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7467600" cx="13276250"/>
  <p:notesSz cx="6797675" cy="9928225"/>
  <p:embeddedFontLst>
    <p:embeddedFont>
      <p:font typeface="Architects Daughter"/>
      <p:regular r:id="rId53"/>
    </p:embeddedFont>
    <p:embeddedFont>
      <p:font typeface="Montserrat"/>
      <p:regular r:id="rId54"/>
      <p:bold r:id="rId55"/>
      <p:italic r:id="rId56"/>
      <p:boldItalic r:id="rId57"/>
    </p:embeddedFont>
    <p:embeddedFont>
      <p:font typeface="Arial Narrow"/>
      <p:regular r:id="rId58"/>
      <p:bold r:id="rId59"/>
      <p:italic r:id="rId60"/>
      <p:boldItalic r:id="rId61"/>
    </p:embeddedFont>
    <p:embeddedFont>
      <p:font typeface="Montserrat Light"/>
      <p:regular r:id="rId62"/>
      <p:bold r:id="rId63"/>
      <p:italic r:id="rId64"/>
      <p:boldItalic r:id="rId65"/>
    </p:embeddedFont>
    <p:embeddedFont>
      <p:font typeface="Quattrocento Sans"/>
      <p:regular r:id="rId66"/>
      <p:bold r:id="rId67"/>
      <p:italic r:id="rId68"/>
      <p:boldItalic r:id="rId69"/>
    </p:embeddedFont>
    <p:embeddedFont>
      <p:font typeface="Arial Black"/>
      <p:regular r:id="rId70"/>
    </p:embeddedFont>
    <p:embeddedFont>
      <p:font typeface="DM Sans"/>
      <p:regular r:id="rId71"/>
      <p:bold r:id="rId72"/>
      <p:italic r:id="rId73"/>
      <p:boldItalic r:id="rId74"/>
    </p:embeddedFont>
    <p:embeddedFont>
      <p:font typeface="Open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52">
          <p15:clr>
            <a:srgbClr val="A4A3A4"/>
          </p15:clr>
        </p15:guide>
        <p15:guide id="2" pos="4181">
          <p15:clr>
            <a:srgbClr val="A4A3A4"/>
          </p15:clr>
        </p15:guide>
      </p15:sldGuideLst>
    </p:ext>
    <p:ext uri="{2D200454-40CA-4A62-9FC3-DE9A4176ACB9}">
      <p15:notesGuideLst>
        <p15:guide id="1" orient="horz" pos="3127">
          <p15:clr>
            <a:srgbClr val="A4A3A4"/>
          </p15:clr>
        </p15:guide>
        <p15:guide id="2" pos="2141">
          <p15:clr>
            <a:srgbClr val="A4A3A4"/>
          </p15:clr>
        </p15:guide>
      </p15:notesGuideLst>
    </p:ext>
    <p:ext uri="GoogleSlidesCustomDataVersion2">
      <go:slidesCustomData xmlns:go="http://customooxmlschemas.google.com/" r:id="rId79" roundtripDataSignature="AMtx7mh50PldLINvFEsAipqEywYtC18j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BF708C-3998-4757-8EB9-00B2618DF8F7}">
  <a:tblStyle styleId="{1BBF708C-3998-4757-8EB9-00B2618DF8F7}" styleName="Table_0">
    <a:wholeTbl>
      <a:tcTxStyle b="off" i="off">
        <a:font>
          <a:latin typeface="Muli"/>
          <a:ea typeface="Muli"/>
          <a:cs typeface="Mul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127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52" orient="horz"/>
        <p:guide pos="4181"/>
      </p:guideLst>
    </p:cSldViewPr>
  </p:slideViewPr>
  <p:notesViewPr>
    <p:cSldViewPr snapToGrid="0">
      <p:cViewPr varScale="1">
        <p:scale>
          <a:sx n="100" d="100"/>
          <a:sy n="100" d="100"/>
        </p:scale>
        <p:origin x="0" y="0"/>
      </p:cViewPr>
      <p:guideLst>
        <p:guide pos="3127" orient="horz"/>
        <p:guide pos="214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5.xml"/><Relationship Id="rId75" Type="http://schemas.openxmlformats.org/officeDocument/2006/relationships/font" Target="fonts/OpenSans-regular.fntdata"/><Relationship Id="rId30" Type="http://schemas.openxmlformats.org/officeDocument/2006/relationships/slide" Target="slides/slide24.xml"/><Relationship Id="rId74" Type="http://schemas.openxmlformats.org/officeDocument/2006/relationships/font" Target="fonts/DMSans-boldItalic.fntdata"/><Relationship Id="rId33" Type="http://schemas.openxmlformats.org/officeDocument/2006/relationships/slide" Target="slides/slide27.xml"/><Relationship Id="rId77" Type="http://schemas.openxmlformats.org/officeDocument/2006/relationships/font" Target="fonts/OpenSans-italic.fntdata"/><Relationship Id="rId32" Type="http://schemas.openxmlformats.org/officeDocument/2006/relationships/slide" Target="slides/slide26.xml"/><Relationship Id="rId76" Type="http://schemas.openxmlformats.org/officeDocument/2006/relationships/font" Target="fonts/OpenSans-bold.fntdata"/><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font" Target="fonts/OpenSans-boldItalic.fntdata"/><Relationship Id="rId71" Type="http://schemas.openxmlformats.org/officeDocument/2006/relationships/font" Target="fonts/DMSans-regular.fntdata"/><Relationship Id="rId70" Type="http://schemas.openxmlformats.org/officeDocument/2006/relationships/font" Target="fonts/ArialBlack-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Light-regular.fntdata"/><Relationship Id="rId61" Type="http://schemas.openxmlformats.org/officeDocument/2006/relationships/font" Target="fonts/ArialNarrow-boldItalic.fntdata"/><Relationship Id="rId20" Type="http://schemas.openxmlformats.org/officeDocument/2006/relationships/slide" Target="slides/slide14.xml"/><Relationship Id="rId64" Type="http://schemas.openxmlformats.org/officeDocument/2006/relationships/font" Target="fonts/MontserratLight-italic.fntdata"/><Relationship Id="rId63" Type="http://schemas.openxmlformats.org/officeDocument/2006/relationships/font" Target="fonts/MontserratLight-bold.fntdata"/><Relationship Id="rId22" Type="http://schemas.openxmlformats.org/officeDocument/2006/relationships/slide" Target="slides/slide16.xml"/><Relationship Id="rId66" Type="http://schemas.openxmlformats.org/officeDocument/2006/relationships/font" Target="fonts/QuattrocentoSans-regular.fntdata"/><Relationship Id="rId21" Type="http://schemas.openxmlformats.org/officeDocument/2006/relationships/slide" Target="slides/slide15.xml"/><Relationship Id="rId65" Type="http://schemas.openxmlformats.org/officeDocument/2006/relationships/font" Target="fonts/MontserratLight-boldItalic.fntdata"/><Relationship Id="rId24" Type="http://schemas.openxmlformats.org/officeDocument/2006/relationships/slide" Target="slides/slide18.xml"/><Relationship Id="rId68" Type="http://schemas.openxmlformats.org/officeDocument/2006/relationships/font" Target="fonts/QuattrocentoSans-italic.fntdata"/><Relationship Id="rId23" Type="http://schemas.openxmlformats.org/officeDocument/2006/relationships/slide" Target="slides/slide17.xml"/><Relationship Id="rId67" Type="http://schemas.openxmlformats.org/officeDocument/2006/relationships/font" Target="fonts/QuattrocentoSans-bold.fntdata"/><Relationship Id="rId60" Type="http://schemas.openxmlformats.org/officeDocument/2006/relationships/font" Target="fonts/ArialNarrow-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Quattrocento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ArchitectsDaughter-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ArialNarrow-bold.fntdata"/><Relationship Id="rId14" Type="http://schemas.openxmlformats.org/officeDocument/2006/relationships/slide" Target="slides/slide8.xml"/><Relationship Id="rId58" Type="http://schemas.openxmlformats.org/officeDocument/2006/relationships/font" Target="fonts/ArialNarrow-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41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6411"/>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0091"/>
            <a:ext cx="2945659" cy="49641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84"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4" name="Google Shape;394;p1: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1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540"/>
              <a:buFont typeface="Arial"/>
              <a:buNone/>
            </a:pPr>
            <a:r>
              <a:rPr lang="es-ES" sz="450">
                <a:solidFill>
                  <a:srgbClr val="808080"/>
                </a:solidFill>
                <a:latin typeface="Calibri"/>
                <a:ea typeface="Calibri"/>
                <a:cs typeface="Calibri"/>
                <a:sym typeface="Calibri"/>
              </a:rPr>
              <a:t>Aunque puede que su nomenclatura no sea precisa, la premisa está clara: comenzar con unos cimientos fuertes de pruebas de unidades automatizadas que son rápidas y fáciles de ejecutar, antes de pasar a las siguientes niveles.</a:t>
            </a:r>
            <a:endParaRPr/>
          </a:p>
          <a:p>
            <a:pPr indent="0" lvl="0" marL="0" rtl="0" algn="l">
              <a:lnSpc>
                <a:spcPct val="80000"/>
              </a:lnSpc>
              <a:spcBef>
                <a:spcPts val="0"/>
              </a:spcBef>
              <a:spcAft>
                <a:spcPts val="0"/>
              </a:spcAft>
              <a:buClr>
                <a:schemeClr val="dk1"/>
              </a:buClr>
              <a:buSzPts val="540"/>
              <a:buFont typeface="Arial"/>
              <a:buNone/>
            </a:pPr>
            <a:r>
              <a:t/>
            </a:r>
            <a:endParaRPr sz="450">
              <a:solidFill>
                <a:srgbClr val="808080"/>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540"/>
              <a:buFont typeface="Arial"/>
              <a:buNone/>
            </a:pPr>
            <a:r>
              <a:t/>
            </a:r>
            <a:endParaRPr sz="450">
              <a:solidFill>
                <a:srgbClr val="808080"/>
              </a:solidFill>
              <a:latin typeface="Calibri"/>
              <a:ea typeface="Calibri"/>
              <a:cs typeface="Calibri"/>
              <a:sym typeface="Calibri"/>
            </a:endParaRPr>
          </a:p>
          <a:p>
            <a:pPr indent="0" lvl="0" marL="0" rtl="0" algn="l">
              <a:lnSpc>
                <a:spcPct val="95000"/>
              </a:lnSpc>
              <a:spcBef>
                <a:spcPts val="200"/>
              </a:spcBef>
              <a:spcAft>
                <a:spcPts val="0"/>
              </a:spcAft>
              <a:buNone/>
            </a:pPr>
            <a:r>
              <a:rPr b="1" lang="es-ES" sz="450" u="sng">
                <a:solidFill>
                  <a:srgbClr val="808080"/>
                </a:solidFill>
                <a:latin typeface="Arial"/>
                <a:ea typeface="Arial"/>
                <a:cs typeface="Arial"/>
                <a:sym typeface="Arial"/>
              </a:rPr>
              <a:t>PRUEBAS UNITARIAS   (UNIT TEST)</a:t>
            </a:r>
            <a:endParaRPr b="1" sz="450">
              <a:solidFill>
                <a:srgbClr val="012639"/>
              </a:solidFill>
              <a:latin typeface="Arial"/>
              <a:ea typeface="Arial"/>
              <a:cs typeface="Arial"/>
              <a:sym typeface="Arial"/>
            </a:endParaRPr>
          </a:p>
          <a:p>
            <a:pPr indent="0" lvl="0" marL="0" rtl="0" algn="l">
              <a:lnSpc>
                <a:spcPct val="80000"/>
              </a:lnSpc>
              <a:spcBef>
                <a:spcPts val="0"/>
              </a:spcBef>
              <a:spcAft>
                <a:spcPts val="0"/>
              </a:spcAft>
              <a:buNone/>
            </a:pPr>
            <a:r>
              <a:rPr lang="es-ES" sz="450">
                <a:solidFill>
                  <a:srgbClr val="808080"/>
                </a:solidFill>
                <a:latin typeface="Calibri"/>
                <a:ea typeface="Calibri"/>
                <a:cs typeface="Calibri"/>
                <a:sym typeface="Calibri"/>
              </a:rPr>
              <a:t>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En la base de la pirámide de automatización estan los test unitarios (unit test). Los test unitarios deben ser la base de una estrategia de automatización sólida y, como tal, representar la parte más grande de la pirámide. Estas están diseñadas para asegurarse de que su código funcione como espera abordando la unidad de comportamiento más pequeña posible.</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Los desarrolladores suelen responsabilizarse de escribirlas a medida que escriben el código. Esto se hace automáticamente al practicar un desarrollo basado en pruebas (TDD, del inglés Test Driven Development). </a:t>
            </a:r>
            <a:r>
              <a:rPr b="1" lang="es-ES" sz="450" u="sng">
                <a:solidFill>
                  <a:srgbClr val="808080"/>
                </a:solidFill>
                <a:latin typeface="Calibri"/>
                <a:ea typeface="Calibri"/>
                <a:cs typeface="Calibri"/>
                <a:sym typeface="Calibri"/>
              </a:rPr>
              <a:t>Pero el TDD no es un requisito para escribir pruebas de unitarias.</a:t>
            </a:r>
            <a:endParaRPr/>
          </a:p>
          <a:p>
            <a:pPr indent="0" lvl="0" marL="0" rtl="0" algn="l">
              <a:lnSpc>
                <a:spcPct val="80000"/>
              </a:lnSpc>
              <a:spcBef>
                <a:spcPts val="1800"/>
              </a:spcBef>
              <a:spcAft>
                <a:spcPts val="0"/>
              </a:spcAft>
              <a:buNone/>
            </a:pPr>
            <a:r>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Algunas herramientas:</a:t>
            </a:r>
            <a:endParaRPr sz="450">
              <a:latin typeface="Times New Roman"/>
              <a:ea typeface="Times New Roman"/>
              <a:cs typeface="Times New Roman"/>
              <a:sym typeface="Times New Roman"/>
            </a:endParaRPr>
          </a:p>
          <a:p>
            <a:pPr indent="-342900" lvl="0" marL="342900" rtl="0" algn="l">
              <a:lnSpc>
                <a:spcPct val="80000"/>
              </a:lnSpc>
              <a:spcBef>
                <a:spcPts val="180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Junit en Java</a:t>
            </a:r>
            <a:endParaRPr sz="450">
              <a:latin typeface="Times New Roman"/>
              <a:ea typeface="Times New Roman"/>
              <a:cs typeface="Times New Roman"/>
              <a:sym typeface="Times New Roman"/>
            </a:endParaRPr>
          </a:p>
          <a:p>
            <a:pPr indent="-342900" lvl="0" marL="342900" rtl="0" algn="l">
              <a:lnSpc>
                <a:spcPct val="80000"/>
              </a:lnSpc>
              <a:spcBef>
                <a:spcPts val="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NUnit en .NET</a:t>
            </a:r>
            <a:endParaRPr sz="45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s-ES" sz="450">
                <a:solidFill>
                  <a:srgbClr val="808080"/>
                </a:solidFill>
                <a:latin typeface="Calibri"/>
                <a:ea typeface="Calibri"/>
                <a:cs typeface="Calibri"/>
                <a:sym typeface="Calibri"/>
              </a:rPr>
              <a:t> </a:t>
            </a:r>
            <a:endParaRPr sz="450">
              <a:latin typeface="Times New Roman"/>
              <a:ea typeface="Times New Roman"/>
              <a:cs typeface="Times New Roman"/>
              <a:sym typeface="Times New Roman"/>
            </a:endParaRPr>
          </a:p>
          <a:p>
            <a:pPr indent="0" lvl="0" marL="0" rtl="0" algn="l">
              <a:lnSpc>
                <a:spcPct val="95000"/>
              </a:lnSpc>
              <a:spcBef>
                <a:spcPts val="2000"/>
              </a:spcBef>
              <a:spcAft>
                <a:spcPts val="0"/>
              </a:spcAft>
              <a:buNone/>
            </a:pPr>
            <a:r>
              <a:rPr b="1" lang="es-ES" sz="450" u="sng">
                <a:solidFill>
                  <a:srgbClr val="808080"/>
                </a:solidFill>
                <a:latin typeface="Arial"/>
                <a:ea typeface="Arial"/>
                <a:cs typeface="Arial"/>
                <a:sym typeface="Arial"/>
              </a:rPr>
              <a:t>PRUEBAS DE SERVICIOS (CAPA MEDIA)</a:t>
            </a:r>
            <a:endParaRPr b="1" sz="450">
              <a:solidFill>
                <a:srgbClr val="012639"/>
              </a:solidFill>
              <a:latin typeface="Arial"/>
              <a:ea typeface="Arial"/>
              <a:cs typeface="Arial"/>
              <a:sym typeface="Arial"/>
            </a:endParaRPr>
          </a:p>
          <a:p>
            <a:pPr indent="0" lvl="0" marL="0" rtl="0" algn="l">
              <a:lnSpc>
                <a:spcPct val="80000"/>
              </a:lnSpc>
              <a:spcBef>
                <a:spcPts val="0"/>
              </a:spcBef>
              <a:spcAft>
                <a:spcPts val="0"/>
              </a:spcAft>
              <a:buNone/>
            </a:pPr>
            <a:r>
              <a:rPr lang="es-ES" sz="450">
                <a:solidFill>
                  <a:srgbClr val="808080"/>
                </a:solidFill>
                <a:latin typeface="Calibri"/>
                <a:ea typeface="Calibri"/>
                <a:cs typeface="Calibri"/>
                <a:sym typeface="Calibri"/>
              </a:rPr>
              <a:t>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Todas las aplicaciones se componen de varios servicios. Podríamos decir que un servicio es algo que la aplicación hace en respuesta a alguna entrada o conjunto de entradas. Pruebas a nivel de servicio es verificar una aplicación por separado de su interfaz de usuario.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Ignorar las pruebas en esta capa media, es lo que hace fracasar muchos proyectos de automatización. Aunque automatizar las pruebas unitarias es maravilloso, no alcanzan para cubrir todas las opciones brindadas por una aplicación. Sin pruebas a nivel de servicio para llenar el vacío entre las pruebas de unidad y las pruebas a nivel de interfaz de usuario, todas las prueba terminan siendo a nivel de la interfaz de usuario, lo que resulta en pruebas que son caras de mantener, requieren mucho esfuerzo para escribir, y  resultan frágiles.</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Algunas herramientas:</a:t>
            </a:r>
            <a:endParaRPr sz="450">
              <a:latin typeface="Times New Roman"/>
              <a:ea typeface="Times New Roman"/>
              <a:cs typeface="Times New Roman"/>
              <a:sym typeface="Times New Roman"/>
            </a:endParaRPr>
          </a:p>
          <a:p>
            <a:pPr indent="-342900" lvl="0" marL="342900" rtl="0" algn="l">
              <a:lnSpc>
                <a:spcPct val="80000"/>
              </a:lnSpc>
              <a:spcBef>
                <a:spcPts val="180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FitNesse</a:t>
            </a:r>
            <a:endParaRPr sz="450">
              <a:latin typeface="Times New Roman"/>
              <a:ea typeface="Times New Roman"/>
              <a:cs typeface="Times New Roman"/>
              <a:sym typeface="Times New Roman"/>
            </a:endParaRPr>
          </a:p>
          <a:p>
            <a:pPr indent="-342900" lvl="0" marL="342900" rtl="0" algn="l">
              <a:lnSpc>
                <a:spcPct val="80000"/>
              </a:lnSpc>
              <a:spcBef>
                <a:spcPts val="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Robot Framework</a:t>
            </a:r>
            <a:endParaRPr sz="450">
              <a:latin typeface="Times New Roman"/>
              <a:ea typeface="Times New Roman"/>
              <a:cs typeface="Times New Roman"/>
              <a:sym typeface="Times New Roman"/>
            </a:endParaRPr>
          </a:p>
          <a:p>
            <a:pPr indent="-342900" lvl="0" marL="342900" rtl="0" algn="l">
              <a:lnSpc>
                <a:spcPct val="80000"/>
              </a:lnSpc>
              <a:spcBef>
                <a:spcPts val="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Cucumber</a:t>
            </a:r>
            <a:endParaRPr sz="450">
              <a:latin typeface="Times New Roman"/>
              <a:ea typeface="Times New Roman"/>
              <a:cs typeface="Times New Roman"/>
              <a:sym typeface="Times New Roman"/>
            </a:endParaRPr>
          </a:p>
          <a:p>
            <a:pPr indent="-342900" lvl="0" marL="342900" rtl="0" algn="l">
              <a:lnSpc>
                <a:spcPct val="80000"/>
              </a:lnSpc>
              <a:spcBef>
                <a:spcPts val="0"/>
              </a:spcBef>
              <a:spcAft>
                <a:spcPts val="0"/>
              </a:spcAft>
              <a:buClr>
                <a:srgbClr val="808080"/>
              </a:buClr>
              <a:buSzPts val="450"/>
              <a:buFont typeface="Noto Sans Symbols"/>
              <a:buChar char="∙"/>
            </a:pPr>
            <a:r>
              <a:rPr lang="es-ES" sz="450">
                <a:solidFill>
                  <a:srgbClr val="808080"/>
                </a:solidFill>
                <a:latin typeface="Calibri"/>
                <a:ea typeface="Calibri"/>
                <a:cs typeface="Calibri"/>
                <a:sym typeface="Calibri"/>
              </a:rPr>
              <a:t>SpecFlow</a:t>
            </a:r>
            <a:endParaRPr sz="450">
              <a:latin typeface="Times New Roman"/>
              <a:ea typeface="Times New Roman"/>
              <a:cs typeface="Times New Roman"/>
              <a:sym typeface="Times New Roman"/>
            </a:endParaRPr>
          </a:p>
          <a:p>
            <a:pPr indent="0" lvl="0" marL="0" rtl="0" algn="l">
              <a:lnSpc>
                <a:spcPct val="80000"/>
              </a:lnSpc>
              <a:spcBef>
                <a:spcPts val="0"/>
              </a:spcBef>
              <a:spcAft>
                <a:spcPts val="0"/>
              </a:spcAft>
              <a:buNone/>
            </a:pPr>
            <a:r>
              <a:t/>
            </a:r>
            <a:endParaRPr sz="450">
              <a:solidFill>
                <a:srgbClr val="808080"/>
              </a:solidFill>
              <a:latin typeface="Calibri"/>
              <a:ea typeface="Calibri"/>
              <a:cs typeface="Calibri"/>
              <a:sym typeface="Calibri"/>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Pruebas tipicas:</a:t>
            </a:r>
            <a:endParaRPr/>
          </a:p>
          <a:p>
            <a:pPr indent="0" lvl="0" marL="0" rtl="0" algn="l">
              <a:lnSpc>
                <a:spcPct val="80000"/>
              </a:lnSpc>
              <a:spcBef>
                <a:spcPts val="1800"/>
              </a:spcBef>
              <a:spcAft>
                <a:spcPts val="0"/>
              </a:spcAft>
              <a:buNone/>
            </a:pPr>
            <a:r>
              <a:t/>
            </a:r>
            <a:endParaRPr sz="450">
              <a:latin typeface="Times New Roman"/>
              <a:ea typeface="Times New Roman"/>
              <a:cs typeface="Times New Roman"/>
              <a:sym typeface="Times New Roman"/>
            </a:endParaRPr>
          </a:p>
          <a:p>
            <a:pPr indent="-342900" lvl="0" marL="342900" rtl="0" algn="l">
              <a:lnSpc>
                <a:spcPct val="95000"/>
              </a:lnSpc>
              <a:spcBef>
                <a:spcPts val="180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Componentes</a:t>
            </a:r>
            <a:endParaRPr/>
          </a:p>
          <a:p>
            <a:pPr indent="-342900" lvl="0" marL="342900" marR="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Aceptación</a:t>
            </a:r>
            <a:r>
              <a:rPr b="1" lang="es-ES" sz="450">
                <a:solidFill>
                  <a:srgbClr val="082A75"/>
                </a:solidFill>
                <a:latin typeface="Calibri"/>
                <a:ea typeface="Calibri"/>
                <a:cs typeface="Calibri"/>
                <a:sym typeface="Calibri"/>
              </a:rPr>
              <a:t> (en algunos casos)</a:t>
            </a:r>
            <a:endParaRPr/>
          </a:p>
          <a:p>
            <a:pPr indent="-342900" lvl="0" marL="34290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Integración</a:t>
            </a:r>
            <a:endParaRPr b="1" sz="450">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450">
                <a:solidFill>
                  <a:srgbClr val="808080"/>
                </a:solidFill>
                <a:latin typeface="Calibri"/>
                <a:ea typeface="Calibri"/>
                <a:cs typeface="Calibri"/>
                <a:sym typeface="Calibri"/>
              </a:rPr>
              <a:t>Con las pruebas de integración, se asegura de que múltiples partes de su software interactúan entre sí tal y como se espera.</a:t>
            </a:r>
            <a:endParaRPr b="1" sz="450">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450">
                <a:solidFill>
                  <a:srgbClr val="808080"/>
                </a:solidFill>
                <a:latin typeface="Calibri"/>
                <a:ea typeface="Calibri"/>
                <a:cs typeface="Calibri"/>
                <a:sym typeface="Calibri"/>
              </a:rPr>
              <a:t> </a:t>
            </a:r>
            <a:endParaRPr b="1" sz="450">
              <a:solidFill>
                <a:srgbClr val="082A75"/>
              </a:solidFill>
              <a:latin typeface="Calibri"/>
              <a:ea typeface="Calibri"/>
              <a:cs typeface="Calibri"/>
              <a:sym typeface="Calibri"/>
            </a:endParaRPr>
          </a:p>
          <a:p>
            <a:pPr indent="0" lvl="0" marL="0" rtl="0" algn="l">
              <a:lnSpc>
                <a:spcPct val="95000"/>
              </a:lnSpc>
              <a:spcBef>
                <a:spcPts val="200"/>
              </a:spcBef>
              <a:spcAft>
                <a:spcPts val="0"/>
              </a:spcAft>
              <a:buNone/>
            </a:pPr>
            <a:r>
              <a:rPr b="0" i="1" lang="es-ES" sz="450" cap="none">
                <a:solidFill>
                  <a:srgbClr val="808080"/>
                </a:solidFill>
                <a:latin typeface="Calibri"/>
                <a:ea typeface="Calibri"/>
                <a:cs typeface="Calibri"/>
                <a:sym typeface="Calibri"/>
              </a:rPr>
              <a:t> </a:t>
            </a:r>
            <a:endParaRPr b="1" i="1" sz="450">
              <a:solidFill>
                <a:srgbClr val="013A57"/>
              </a:solidFill>
              <a:latin typeface="Arial"/>
              <a:ea typeface="Arial"/>
              <a:cs typeface="Arial"/>
              <a:sym typeface="Arial"/>
            </a:endParaRPr>
          </a:p>
          <a:p>
            <a:pPr indent="0" lvl="0" marL="0" rtl="0" algn="l">
              <a:lnSpc>
                <a:spcPct val="95000"/>
              </a:lnSpc>
              <a:spcBef>
                <a:spcPts val="200"/>
              </a:spcBef>
              <a:spcAft>
                <a:spcPts val="0"/>
              </a:spcAft>
              <a:buNone/>
            </a:pPr>
            <a:r>
              <a:rPr b="1" lang="es-ES" sz="450" u="sng">
                <a:solidFill>
                  <a:srgbClr val="808080"/>
                </a:solidFill>
                <a:latin typeface="Arial"/>
                <a:ea typeface="Arial"/>
                <a:cs typeface="Arial"/>
                <a:sym typeface="Arial"/>
              </a:rPr>
              <a:t>PRUEBAS DE INTERFAZ DE USUARIO (UI TESTING)</a:t>
            </a:r>
            <a:endParaRPr b="1" sz="450">
              <a:solidFill>
                <a:srgbClr val="012639"/>
              </a:solidFill>
              <a:latin typeface="Arial"/>
              <a:ea typeface="Arial"/>
              <a:cs typeface="Arial"/>
              <a:sym typeface="Arial"/>
            </a:endParaRPr>
          </a:p>
          <a:p>
            <a:pPr indent="0" lvl="0" marL="0" rtl="0" algn="l">
              <a:lnSpc>
                <a:spcPct val="80000"/>
              </a:lnSpc>
              <a:spcBef>
                <a:spcPts val="0"/>
              </a:spcBef>
              <a:spcAft>
                <a:spcPts val="0"/>
              </a:spcAft>
              <a:buNone/>
            </a:pPr>
            <a:r>
              <a:rPr lang="es-ES" sz="450">
                <a:solidFill>
                  <a:srgbClr val="808080"/>
                </a:solidFill>
                <a:latin typeface="Calibri"/>
                <a:ea typeface="Calibri"/>
                <a:cs typeface="Calibri"/>
                <a:sym typeface="Calibri"/>
              </a:rPr>
              <a:t>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Las pruebas automatizadas de la interfaz de usuario se coloca en la parte superior de la pirámide de automatización, porque queremos hacer tan poco de ella como sea posible. ¿Por que? Las pruebas a nivel Interfaz de Usuario (UI), sin duda funcionan, pero son frágiles, costosas, y requieren de mucho tiempo. Lo importante aquí no es desechar las pruebas de interfaz de usuarios, solo ser consciente de estos «costos» y automatizar por interfaz de usuario solo aquellos escenarios sumamente importantes para el negocio, escenarios que se sabe que pueden ser afectados fácilmente por los cambios realizados en el sprint y escenarios dependientes de la plataforma (en caso de cross-browsing o dispositivos móviles).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Además, hay que ser lo menos redundante posible al momento de elegir escenarios para automatizar desde la interfaz de usuario (pensar en cuántas veces un conjunto de pruebas pondrá a prueba la misma interfaz de usuario). Es necesario estudiar antes bien, qué test son los que interesa automatizar.</a:t>
            </a:r>
            <a:endParaRPr/>
          </a:p>
          <a:p>
            <a:pPr indent="0" lvl="0" marL="0" rtl="0" algn="l">
              <a:lnSpc>
                <a:spcPct val="80000"/>
              </a:lnSpc>
              <a:spcBef>
                <a:spcPts val="1800"/>
              </a:spcBef>
              <a:spcAft>
                <a:spcPts val="0"/>
              </a:spcAft>
              <a:buNone/>
            </a:pPr>
            <a:r>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Herramientas más comunes:</a:t>
            </a:r>
            <a:endParaRPr/>
          </a:p>
          <a:p>
            <a:pPr indent="-285750" lvl="0" marL="285750" rtl="0" algn="l">
              <a:lnSpc>
                <a:spcPct val="80000"/>
              </a:lnSpc>
              <a:spcBef>
                <a:spcPts val="1800"/>
              </a:spcBef>
              <a:spcAft>
                <a:spcPts val="0"/>
              </a:spcAft>
              <a:buClr>
                <a:srgbClr val="808080"/>
              </a:buClr>
              <a:buSzPts val="450"/>
              <a:buFont typeface="Calibri"/>
              <a:buChar char="-"/>
            </a:pPr>
            <a:r>
              <a:rPr lang="es-ES" sz="450">
                <a:solidFill>
                  <a:srgbClr val="808080"/>
                </a:solidFill>
                <a:latin typeface="Calibri"/>
                <a:ea typeface="Calibri"/>
                <a:cs typeface="Calibri"/>
                <a:sym typeface="Calibri"/>
              </a:rPr>
              <a:t>WebDriver</a:t>
            </a:r>
            <a:endParaRPr/>
          </a:p>
          <a:p>
            <a:pPr indent="-285750" lvl="0" marL="285750" rtl="0" algn="l">
              <a:lnSpc>
                <a:spcPct val="80000"/>
              </a:lnSpc>
              <a:spcBef>
                <a:spcPts val="1800"/>
              </a:spcBef>
              <a:spcAft>
                <a:spcPts val="0"/>
              </a:spcAft>
              <a:buClr>
                <a:srgbClr val="808080"/>
              </a:buClr>
              <a:buSzPts val="450"/>
              <a:buFont typeface="Calibri"/>
              <a:buChar char="-"/>
            </a:pPr>
            <a:r>
              <a:rPr lang="es-ES" sz="450">
                <a:solidFill>
                  <a:srgbClr val="808080"/>
                </a:solidFill>
                <a:latin typeface="Calibri"/>
                <a:ea typeface="Calibri"/>
                <a:cs typeface="Calibri"/>
                <a:sym typeface="Calibri"/>
              </a:rPr>
              <a:t>QTP</a:t>
            </a:r>
            <a:endParaRPr/>
          </a:p>
          <a:p>
            <a:pPr indent="-257175" lvl="0" marL="285750" rtl="0" algn="l">
              <a:lnSpc>
                <a:spcPct val="80000"/>
              </a:lnSpc>
              <a:spcBef>
                <a:spcPts val="1800"/>
              </a:spcBef>
              <a:spcAft>
                <a:spcPts val="0"/>
              </a:spcAft>
              <a:buClr>
                <a:schemeClr val="dk1"/>
              </a:buClr>
              <a:buSzPts val="450"/>
              <a:buFont typeface="Calibri"/>
              <a:buNone/>
            </a:pPr>
            <a:r>
              <a:t/>
            </a:r>
            <a:endParaRPr sz="450">
              <a:latin typeface="Times New Roman"/>
              <a:ea typeface="Times New Roman"/>
              <a:cs typeface="Times New Roman"/>
              <a:sym typeface="Times New Roman"/>
            </a:endParaRPr>
          </a:p>
          <a:p>
            <a:pPr indent="0" lvl="0" marL="0" rtl="0" algn="l">
              <a:lnSpc>
                <a:spcPct val="80000"/>
              </a:lnSpc>
              <a:spcBef>
                <a:spcPts val="1800"/>
              </a:spcBef>
              <a:spcAft>
                <a:spcPts val="0"/>
              </a:spcAft>
              <a:buNone/>
            </a:pPr>
            <a:r>
              <a:rPr lang="es-ES" sz="450">
                <a:solidFill>
                  <a:srgbClr val="808080"/>
                </a:solidFill>
                <a:latin typeface="Calibri"/>
                <a:ea typeface="Calibri"/>
                <a:cs typeface="Calibri"/>
                <a:sym typeface="Calibri"/>
              </a:rPr>
              <a:t>Pruebas típicas:</a:t>
            </a:r>
            <a:endParaRPr sz="450">
              <a:latin typeface="Times New Roman"/>
              <a:ea typeface="Times New Roman"/>
              <a:cs typeface="Times New Roman"/>
              <a:sym typeface="Times New Roman"/>
            </a:endParaRPr>
          </a:p>
          <a:p>
            <a:pPr indent="-342900" lvl="0" marL="342900" marR="0" rtl="0" algn="l">
              <a:lnSpc>
                <a:spcPct val="95000"/>
              </a:lnSpc>
              <a:spcBef>
                <a:spcPts val="180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Aceptación</a:t>
            </a:r>
            <a:r>
              <a:rPr b="1" lang="es-ES" sz="450">
                <a:solidFill>
                  <a:srgbClr val="082A75"/>
                </a:solidFill>
                <a:latin typeface="Calibri"/>
                <a:ea typeface="Calibri"/>
                <a:cs typeface="Calibri"/>
                <a:sym typeface="Calibri"/>
              </a:rPr>
              <a:t> (en algunos casos)</a:t>
            </a:r>
            <a:endParaRPr b="0" sz="450">
              <a:solidFill>
                <a:srgbClr val="808080"/>
              </a:solidFill>
              <a:latin typeface="Calibri"/>
              <a:ea typeface="Calibri"/>
              <a:cs typeface="Calibri"/>
              <a:sym typeface="Calibri"/>
            </a:endParaRPr>
          </a:p>
          <a:p>
            <a:pPr indent="-342900" lvl="0" marL="34290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Funcionales</a:t>
            </a:r>
            <a:endParaRPr b="1" sz="450">
              <a:solidFill>
                <a:srgbClr val="082A75"/>
              </a:solidFill>
              <a:latin typeface="Calibri"/>
              <a:ea typeface="Calibri"/>
              <a:cs typeface="Calibri"/>
              <a:sym typeface="Calibri"/>
            </a:endParaRPr>
          </a:p>
          <a:p>
            <a:pPr indent="-342900" lvl="0" marL="34290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Humo</a:t>
            </a:r>
            <a:endParaRPr b="1" sz="450">
              <a:solidFill>
                <a:srgbClr val="082A75"/>
              </a:solidFill>
              <a:latin typeface="Calibri"/>
              <a:ea typeface="Calibri"/>
              <a:cs typeface="Calibri"/>
              <a:sym typeface="Calibri"/>
            </a:endParaRPr>
          </a:p>
          <a:p>
            <a:pPr indent="-342900" lvl="0" marL="34290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end-to-end</a:t>
            </a:r>
            <a:endParaRPr b="1" sz="450">
              <a:solidFill>
                <a:srgbClr val="082A75"/>
              </a:solidFill>
              <a:latin typeface="Calibri"/>
              <a:ea typeface="Calibri"/>
              <a:cs typeface="Calibri"/>
              <a:sym typeface="Calibri"/>
            </a:endParaRPr>
          </a:p>
          <a:p>
            <a:pPr indent="-342900" lvl="0" marL="342900" rtl="0" algn="l">
              <a:lnSpc>
                <a:spcPct val="95000"/>
              </a:lnSpc>
              <a:spcBef>
                <a:spcPts val="0"/>
              </a:spcBef>
              <a:spcAft>
                <a:spcPts val="0"/>
              </a:spcAft>
              <a:buClr>
                <a:srgbClr val="808080"/>
              </a:buClr>
              <a:buSzPts val="1000"/>
              <a:buFont typeface="Noto Sans Symbols"/>
              <a:buChar char="∙"/>
            </a:pPr>
            <a:r>
              <a:rPr b="0" lang="es-ES" sz="450">
                <a:solidFill>
                  <a:srgbClr val="808080"/>
                </a:solidFill>
                <a:latin typeface="Calibri"/>
                <a:ea typeface="Calibri"/>
                <a:cs typeface="Calibri"/>
                <a:sym typeface="Calibri"/>
              </a:rPr>
              <a:t>Pruebas de Regresión</a:t>
            </a:r>
            <a:endParaRPr b="1" sz="450">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450">
                <a:solidFill>
                  <a:srgbClr val="808080"/>
                </a:solidFill>
                <a:latin typeface="Calibri"/>
                <a:ea typeface="Calibri"/>
                <a:cs typeface="Calibri"/>
                <a:sym typeface="Calibri"/>
              </a:rPr>
              <a:t> </a:t>
            </a:r>
            <a:endParaRPr b="1" sz="450">
              <a:solidFill>
                <a:srgbClr val="082A75"/>
              </a:solidFill>
              <a:latin typeface="Calibri"/>
              <a:ea typeface="Calibri"/>
              <a:cs typeface="Calibri"/>
              <a:sym typeface="Calibri"/>
            </a:endParaRPr>
          </a:p>
          <a:p>
            <a:pPr indent="0" lvl="0" marL="0" rtl="0" algn="l">
              <a:lnSpc>
                <a:spcPct val="80000"/>
              </a:lnSpc>
              <a:spcBef>
                <a:spcPts val="0"/>
              </a:spcBef>
              <a:spcAft>
                <a:spcPts val="0"/>
              </a:spcAft>
              <a:buNone/>
            </a:pPr>
            <a:r>
              <a:rPr lang="es-ES" sz="450">
                <a:solidFill>
                  <a:srgbClr val="808080"/>
                </a:solidFill>
                <a:latin typeface="Calibri"/>
                <a:ea typeface="Calibri"/>
                <a:cs typeface="Calibri"/>
                <a:sym typeface="Calibri"/>
              </a:rPr>
              <a:t>También conocidas como pruebas completas o </a:t>
            </a:r>
            <a:r>
              <a:rPr i="1" lang="es-ES" sz="450">
                <a:solidFill>
                  <a:srgbClr val="808080"/>
                </a:solidFill>
                <a:latin typeface="Calibri"/>
                <a:ea typeface="Calibri"/>
                <a:cs typeface="Calibri"/>
                <a:sym typeface="Calibri"/>
              </a:rPr>
              <a:t>full-stack</a:t>
            </a:r>
            <a:r>
              <a:rPr lang="es-ES" sz="450">
                <a:solidFill>
                  <a:srgbClr val="808080"/>
                </a:solidFill>
                <a:latin typeface="Calibri"/>
                <a:ea typeface="Calibri"/>
                <a:cs typeface="Calibri"/>
                <a:sym typeface="Calibri"/>
              </a:rPr>
              <a:t>, las pruebas de extremo a extremo revisan la aplicación completa. Aunque estas pruebas pueden realizarse </a:t>
            </a:r>
            <a:r>
              <a:rPr lang="es-ES" sz="450" u="sng">
                <a:solidFill>
                  <a:srgbClr val="808080"/>
                </a:solidFill>
                <a:latin typeface="Calibri"/>
                <a:ea typeface="Calibri"/>
                <a:cs typeface="Calibri"/>
                <a:sym typeface="Calibri"/>
              </a:rPr>
              <a:t>a través de la GUI, no tienen por qué</a:t>
            </a:r>
            <a:r>
              <a:rPr lang="es-ES" sz="450">
                <a:solidFill>
                  <a:srgbClr val="808080"/>
                </a:solidFill>
                <a:latin typeface="Calibri"/>
                <a:ea typeface="Calibri"/>
                <a:cs typeface="Calibri"/>
                <a:sym typeface="Calibri"/>
              </a:rPr>
              <a:t>; una llamada de API también puede accionar múltiples partes del sistema (aunque las API también pueden testearse con pruebas de integración). La pirámide de pruebas recomienda emplear un menor número de estas pruebas, no solo porque se tarda más en ejecutarlas, sino porque tienden a ser frágiles.</a:t>
            </a:r>
            <a:endParaRPr sz="450">
              <a:latin typeface="Times New Roman"/>
              <a:ea typeface="Times New Roman"/>
              <a:cs typeface="Times New Roman"/>
              <a:sym typeface="Times New Roman"/>
            </a:endParaRPr>
          </a:p>
          <a:p>
            <a:pPr indent="0" lvl="0" marL="0" rtl="0" algn="l">
              <a:lnSpc>
                <a:spcPct val="80000"/>
              </a:lnSpc>
              <a:spcBef>
                <a:spcPts val="1200"/>
              </a:spcBef>
              <a:spcAft>
                <a:spcPts val="0"/>
              </a:spcAft>
              <a:buNone/>
            </a:pPr>
            <a:r>
              <a:rPr lang="es-ES" sz="450">
                <a:solidFill>
                  <a:srgbClr val="808080"/>
                </a:solidFill>
                <a:latin typeface="Calibri"/>
                <a:ea typeface="Calibri"/>
                <a:cs typeface="Calibri"/>
                <a:sym typeface="Calibri"/>
              </a:rPr>
              <a:t>Cualquier cambio en la interfaz del usuario puede alterar estas pruebas, lo cual da lugar a un ruido inútil en los resultados de las pruebas y a retrasos para la actualización de la prueba. Conviene diseñar las pruebas de extremo a extremo cuidadosamente, y comprendiendo qué es lo que ya han cubierto las pruebas de menor nivel, para que estas sean lo más útiles posible</a:t>
            </a:r>
            <a:endParaRPr sz="450">
              <a:latin typeface="Times New Roman"/>
              <a:ea typeface="Times New Roman"/>
              <a:cs typeface="Times New Roman"/>
              <a:sym typeface="Times New Roman"/>
            </a:endParaRPr>
          </a:p>
          <a:p>
            <a:pPr indent="0" lvl="0" marL="0" rtl="0" algn="l">
              <a:lnSpc>
                <a:spcPct val="95000"/>
              </a:lnSpc>
              <a:spcBef>
                <a:spcPts val="0"/>
              </a:spcBef>
              <a:spcAft>
                <a:spcPts val="0"/>
              </a:spcAft>
              <a:buNone/>
            </a:pPr>
            <a:r>
              <a:rPr b="0" lang="es-ES" sz="450">
                <a:solidFill>
                  <a:srgbClr val="808080"/>
                </a:solidFill>
                <a:latin typeface="Calibri"/>
                <a:ea typeface="Calibri"/>
                <a:cs typeface="Calibri"/>
                <a:sym typeface="Calibri"/>
              </a:rPr>
              <a:t> </a:t>
            </a:r>
            <a:endParaRPr b="1" sz="450">
              <a:solidFill>
                <a:srgbClr val="082A75"/>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540"/>
              <a:buFont typeface="Arial"/>
              <a:buNone/>
            </a:pPr>
            <a:r>
              <a:rPr lang="es-ES" sz="450">
                <a:solidFill>
                  <a:srgbClr val="808080"/>
                </a:solidFill>
                <a:latin typeface="Calibri"/>
                <a:ea typeface="Calibri"/>
                <a:cs typeface="Calibri"/>
                <a:sym typeface="Calibri"/>
              </a:rPr>
              <a:t>Estas son más complejas de escribir y tardan más en ejecutarse, y terminar con un pequeño número de las pruebas más complejas</a:t>
            </a:r>
            <a:endParaRPr sz="300"/>
          </a:p>
        </p:txBody>
      </p:sp>
      <p:sp>
        <p:nvSpPr>
          <p:cNvPr id="456" name="Google Shape;456;p10: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1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000"/>
              <a:buFont typeface="Noto Sans Symbols"/>
              <a:buNone/>
            </a:pPr>
            <a:r>
              <a:t/>
            </a:r>
            <a:endParaRPr/>
          </a:p>
          <a:p>
            <a:pPr indent="0" lvl="0" marL="0" rtl="0" algn="l">
              <a:lnSpc>
                <a:spcPct val="115000"/>
              </a:lnSpc>
              <a:spcBef>
                <a:spcPts val="0"/>
              </a:spcBef>
              <a:spcAft>
                <a:spcPts val="0"/>
              </a:spcAft>
              <a:buClr>
                <a:schemeClr val="dk1"/>
              </a:buClr>
              <a:buSzPts val="1000"/>
              <a:buFont typeface="Noto Sans Symbols"/>
              <a:buNone/>
            </a:pPr>
            <a:r>
              <a:t/>
            </a:r>
            <a:endParaRPr/>
          </a:p>
          <a:p>
            <a:pPr indent="-279400" lvl="0" marL="342900" rtl="0" algn="l">
              <a:lnSpc>
                <a:spcPct val="115000"/>
              </a:lnSpc>
              <a:spcBef>
                <a:spcPts val="0"/>
              </a:spcBef>
              <a:spcAft>
                <a:spcPts val="0"/>
              </a:spcAft>
              <a:buClr>
                <a:schemeClr val="dk1"/>
              </a:buClr>
              <a:buSzPts val="1000"/>
              <a:buFont typeface="Noto Sans Symbols"/>
              <a:buNone/>
            </a:pPr>
            <a:r>
              <a:t/>
            </a:r>
            <a:endParaRPr/>
          </a:p>
        </p:txBody>
      </p:sp>
      <p:sp>
        <p:nvSpPr>
          <p:cNvPr id="495" name="Google Shape;495;p11: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1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None/>
            </a:pPr>
            <a:r>
              <a:rPr lang="es-ES" sz="585">
                <a:solidFill>
                  <a:srgbClr val="323030"/>
                </a:solidFill>
                <a:latin typeface="Calibri"/>
                <a:ea typeface="Calibri"/>
                <a:cs typeface="Calibri"/>
                <a:sym typeface="Calibri"/>
              </a:rPr>
              <a:t>Existen múltiples tipos de test para cubrir las distintas necesidades en cada momento y en cada tipo de proyecto. Para entenderlos mejor, vamos a estudiarlos dentro de su clasificación respecto a distintas variantes: </a:t>
            </a:r>
            <a:endParaRPr sz="585">
              <a:solidFill>
                <a:srgbClr val="323030"/>
              </a:solidFill>
              <a:latin typeface="Arial"/>
              <a:ea typeface="Arial"/>
              <a:cs typeface="Arial"/>
              <a:sym typeface="Arial"/>
            </a:endParaRPr>
          </a:p>
          <a:p>
            <a:pPr indent="-342900" lvl="0" marL="342900" rtl="0" algn="just">
              <a:lnSpc>
                <a:spcPct val="80000"/>
              </a:lnSpc>
              <a:spcBef>
                <a:spcPts val="1000"/>
              </a:spcBef>
              <a:spcAft>
                <a:spcPts val="0"/>
              </a:spcAft>
              <a:buClr>
                <a:schemeClr val="dk1"/>
              </a:buClr>
              <a:buSzPts val="585"/>
              <a:buFont typeface="Noto Sans Symbols"/>
              <a:buChar char="∙"/>
            </a:pPr>
            <a:r>
              <a:rPr lang="es-ES" sz="585">
                <a:latin typeface="Arial"/>
                <a:ea typeface="Arial"/>
                <a:cs typeface="Arial"/>
                <a:sym typeface="Arial"/>
              </a:rPr>
              <a:t>Según la fase en el ciclo de desarrollo</a:t>
            </a:r>
            <a:endParaRPr sz="585">
              <a:latin typeface="Arial"/>
              <a:ea typeface="Arial"/>
              <a:cs typeface="Arial"/>
              <a:sym typeface="Arial"/>
            </a:endParaRPr>
          </a:p>
          <a:p>
            <a:pPr indent="-342900" lvl="0" marL="342900" rtl="0" algn="just">
              <a:lnSpc>
                <a:spcPct val="80000"/>
              </a:lnSpc>
              <a:spcBef>
                <a:spcPts val="0"/>
              </a:spcBef>
              <a:spcAft>
                <a:spcPts val="0"/>
              </a:spcAft>
              <a:buClr>
                <a:schemeClr val="dk1"/>
              </a:buClr>
              <a:buSzPts val="585"/>
              <a:buFont typeface="Noto Sans Symbols"/>
              <a:buChar char="∙"/>
            </a:pPr>
            <a:r>
              <a:rPr lang="es-ES" sz="585">
                <a:latin typeface="Arial"/>
                <a:ea typeface="Arial"/>
                <a:cs typeface="Arial"/>
                <a:sym typeface="Arial"/>
              </a:rPr>
              <a:t>Según el ámbito del test</a:t>
            </a:r>
            <a:endParaRPr/>
          </a:p>
          <a:p>
            <a:pPr indent="-342900" lvl="0" marL="342900" rtl="0" algn="just">
              <a:lnSpc>
                <a:spcPct val="80000"/>
              </a:lnSpc>
              <a:spcBef>
                <a:spcPts val="0"/>
              </a:spcBef>
              <a:spcAft>
                <a:spcPts val="0"/>
              </a:spcAft>
              <a:buClr>
                <a:schemeClr val="dk1"/>
              </a:buClr>
              <a:buSzPts val="585"/>
              <a:buFont typeface="Noto Sans Symbols"/>
              <a:buChar char="∙"/>
            </a:pPr>
            <a:r>
              <a:rPr lang="es-ES" sz="585">
                <a:latin typeface="Arial"/>
                <a:ea typeface="Arial"/>
                <a:cs typeface="Arial"/>
                <a:sym typeface="Arial"/>
              </a:rPr>
              <a:t>Según la implementación del test</a:t>
            </a:r>
            <a:endParaRPr/>
          </a:p>
          <a:p>
            <a:pPr indent="-342900" lvl="0" marL="342900" rtl="0" algn="just">
              <a:lnSpc>
                <a:spcPct val="80000"/>
              </a:lnSpc>
              <a:spcBef>
                <a:spcPts val="0"/>
              </a:spcBef>
              <a:spcAft>
                <a:spcPts val="0"/>
              </a:spcAft>
              <a:buClr>
                <a:schemeClr val="dk1"/>
              </a:buClr>
              <a:buSzPts val="585"/>
              <a:buFont typeface="Noto Sans Symbols"/>
              <a:buChar char="∙"/>
            </a:pPr>
            <a:r>
              <a:rPr lang="es-ES" sz="585">
                <a:latin typeface="Arial"/>
                <a:ea typeface="Arial"/>
                <a:cs typeface="Arial"/>
                <a:sym typeface="Arial"/>
              </a:rPr>
              <a:t>Otros tests especializados</a:t>
            </a:r>
            <a:endParaRPr sz="585">
              <a:latin typeface="Arial"/>
              <a:ea typeface="Arial"/>
              <a:cs typeface="Arial"/>
              <a:sym typeface="Arial"/>
            </a:endParaRPr>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b="1" sz="390"/>
          </a:p>
          <a:p>
            <a:pPr indent="0" lvl="0" marL="0" rtl="0" algn="l">
              <a:lnSpc>
                <a:spcPct val="80000"/>
              </a:lnSpc>
              <a:spcBef>
                <a:spcPts val="0"/>
              </a:spcBef>
              <a:spcAft>
                <a:spcPts val="0"/>
              </a:spcAft>
              <a:buClr>
                <a:schemeClr val="dk1"/>
              </a:buClr>
              <a:buSzPts val="468"/>
              <a:buFont typeface="Arial"/>
              <a:buNone/>
            </a:pPr>
            <a:r>
              <a:rPr b="1" lang="es-ES" sz="390"/>
              <a:t>SEGÚN FASE  ***************************************************</a:t>
            </a:r>
            <a:endParaRPr/>
          </a:p>
          <a:p>
            <a:pPr indent="0" lvl="0" marL="0" rtl="0" algn="just">
              <a:lnSpc>
                <a:spcPct val="80000"/>
              </a:lnSpc>
              <a:spcBef>
                <a:spcPts val="0"/>
              </a:spcBef>
              <a:spcAft>
                <a:spcPts val="0"/>
              </a:spcAft>
              <a:buNone/>
            </a:pPr>
            <a:r>
              <a:t/>
            </a:r>
            <a:endParaRPr b="1" sz="520">
              <a:solidFill>
                <a:schemeClr val="dk1"/>
              </a:solidFill>
            </a:endParaRPr>
          </a:p>
          <a:p>
            <a:pPr indent="0" lvl="0" marL="0" rtl="0" algn="just">
              <a:lnSpc>
                <a:spcPct val="80000"/>
              </a:lnSpc>
              <a:spcBef>
                <a:spcPts val="0"/>
              </a:spcBef>
              <a:spcAft>
                <a:spcPts val="0"/>
              </a:spcAft>
              <a:buNone/>
            </a:pPr>
            <a:r>
              <a:rPr b="1" lang="es-ES" sz="520">
                <a:solidFill>
                  <a:schemeClr val="dk1"/>
                </a:solidFill>
              </a:rPr>
              <a:t>Test unitarios</a:t>
            </a:r>
            <a:endParaRPr/>
          </a:p>
          <a:p>
            <a:pPr indent="0" lvl="0" marL="0" rtl="0" algn="just">
              <a:lnSpc>
                <a:spcPct val="80000"/>
              </a:lnSpc>
              <a:spcBef>
                <a:spcPts val="0"/>
              </a:spcBef>
              <a:spcAft>
                <a:spcPts val="0"/>
              </a:spcAft>
              <a:buNone/>
            </a:pPr>
            <a:r>
              <a:rPr lang="es-ES" sz="520">
                <a:solidFill>
                  <a:srgbClr val="938953"/>
                </a:solidFill>
              </a:rPr>
              <a:t>El ámbito es muy cercano al código. Se centran </a:t>
            </a:r>
            <a:r>
              <a:rPr b="1" lang="es-ES" sz="520">
                <a:solidFill>
                  <a:srgbClr val="938953"/>
                </a:solidFill>
              </a:rPr>
              <a:t>en probar que nuestro código </a:t>
            </a:r>
            <a:r>
              <a:rPr lang="es-ES" sz="520">
                <a:solidFill>
                  <a:srgbClr val="938953"/>
                </a:solidFill>
              </a:rPr>
              <a:t>clase por clase y método por método hace lo que tiene que hacer. Son rápidos de ejecutar y quizá de los mas importantes.</a:t>
            </a:r>
            <a:endParaRPr/>
          </a:p>
          <a:p>
            <a:pPr indent="0" lvl="0" marL="0" rtl="0" algn="just">
              <a:lnSpc>
                <a:spcPct val="80000"/>
              </a:lnSpc>
              <a:spcBef>
                <a:spcPts val="0"/>
              </a:spcBef>
              <a:spcAft>
                <a:spcPts val="0"/>
              </a:spcAft>
              <a:buNone/>
            </a:pPr>
            <a:r>
              <a:t/>
            </a:r>
            <a:endParaRPr sz="520">
              <a:solidFill>
                <a:srgbClr val="938953"/>
              </a:solidFill>
            </a:endParaRPr>
          </a:p>
          <a:p>
            <a:pPr indent="0" lvl="0" marL="0" rtl="0" algn="just">
              <a:lnSpc>
                <a:spcPct val="80000"/>
              </a:lnSpc>
              <a:spcBef>
                <a:spcPts val="0"/>
              </a:spcBef>
              <a:spcAft>
                <a:spcPts val="0"/>
              </a:spcAft>
              <a:buNone/>
            </a:pPr>
            <a:r>
              <a:rPr lang="es-ES" sz="520">
                <a:solidFill>
                  <a:schemeClr val="dk1"/>
                </a:solidFill>
              </a:rPr>
              <a:t>Test funcionales.</a:t>
            </a:r>
            <a:endParaRPr/>
          </a:p>
          <a:p>
            <a:pPr indent="0" lvl="0" marL="0" rtl="0" algn="just">
              <a:lnSpc>
                <a:spcPct val="80000"/>
              </a:lnSpc>
              <a:spcBef>
                <a:spcPts val="0"/>
              </a:spcBef>
              <a:spcAft>
                <a:spcPts val="0"/>
              </a:spcAft>
              <a:buNone/>
            </a:pPr>
            <a:r>
              <a:rPr lang="es-ES" sz="520">
                <a:solidFill>
                  <a:srgbClr val="938953"/>
                </a:solidFill>
              </a:rPr>
              <a:t>Consiste en probar (lo más exhaustivamente posible) el software completo para verificar  los </a:t>
            </a:r>
            <a:r>
              <a:rPr b="1" lang="es-ES" sz="520" u="sng">
                <a:solidFill>
                  <a:srgbClr val="938953"/>
                </a:solidFill>
              </a:rPr>
              <a:t>requisitos funcionales. </a:t>
            </a:r>
            <a:endParaRPr/>
          </a:p>
          <a:p>
            <a:pPr indent="0" lvl="0" marL="0" rtl="0" algn="just">
              <a:lnSpc>
                <a:spcPct val="80000"/>
              </a:lnSpc>
              <a:spcBef>
                <a:spcPts val="0"/>
              </a:spcBef>
              <a:spcAft>
                <a:spcPts val="0"/>
              </a:spcAft>
              <a:buNone/>
            </a:pPr>
            <a:r>
              <a:t/>
            </a:r>
            <a:endParaRPr sz="520">
              <a:solidFill>
                <a:srgbClr val="938953"/>
              </a:solidFill>
            </a:endParaRPr>
          </a:p>
          <a:p>
            <a:pPr indent="0" lvl="0" marL="0" rtl="0" algn="just">
              <a:lnSpc>
                <a:spcPct val="80000"/>
              </a:lnSpc>
              <a:spcBef>
                <a:spcPts val="0"/>
              </a:spcBef>
              <a:spcAft>
                <a:spcPts val="0"/>
              </a:spcAft>
              <a:buNone/>
            </a:pPr>
            <a:r>
              <a:rPr lang="es-ES" sz="520">
                <a:solidFill>
                  <a:schemeClr val="dk1"/>
                </a:solidFill>
              </a:rPr>
              <a:t>Test de Aceptación</a:t>
            </a:r>
            <a:endParaRPr/>
          </a:p>
          <a:p>
            <a:pPr indent="0" lvl="0" marL="0" rtl="0" algn="just">
              <a:lnSpc>
                <a:spcPct val="80000"/>
              </a:lnSpc>
              <a:spcBef>
                <a:spcPts val="0"/>
              </a:spcBef>
              <a:spcAft>
                <a:spcPts val="0"/>
              </a:spcAft>
              <a:buNone/>
            </a:pPr>
            <a:r>
              <a:rPr b="1" lang="es-ES" sz="520" u="sng">
                <a:solidFill>
                  <a:srgbClr val="938953"/>
                </a:solidFill>
              </a:rPr>
              <a:t>Validan los requisitos del negocio</a:t>
            </a:r>
            <a:r>
              <a:rPr b="1" lang="es-ES" sz="520">
                <a:solidFill>
                  <a:srgbClr val="938953"/>
                </a:solidFill>
              </a:rPr>
              <a:t>, </a:t>
            </a:r>
            <a:r>
              <a:rPr lang="es-ES" sz="520">
                <a:solidFill>
                  <a:srgbClr val="938953"/>
                </a:solidFill>
              </a:rPr>
              <a:t>desde el punto de vista del usuario final. Tanto el resultado de las acciones como la apariencia final de la app.  Son un nivel superior a los test funcionales.</a:t>
            </a:r>
            <a:endParaRPr sz="520">
              <a:solidFill>
                <a:srgbClr val="938953"/>
              </a:solidFill>
            </a:endParaRPr>
          </a:p>
          <a:p>
            <a:pPr indent="0" lvl="0" marL="0" rtl="0" algn="just">
              <a:lnSpc>
                <a:spcPct val="80000"/>
              </a:lnSpc>
              <a:spcBef>
                <a:spcPts val="0"/>
              </a:spcBef>
              <a:spcAft>
                <a:spcPts val="0"/>
              </a:spcAft>
              <a:buNone/>
            </a:pPr>
            <a:r>
              <a:t/>
            </a:r>
            <a:endParaRPr sz="520">
              <a:solidFill>
                <a:srgbClr val="938953"/>
              </a:solidFill>
            </a:endParaRPr>
          </a:p>
          <a:p>
            <a:pPr indent="0" lvl="0" marL="0" rtl="0" algn="just">
              <a:lnSpc>
                <a:spcPct val="80000"/>
              </a:lnSpc>
              <a:spcBef>
                <a:spcPts val="0"/>
              </a:spcBef>
              <a:spcAft>
                <a:spcPts val="0"/>
              </a:spcAft>
              <a:buNone/>
            </a:pPr>
            <a:r>
              <a:rPr lang="es-ES" sz="520">
                <a:solidFill>
                  <a:schemeClr val="dk1"/>
                </a:solidFill>
              </a:rPr>
              <a:t>Test de Regresion.</a:t>
            </a:r>
            <a:endParaRPr/>
          </a:p>
          <a:p>
            <a:pPr indent="0" lvl="0" marL="0" rtl="0" algn="just">
              <a:lnSpc>
                <a:spcPct val="80000"/>
              </a:lnSpc>
              <a:spcBef>
                <a:spcPts val="0"/>
              </a:spcBef>
              <a:spcAft>
                <a:spcPts val="0"/>
              </a:spcAft>
              <a:buNone/>
            </a:pPr>
            <a:r>
              <a:rPr lang="es-ES" sz="520">
                <a:solidFill>
                  <a:srgbClr val="938953"/>
                </a:solidFill>
              </a:rPr>
              <a:t>Su principal objetivo es el de asegurar de forma aceptable que </a:t>
            </a:r>
            <a:r>
              <a:rPr b="1" lang="es-ES" sz="520">
                <a:solidFill>
                  <a:srgbClr val="938953"/>
                </a:solidFill>
              </a:rPr>
              <a:t>no se ha estropeado nada de lo que estaba previamente al cambio</a:t>
            </a:r>
            <a:r>
              <a:rPr lang="es-ES" sz="520">
                <a:solidFill>
                  <a:srgbClr val="938953"/>
                </a:solidFill>
              </a:rPr>
              <a:t>:</a:t>
            </a:r>
            <a:endParaRPr/>
          </a:p>
          <a:p>
            <a:pPr indent="0" lvl="0" marL="0" rtl="0" algn="just">
              <a:lnSpc>
                <a:spcPct val="80000"/>
              </a:lnSpc>
              <a:spcBef>
                <a:spcPts val="0"/>
              </a:spcBef>
              <a:spcAft>
                <a:spcPts val="0"/>
              </a:spcAft>
              <a:buNone/>
            </a:pPr>
            <a:r>
              <a:t/>
            </a:r>
            <a:endParaRPr sz="520">
              <a:solidFill>
                <a:srgbClr val="938953"/>
              </a:solidFill>
            </a:endParaRPr>
          </a:p>
          <a:p>
            <a:pPr indent="0" lvl="1" marL="457200" rtl="0" algn="just">
              <a:lnSpc>
                <a:spcPct val="80000"/>
              </a:lnSpc>
              <a:spcBef>
                <a:spcPts val="0"/>
              </a:spcBef>
              <a:spcAft>
                <a:spcPts val="0"/>
              </a:spcAft>
              <a:buNone/>
            </a:pPr>
            <a:r>
              <a:rPr lang="es-ES" sz="520">
                <a:solidFill>
                  <a:srgbClr val="938953"/>
                </a:solidFill>
              </a:rPr>
              <a:t>Smoke Test </a:t>
            </a:r>
            <a:endParaRPr/>
          </a:p>
          <a:p>
            <a:pPr indent="0" lvl="1" marL="457200" rtl="0" algn="just">
              <a:lnSpc>
                <a:spcPct val="80000"/>
              </a:lnSpc>
              <a:spcBef>
                <a:spcPts val="0"/>
              </a:spcBef>
              <a:spcAft>
                <a:spcPts val="0"/>
              </a:spcAft>
              <a:buNone/>
            </a:pPr>
            <a:r>
              <a:rPr lang="es-ES" sz="520">
                <a:solidFill>
                  <a:srgbClr val="938953"/>
                </a:solidFill>
              </a:rPr>
              <a:t>inspecciona si las </a:t>
            </a:r>
            <a:r>
              <a:rPr b="1" lang="es-ES" sz="520">
                <a:solidFill>
                  <a:srgbClr val="938953"/>
                </a:solidFill>
              </a:rPr>
              <a:t>funcionalidades más cruciales</a:t>
            </a:r>
            <a:r>
              <a:rPr lang="es-ES" sz="520">
                <a:solidFill>
                  <a:srgbClr val="938953"/>
                </a:solidFill>
              </a:rPr>
              <a:t> de un programa funcionan pero no se detiene en más detalles</a:t>
            </a:r>
            <a:endParaRPr sz="520">
              <a:solidFill>
                <a:srgbClr val="938953"/>
              </a:solidFill>
            </a:endParaRPr>
          </a:p>
          <a:p>
            <a:pPr indent="0" lvl="1" marL="457200" rtl="0" algn="just">
              <a:lnSpc>
                <a:spcPct val="80000"/>
              </a:lnSpc>
              <a:spcBef>
                <a:spcPts val="0"/>
              </a:spcBef>
              <a:spcAft>
                <a:spcPts val="0"/>
              </a:spcAft>
              <a:buNone/>
            </a:pPr>
            <a:r>
              <a:t/>
            </a:r>
            <a:endParaRPr sz="520">
              <a:solidFill>
                <a:srgbClr val="938953"/>
              </a:solidFill>
            </a:endParaRPr>
          </a:p>
          <a:p>
            <a:pPr indent="0" lvl="1" marL="457200" rtl="0" algn="just">
              <a:lnSpc>
                <a:spcPct val="80000"/>
              </a:lnSpc>
              <a:spcBef>
                <a:spcPts val="0"/>
              </a:spcBef>
              <a:spcAft>
                <a:spcPts val="0"/>
              </a:spcAft>
              <a:buNone/>
            </a:pPr>
            <a:r>
              <a:rPr lang="es-ES" sz="520">
                <a:solidFill>
                  <a:srgbClr val="938953"/>
                </a:solidFill>
              </a:rPr>
              <a:t>Sanity Test</a:t>
            </a:r>
            <a:endParaRPr/>
          </a:p>
          <a:p>
            <a:pPr indent="0" lvl="1" marL="457200" rtl="0" algn="just">
              <a:lnSpc>
                <a:spcPct val="80000"/>
              </a:lnSpc>
              <a:spcBef>
                <a:spcPts val="0"/>
              </a:spcBef>
              <a:spcAft>
                <a:spcPts val="0"/>
              </a:spcAft>
              <a:buNone/>
            </a:pPr>
            <a:r>
              <a:rPr lang="es-ES" sz="520">
                <a:solidFill>
                  <a:srgbClr val="938953"/>
                </a:solidFill>
              </a:rPr>
              <a:t>testeo muy a alto nivel de </a:t>
            </a:r>
            <a:r>
              <a:rPr b="1" lang="es-ES" sz="520">
                <a:solidFill>
                  <a:srgbClr val="938953"/>
                </a:solidFill>
              </a:rPr>
              <a:t>una parte (módulo) del sistema que ha sido modificada </a:t>
            </a:r>
            <a:r>
              <a:rPr lang="es-ES" sz="520">
                <a:solidFill>
                  <a:srgbClr val="938953"/>
                </a:solidFill>
              </a:rPr>
              <a:t>para asegurarse de que funciona como se espera (sin entrar en muchos detalles). </a:t>
            </a:r>
            <a:endParaRPr sz="520">
              <a:solidFill>
                <a:srgbClr val="938953"/>
              </a:solidFill>
            </a:endParaRPr>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1092"/>
              <a:buFont typeface="Arial"/>
              <a:buNone/>
            </a:pPr>
            <a:r>
              <a:rPr b="1" lang="es-ES" sz="910"/>
              <a:t>SEGÚN AMBITO ************************************</a:t>
            </a:r>
            <a:endParaRPr/>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just">
              <a:lnSpc>
                <a:spcPct val="80000"/>
              </a:lnSpc>
              <a:spcBef>
                <a:spcPts val="0"/>
              </a:spcBef>
              <a:spcAft>
                <a:spcPts val="0"/>
              </a:spcAft>
              <a:buNone/>
            </a:pPr>
            <a:r>
              <a:rPr b="1" lang="es-ES" sz="390">
                <a:solidFill>
                  <a:srgbClr val="17365D"/>
                </a:solidFill>
              </a:rPr>
              <a:t>Test Unitarios. </a:t>
            </a:r>
            <a:endParaRPr/>
          </a:p>
          <a:p>
            <a:pPr indent="0" lvl="0" marL="0" rtl="0" algn="just">
              <a:lnSpc>
                <a:spcPct val="80000"/>
              </a:lnSpc>
              <a:spcBef>
                <a:spcPts val="0"/>
              </a:spcBef>
              <a:spcAft>
                <a:spcPts val="0"/>
              </a:spcAft>
              <a:buNone/>
            </a:pPr>
            <a:r>
              <a:rPr lang="es-ES" sz="390">
                <a:solidFill>
                  <a:srgbClr val="938953"/>
                </a:solidFill>
              </a:rPr>
              <a:t>Nivel mas bajo. Revisan codigo directamente.</a:t>
            </a:r>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rgbClr val="17365D"/>
                </a:solidFill>
              </a:rPr>
              <a:t>Test componentes. </a:t>
            </a:r>
            <a:endParaRPr/>
          </a:p>
          <a:p>
            <a:pPr indent="0" lvl="0" marL="0" rtl="0" algn="just">
              <a:lnSpc>
                <a:spcPct val="80000"/>
              </a:lnSpc>
              <a:spcBef>
                <a:spcPts val="0"/>
              </a:spcBef>
              <a:spcAft>
                <a:spcPts val="0"/>
              </a:spcAft>
              <a:buNone/>
            </a:pPr>
            <a:r>
              <a:rPr lang="es-ES" sz="390">
                <a:solidFill>
                  <a:srgbClr val="938953"/>
                </a:solidFill>
              </a:rPr>
              <a:t>Las pruebas de componentes se ejecutan de forma independiente en cada componente del sistema para comprobar que el resultado sea el requerido. Su objetivo es verificar las funcionalidades y/o usabilidad de los componentes. </a:t>
            </a:r>
            <a:endParaRPr sz="390">
              <a:solidFill>
                <a:srgbClr val="938953"/>
              </a:solidFill>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rgbClr val="17365D"/>
                </a:solidFill>
              </a:rPr>
              <a:t>Test integración</a:t>
            </a:r>
            <a:endParaRPr/>
          </a:p>
          <a:p>
            <a:pPr indent="0" lvl="0" marL="0" rtl="0" algn="just">
              <a:lnSpc>
                <a:spcPct val="80000"/>
              </a:lnSpc>
              <a:spcBef>
                <a:spcPts val="0"/>
              </a:spcBef>
              <a:spcAft>
                <a:spcPts val="0"/>
              </a:spcAft>
              <a:buNone/>
            </a:pPr>
            <a:r>
              <a:rPr lang="es-ES" sz="390">
                <a:solidFill>
                  <a:srgbClr val="938953"/>
                </a:solidFill>
              </a:rPr>
              <a:t>Cuando un componente esté completo, el test de integración realiza algunas pruebas que describan las interacciones que tiene con otros componentes.</a:t>
            </a:r>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rgbClr val="17365D"/>
                </a:solidFill>
              </a:rPr>
              <a:t>Test API / Contract testing.</a:t>
            </a:r>
            <a:endParaRPr/>
          </a:p>
          <a:p>
            <a:pPr indent="0" lvl="0" marL="0" rtl="0" algn="just">
              <a:lnSpc>
                <a:spcPct val="80000"/>
              </a:lnSpc>
              <a:spcBef>
                <a:spcPts val="0"/>
              </a:spcBef>
              <a:spcAft>
                <a:spcPts val="0"/>
              </a:spcAft>
              <a:buNone/>
            </a:pPr>
            <a:r>
              <a:rPr lang="es-ES" sz="390">
                <a:solidFill>
                  <a:srgbClr val="938953"/>
                </a:solidFill>
              </a:rPr>
              <a:t>Prueban la aplicación a nivel de APIs diseñando casos de prueba que interactúan directamente con las APIs. Una evolución y test más detallado es el contract Testing. (En base a un contrato)</a:t>
            </a:r>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rgbClr val="17365D"/>
                </a:solidFill>
              </a:rPr>
              <a:t>Test de Seguridad</a:t>
            </a:r>
            <a:endParaRPr/>
          </a:p>
          <a:p>
            <a:pPr indent="0" lvl="0" marL="0" rtl="0" algn="just">
              <a:lnSpc>
                <a:spcPct val="80000"/>
              </a:lnSpc>
              <a:spcBef>
                <a:spcPts val="0"/>
              </a:spcBef>
              <a:spcAft>
                <a:spcPts val="0"/>
              </a:spcAft>
              <a:buNone/>
            </a:pPr>
            <a:r>
              <a:rPr lang="es-ES" sz="390">
                <a:solidFill>
                  <a:srgbClr val="938953"/>
                </a:solidFill>
              </a:rPr>
              <a:t>Los tests de seguridad de aplicaciones implican aprovechar varias técnicas de prueba para mejorar la calidad y la seguridad de las aplicaciones de software al identificar, remediar y, en última instancia, prevenir las debilidades y vulnerabilidades.</a:t>
            </a:r>
            <a:endParaRPr sz="390">
              <a:solidFill>
                <a:srgbClr val="938953"/>
              </a:solidFill>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rgbClr val="17365D"/>
                </a:solidFill>
              </a:rPr>
              <a:t>Test en el back / front</a:t>
            </a:r>
            <a:endParaRPr/>
          </a:p>
          <a:p>
            <a:pPr indent="0" lvl="0" marL="0" rtl="0" algn="just">
              <a:lnSpc>
                <a:spcPct val="80000"/>
              </a:lnSpc>
              <a:spcBef>
                <a:spcPts val="0"/>
              </a:spcBef>
              <a:spcAft>
                <a:spcPts val="0"/>
              </a:spcAft>
              <a:buNone/>
            </a:pPr>
            <a:r>
              <a:rPr lang="es-ES" sz="390">
                <a:solidFill>
                  <a:srgbClr val="938953"/>
                </a:solidFill>
              </a:rPr>
              <a:t>Front parte ‘visible’ de nuestra aplicación y Back parte ‘no visible’.  Dentro de ellas podemos contener otros tipos de testing.</a:t>
            </a:r>
            <a:endParaRPr/>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just">
              <a:lnSpc>
                <a:spcPct val="80000"/>
              </a:lnSpc>
              <a:spcBef>
                <a:spcPts val="0"/>
              </a:spcBef>
              <a:spcAft>
                <a:spcPts val="0"/>
              </a:spcAft>
              <a:buNone/>
            </a:pPr>
            <a:r>
              <a:rPr lang="es-ES" sz="390">
                <a:solidFill>
                  <a:schemeClr val="dk1"/>
                </a:solidFill>
              </a:rPr>
              <a:t>Test End2End</a:t>
            </a:r>
            <a:endParaRPr/>
          </a:p>
          <a:p>
            <a:pPr indent="0" lvl="0" marL="0" rtl="0" algn="just">
              <a:lnSpc>
                <a:spcPct val="80000"/>
              </a:lnSpc>
              <a:spcBef>
                <a:spcPts val="0"/>
              </a:spcBef>
              <a:spcAft>
                <a:spcPts val="0"/>
              </a:spcAft>
              <a:buNone/>
            </a:pPr>
            <a:r>
              <a:rPr lang="es-ES" sz="390">
                <a:solidFill>
                  <a:srgbClr val="938953"/>
                </a:solidFill>
              </a:rPr>
              <a:t>Se prueban flujos de uso completos con todo lo involucrado. El flujo de datos también se valida de un extremo a otro en esta fase de testing. Validamos trabajar con todos los servicios cuando los servicios están integrados entre si. Entornos de test. Dev, Pre, Pro…</a:t>
            </a:r>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chemeClr val="dk1"/>
                </a:solidFill>
              </a:rPr>
              <a:t>Test de Performance.</a:t>
            </a:r>
            <a:endParaRPr/>
          </a:p>
          <a:p>
            <a:pPr indent="0" lvl="0" marL="0" rtl="0" algn="just">
              <a:lnSpc>
                <a:spcPct val="80000"/>
              </a:lnSpc>
              <a:spcBef>
                <a:spcPts val="0"/>
              </a:spcBef>
              <a:spcAft>
                <a:spcPts val="0"/>
              </a:spcAft>
              <a:buNone/>
            </a:pPr>
            <a:r>
              <a:rPr lang="es-ES" sz="390">
                <a:solidFill>
                  <a:srgbClr val="938953"/>
                </a:solidFill>
              </a:rPr>
              <a:t>Sirven para determinar las características de velocidad, escalabilidad y estabilidad de una aplicación. Su objetivo es predecir anticipadamente problemas de rendimiento y degradación de recursos del sistema antes de su paso a producción y facilitar su corrección.</a:t>
            </a:r>
            <a:endParaRPr sz="390">
              <a:solidFill>
                <a:srgbClr val="938953"/>
              </a:solidFill>
            </a:endParaRPr>
          </a:p>
          <a:p>
            <a:pPr indent="0" lvl="0" marL="0" rtl="0" algn="just">
              <a:lnSpc>
                <a:spcPct val="80000"/>
              </a:lnSpc>
              <a:spcBef>
                <a:spcPts val="0"/>
              </a:spcBef>
              <a:spcAft>
                <a:spcPts val="0"/>
              </a:spcAft>
              <a:buNone/>
            </a:pPr>
            <a:r>
              <a:t/>
            </a:r>
            <a:endParaRPr sz="390">
              <a:solidFill>
                <a:srgbClr val="938953"/>
              </a:solidFill>
            </a:endParaRPr>
          </a:p>
          <a:p>
            <a:pPr indent="0" lvl="0" marL="0" rtl="0" algn="just">
              <a:lnSpc>
                <a:spcPct val="80000"/>
              </a:lnSpc>
              <a:spcBef>
                <a:spcPts val="0"/>
              </a:spcBef>
              <a:spcAft>
                <a:spcPts val="0"/>
              </a:spcAft>
              <a:buNone/>
            </a:pPr>
            <a:r>
              <a:rPr lang="es-ES" sz="390">
                <a:solidFill>
                  <a:schemeClr val="dk1"/>
                </a:solidFill>
              </a:rPr>
              <a:t>Test UX / Visual Testing.</a:t>
            </a:r>
            <a:endParaRPr/>
          </a:p>
          <a:p>
            <a:pPr indent="0" lvl="0" marL="0" rtl="0" algn="just">
              <a:lnSpc>
                <a:spcPct val="80000"/>
              </a:lnSpc>
              <a:spcBef>
                <a:spcPts val="0"/>
              </a:spcBef>
              <a:spcAft>
                <a:spcPts val="0"/>
              </a:spcAft>
              <a:buNone/>
            </a:pPr>
            <a:r>
              <a:rPr lang="es-ES" sz="390">
                <a:solidFill>
                  <a:srgbClr val="938953"/>
                </a:solidFill>
              </a:rPr>
              <a:t>Las pruebas de IU deben probar que la página fluye a través de la interacción del usuario.</a:t>
            </a:r>
            <a:endParaRPr sz="390">
              <a:solidFill>
                <a:srgbClr val="938953"/>
              </a:solidFill>
            </a:endParaRPr>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a:p>
            <a:pPr indent="0" lvl="0" marL="0" rtl="0" algn="l">
              <a:lnSpc>
                <a:spcPct val="80000"/>
              </a:lnSpc>
              <a:spcBef>
                <a:spcPts val="0"/>
              </a:spcBef>
              <a:spcAft>
                <a:spcPts val="0"/>
              </a:spcAft>
              <a:buClr>
                <a:schemeClr val="dk1"/>
              </a:buClr>
              <a:buSzPts val="468"/>
              <a:buFont typeface="Arial"/>
              <a:buNone/>
            </a:pPr>
            <a:r>
              <a:t/>
            </a:r>
            <a:endParaRPr sz="390"/>
          </a:p>
        </p:txBody>
      </p:sp>
      <p:sp>
        <p:nvSpPr>
          <p:cNvPr id="508" name="Google Shape;508;p12: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1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40"/>
              <a:buFont typeface="Arial"/>
              <a:buNone/>
            </a:pPr>
            <a:r>
              <a:t/>
            </a:r>
            <a:endParaRPr/>
          </a:p>
        </p:txBody>
      </p:sp>
      <p:sp>
        <p:nvSpPr>
          <p:cNvPr id="547" name="Google Shape;547;p13: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1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1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2" name="Google Shape;572;p14: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15: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1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1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67171"/>
              </a:buClr>
              <a:buSzPts val="1800"/>
              <a:buFont typeface="Calibri"/>
              <a:buNone/>
            </a:pPr>
            <a:r>
              <a:rPr b="0" lang="es-ES" sz="1800">
                <a:solidFill>
                  <a:srgbClr val="767171"/>
                </a:solidFill>
                <a:latin typeface="Calibri"/>
                <a:ea typeface="Calibri"/>
                <a:cs typeface="Calibri"/>
                <a:sym typeface="Calibri"/>
              </a:rPr>
              <a:t>Gherkin no se utiliza necesariamente para escribir pruebas automatizadas. Gherkin se utiliza principalmente para escribir pruebas estructuradas que luego pueden utilizarse como documentación del proyecto. La propiedad de ser estructuradas nos da la capacidad de automatizarlas. Esta automatización se realiza mediante frameworks (cucumber)..</a:t>
            </a:r>
            <a:endParaRPr b="1" sz="1800">
              <a:solidFill>
                <a:srgbClr val="082A75"/>
              </a:solidFill>
              <a:latin typeface="Calibri"/>
              <a:ea typeface="Calibri"/>
              <a:cs typeface="Calibri"/>
              <a:sym typeface="Calibri"/>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marR="0" rtl="0" algn="l">
              <a:lnSpc>
                <a:spcPct val="90000"/>
              </a:lnSpc>
              <a:spcBef>
                <a:spcPts val="0"/>
              </a:spcBef>
              <a:spcAft>
                <a:spcPts val="0"/>
              </a:spcAft>
              <a:buClr>
                <a:srgbClr val="18B0FB"/>
              </a:buClr>
              <a:buSzPts val="1800"/>
              <a:buFont typeface="Calibri"/>
              <a:buNone/>
            </a:pPr>
            <a:r>
              <a:rPr b="0" lang="es-ES" sz="1800">
                <a:solidFill>
                  <a:srgbClr val="18B0FB"/>
                </a:solidFill>
                <a:latin typeface="Calibri"/>
                <a:ea typeface="Calibri"/>
                <a:cs typeface="Calibri"/>
                <a:sym typeface="Calibri"/>
              </a:rPr>
              <a:t>Para escribir de las historias de usuario con Gherkin, lo primero que hay que conocer es la sintaxis que utiliza, que se basa en una serie de palabras reservadas  que crean sentencias con las que se va formando la historia:  </a:t>
            </a:r>
            <a:endParaRPr b="1" sz="1800">
              <a:solidFill>
                <a:srgbClr val="082A75"/>
              </a:solidFill>
              <a:latin typeface="Calibri"/>
              <a:ea typeface="Calibri"/>
              <a:cs typeface="Calibri"/>
              <a:sym typeface="Calibri"/>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t/>
            </a:r>
            <a:endParaRPr/>
          </a:p>
          <a:p>
            <a:pPr indent="0" lvl="0" marL="0" marR="0" rtl="0" algn="l">
              <a:lnSpc>
                <a:spcPct val="90000"/>
              </a:lnSpc>
              <a:spcBef>
                <a:spcPts val="0"/>
              </a:spcBef>
              <a:spcAft>
                <a:spcPts val="0"/>
              </a:spcAft>
              <a:buClr>
                <a:srgbClr val="18B0FB"/>
              </a:buClr>
              <a:buSzPts val="1800"/>
              <a:buFont typeface="Calibri"/>
              <a:buNone/>
            </a:pPr>
            <a:r>
              <a:rPr b="0" lang="es-ES" sz="1800">
                <a:solidFill>
                  <a:srgbClr val="18B0FB"/>
                </a:solidFill>
                <a:latin typeface="Calibri"/>
                <a:ea typeface="Calibri"/>
                <a:cs typeface="Calibri"/>
                <a:sym typeface="Calibri"/>
              </a:rPr>
              <a:t>La sintaxis de Gherkin se escribe en texto plano dentro de ficheros .feature. Cualquier editor  sencillo podría utilizarse .</a:t>
            </a:r>
            <a:endParaRPr b="1" sz="1800">
              <a:solidFill>
                <a:srgbClr val="082A75"/>
              </a:solidFill>
              <a:latin typeface="Calibri"/>
              <a:ea typeface="Calibri"/>
              <a:cs typeface="Calibri"/>
              <a:sym typeface="Calibri"/>
            </a:endParaRPr>
          </a:p>
          <a:p>
            <a:pPr indent="0" lvl="0" marL="0" rtl="0" algn="l">
              <a:lnSpc>
                <a:spcPct val="90000"/>
              </a:lnSpc>
              <a:spcBef>
                <a:spcPts val="0"/>
              </a:spcBef>
              <a:spcAft>
                <a:spcPts val="0"/>
              </a:spcAft>
              <a:buNone/>
            </a:pPr>
            <a:r>
              <a:t/>
            </a:r>
            <a:endParaRPr/>
          </a:p>
        </p:txBody>
      </p:sp>
      <p:sp>
        <p:nvSpPr>
          <p:cNvPr id="586" name="Google Shape;586;p16: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1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6" name="Google Shape;606;p17: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1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28" name="Google Shape;628;p18: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1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3" name="Google Shape;643;p19: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 name="Google Shape;400;p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1" name="Google Shape;401;p2: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2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1" name="Google Shape;661;p20: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1: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2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2:notes"/>
          <p:cNvSpPr/>
          <p:nvPr>
            <p:ph idx="2" type="sldImg"/>
          </p:nvPr>
        </p:nvSpPr>
        <p:spPr>
          <a:xfrm>
            <a:off x="261938" y="658813"/>
            <a:ext cx="6273800" cy="353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2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Diferencias entre CI/CD, Agile y DevOps</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No existen diferencias fundamentales, salvo los niveles en los que opera cada término.</a:t>
            </a:r>
            <a:endParaRPr/>
          </a:p>
          <a:p>
            <a:pPr indent="0" lvl="0" marL="0" rtl="0" algn="l">
              <a:lnSpc>
                <a:spcPct val="95000"/>
              </a:lnSpc>
              <a:spcBef>
                <a:spcPts val="0"/>
              </a:spcBef>
              <a:spcAft>
                <a:spcPts val="0"/>
              </a:spcAft>
              <a:buNone/>
            </a:pPr>
            <a:r>
              <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Agile es un amplio marco que engloba las otras dos prácticas. Es una filosofía de desarrollo de software implementada en varias metodologías - Scrum, Kanban, Scaled Agile Framework (SAFe), etc.</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t/>
            </a:r>
            <a:endParaRPr b="0" sz="839">
              <a:solidFill>
                <a:srgbClr val="808080"/>
              </a:solidFill>
              <a:highlight>
                <a:srgbClr val="FFFF00"/>
              </a:highlight>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DevOps es una práctica de desarrollo ágil y una mentalidad que utiliza principios ágiles (colaboración, comunicación, utilización de las herramientas adecuadas) para agilizar la creación, las pruebas y la publicación de software.  Integracion entre Operaciones – Desarrollo.</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t/>
            </a:r>
            <a:endParaRPr b="0" sz="839">
              <a:solidFill>
                <a:srgbClr val="808080"/>
              </a:solidFill>
              <a:highlight>
                <a:srgbClr val="FFFF00"/>
              </a:highlight>
              <a:latin typeface="Calibri"/>
              <a:ea typeface="Calibri"/>
              <a:cs typeface="Calibri"/>
              <a:sym typeface="Calibri"/>
            </a:endParaRPr>
          </a:p>
          <a:p>
            <a:pPr indent="0" lvl="0" marL="0" rtl="0" algn="l">
              <a:lnSpc>
                <a:spcPct val="95000"/>
              </a:lnSpc>
              <a:spcBef>
                <a:spcPts val="0"/>
              </a:spcBef>
              <a:spcAft>
                <a:spcPts val="0"/>
              </a:spcAft>
              <a:buNone/>
            </a:pPr>
            <a:r>
              <a:t/>
            </a:r>
            <a:endParaRPr b="0" sz="839">
              <a:solidFill>
                <a:srgbClr val="808080"/>
              </a:solidFill>
              <a:highlight>
                <a:srgbClr val="FFFF00"/>
              </a:highlight>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CI/CD es una táctica de DevOps que utiliza las herramientas de pruebas automatizadas adecuadas para implantar el desarrollo ágil.</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highlight>
                  <a:srgbClr val="FFFF00"/>
                </a:highlight>
                <a:latin typeface="Calibri"/>
                <a:ea typeface="Calibri"/>
                <a:cs typeface="Calibri"/>
                <a:sym typeface="Calibri"/>
              </a:rPr>
              <a:t>Las tres prácticas tienen el mismo objetivo: crear mejor software en menos tiempo.</a:t>
            </a:r>
            <a:endParaRPr b="1" sz="839">
              <a:solidFill>
                <a:srgbClr val="082A75"/>
              </a:solidFill>
              <a:latin typeface="Calibri"/>
              <a:ea typeface="Calibri"/>
              <a:cs typeface="Calibri"/>
              <a:sym typeface="Calibri"/>
            </a:endParaRPr>
          </a:p>
          <a:p>
            <a:pPr indent="0" lvl="0" marL="0" rtl="0" algn="l">
              <a:lnSpc>
                <a:spcPct val="80000"/>
              </a:lnSpc>
              <a:spcBef>
                <a:spcPts val="0"/>
              </a:spcBef>
              <a:spcAft>
                <a:spcPts val="0"/>
              </a:spcAft>
              <a:buNone/>
            </a:pPr>
            <a:r>
              <a:t/>
            </a:r>
            <a:endParaRPr sz="839"/>
          </a:p>
          <a:p>
            <a:pPr indent="0" lvl="0" marL="0" rtl="0" algn="l">
              <a:lnSpc>
                <a:spcPct val="80000"/>
              </a:lnSpc>
              <a:spcBef>
                <a:spcPts val="0"/>
              </a:spcBef>
              <a:spcAft>
                <a:spcPts val="0"/>
              </a:spcAft>
              <a:buNone/>
            </a:pPr>
            <a:r>
              <a:rPr lang="es-ES" sz="839">
                <a:solidFill>
                  <a:srgbClr val="808080"/>
                </a:solidFill>
                <a:latin typeface="Calibri"/>
                <a:ea typeface="Calibri"/>
                <a:cs typeface="Calibri"/>
                <a:sym typeface="Calibri"/>
              </a:rPr>
              <a:t>El objetivo de la integración y el despliegue continuo (CI/CD) es permitir que los equipos de desarrollo puedan hacer llegar a los usuarios un software funcional, para así entregar valor y obtener feedback útil sobre cómo se usa su producto. </a:t>
            </a:r>
            <a:endParaRPr sz="839">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s-ES" sz="839">
                <a:solidFill>
                  <a:srgbClr val="808080"/>
                </a:solidFill>
                <a:latin typeface="Calibri"/>
                <a:ea typeface="Calibri"/>
                <a:cs typeface="Calibri"/>
                <a:sym typeface="Calibri"/>
              </a:rPr>
              <a:t>Muchas organizaciones han adoptado las prácticas de DevOps (Desarrollo y operaciones) como un modo de mantenerse al día con la competencia.</a:t>
            </a:r>
            <a:endParaRPr sz="839">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s-ES" sz="839">
                <a:solidFill>
                  <a:srgbClr val="808080"/>
                </a:solidFill>
                <a:latin typeface="Calibri"/>
                <a:ea typeface="Calibri"/>
                <a:cs typeface="Calibri"/>
                <a:sym typeface="Calibri"/>
              </a:rPr>
              <a:t>No obstante, la presión de entregar más rápido no debería reducir la calidad de lo que se está produciendo. Por eso, un proceso de testeo automatizado fiable es esencial para la práctica del CI/CD.</a:t>
            </a:r>
            <a:endParaRPr sz="839">
              <a:latin typeface="Times New Roman"/>
              <a:ea typeface="Times New Roman"/>
              <a:cs typeface="Times New Roman"/>
              <a:sym typeface="Times New Roman"/>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 </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Un proceso de CI/CD permite un enfoque ágil de ciclos iterativos y breves que ofrezcan un feedback rápido y permitan que las actualizaciones se lancen poco a poco y a menudo. Una pieza clave de estos ciclos breves e iterativos es testear para validar automáticamente que el código nuevo funciona y no ha estropeado nada más</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 </a:t>
            </a:r>
            <a:endParaRPr b="1" sz="839">
              <a:solidFill>
                <a:srgbClr val="082A75"/>
              </a:solidFill>
              <a:latin typeface="Calibri"/>
              <a:ea typeface="Calibri"/>
              <a:cs typeface="Calibri"/>
              <a:sym typeface="Calibri"/>
            </a:endParaRPr>
          </a:p>
          <a:p>
            <a:pPr indent="0" lvl="0" marL="0" rtl="0" algn="ctr">
              <a:lnSpc>
                <a:spcPct val="95000"/>
              </a:lnSpc>
              <a:spcBef>
                <a:spcPts val="0"/>
              </a:spcBef>
              <a:spcAft>
                <a:spcPts val="0"/>
              </a:spcAft>
              <a:buNone/>
            </a:pPr>
            <a:r>
              <a:rPr b="1" lang="es-ES" sz="839">
                <a:solidFill>
                  <a:srgbClr val="808080"/>
                </a:solidFill>
                <a:latin typeface="Calibri"/>
                <a:ea typeface="Calibri"/>
                <a:cs typeface="Calibri"/>
                <a:sym typeface="Calibri"/>
              </a:rPr>
              <a:t>Las pruebas tienen lugar en múltiples etapas a lo largo del proceso.</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 </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Es mucho mas fácil solucionar un problema justo cuando surja. La automatización de los test son clave para la inserción de éstos en el ciclo ademas de evitar los lógicos errores humanos. Muchas herramientas de pruebas automatizadas admiten la integración con herramientas de CI/CD , para que se puedan introducir los datos de prueba en el proceso y ejecutar las pruebas en etapas, con resultados tras cada paso. Dependiendo de la  herramienta de integración continua, también podemos escoger si deseamos trasladar una compilación a la siguiente etapa basándonos en el resultado de las pruebas del paso anterior.</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 </a:t>
            </a:r>
            <a:endParaRPr b="1" sz="839">
              <a:solidFill>
                <a:srgbClr val="082A75"/>
              </a:solidFill>
              <a:latin typeface="Calibri"/>
              <a:ea typeface="Calibri"/>
              <a:cs typeface="Calibri"/>
              <a:sym typeface="Calibri"/>
            </a:endParaRPr>
          </a:p>
          <a:p>
            <a:pPr indent="0" lvl="0" marL="0" rtl="0" algn="l">
              <a:lnSpc>
                <a:spcPct val="95000"/>
              </a:lnSpc>
              <a:spcBef>
                <a:spcPts val="0"/>
              </a:spcBef>
              <a:spcAft>
                <a:spcPts val="0"/>
              </a:spcAft>
              <a:buNone/>
            </a:pPr>
            <a:r>
              <a:rPr b="0" lang="es-ES" sz="839">
                <a:solidFill>
                  <a:srgbClr val="808080"/>
                </a:solidFill>
                <a:latin typeface="Calibri"/>
                <a:ea typeface="Calibri"/>
                <a:cs typeface="Calibri"/>
                <a:sym typeface="Calibri"/>
              </a:rPr>
              <a:t>Las pruebas automatizadas deberían formar parte de la aplicación igual que lo hace el resto del código, y con ello requerirían un mantenimiento que asegure que continúan siendo relevantes y útiles. Por lo tanto, la mejora continua que se aplica al código también se aplica a sus pruebas.</a:t>
            </a:r>
            <a:endParaRPr b="1" sz="839">
              <a:solidFill>
                <a:srgbClr val="082A75"/>
              </a:solidFill>
              <a:latin typeface="Calibri"/>
              <a:ea typeface="Calibri"/>
              <a:cs typeface="Calibri"/>
              <a:sym typeface="Calibri"/>
            </a:endParaRPr>
          </a:p>
          <a:p>
            <a:pPr indent="0" lvl="0" marL="0" rtl="0" algn="l">
              <a:lnSpc>
                <a:spcPct val="80000"/>
              </a:lnSpc>
              <a:spcBef>
                <a:spcPts val="0"/>
              </a:spcBef>
              <a:spcAft>
                <a:spcPts val="0"/>
              </a:spcAft>
              <a:buNone/>
            </a:pPr>
            <a:r>
              <a:t/>
            </a:r>
            <a:endParaRPr sz="839"/>
          </a:p>
        </p:txBody>
      </p:sp>
      <p:sp>
        <p:nvSpPr>
          <p:cNvPr id="681" name="Google Shape;681;p22: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3:notes"/>
          <p:cNvSpPr/>
          <p:nvPr>
            <p:ph idx="2" type="sldImg"/>
          </p:nvPr>
        </p:nvSpPr>
        <p:spPr>
          <a:xfrm>
            <a:off x="261938" y="658813"/>
            <a:ext cx="6273800" cy="3530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2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3" name="Google Shape;723;p23: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24: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2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2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58" name="Google Shape;758;p25: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2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p26: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80" name="Google Shape;1280;p26: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2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p2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94" name="Google Shape;1294;p27: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p2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08" name="Google Shape;1308;p28: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29: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9" name="Google Shape;1319;p2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07" name="Google Shape;407;p3: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3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30: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25" name="Google Shape;1325;p30: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3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3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49" name="Google Shape;1349;p31: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3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3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5" name="Google Shape;1355;p32: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3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8" name="Google Shape;1368;p33: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3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3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97" name="Google Shape;1397;p34: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3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p3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12" name="Google Shape;1412;p35: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36: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p3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3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3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27" name="Google Shape;1427;p37: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3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5" name="Google Shape;1435;p3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6" name="Google Shape;1436;p38: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3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p39: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47" name="Google Shape;1447;p39: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p40: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2" name="Google Shape;1452;p4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p4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5" name="Google Shape;1465;p41: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66" name="Google Shape;1466;p41: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4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1" name="Google Shape;1471;p42: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72" name="Google Shape;1472;p42: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p4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7" name="Google Shape;1487;p43: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sz="1110"/>
          </a:p>
        </p:txBody>
      </p:sp>
      <p:sp>
        <p:nvSpPr>
          <p:cNvPr id="1488" name="Google Shape;1488;p43: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4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8" name="Google Shape;1498;p44: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499" name="Google Shape;1499;p44: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45: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p4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46: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9" name="Google Shape;1519;p4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5: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20" name="Google Shape;420;p5: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6: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7: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2" name="Google Shape;432;p7: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8:notes"/>
          <p:cNvSpPr txBox="1"/>
          <p:nvPr>
            <p:ph idx="1" type="body"/>
          </p:nvPr>
        </p:nvSpPr>
        <p:spPr>
          <a:xfrm>
            <a:off x="679768" y="4715907"/>
            <a:ext cx="5438140" cy="44677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38" name="Google Shape;438;p8:notes"/>
          <p:cNvSpPr txBox="1"/>
          <p:nvPr>
            <p:ph idx="12" type="sldNum"/>
          </p:nvPr>
        </p:nvSpPr>
        <p:spPr>
          <a:xfrm>
            <a:off x="3850443" y="9430091"/>
            <a:ext cx="2945659" cy="49641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9:notes"/>
          <p:cNvSpPr txBox="1"/>
          <p:nvPr>
            <p:ph idx="1" type="body"/>
          </p:nvPr>
        </p:nvSpPr>
        <p:spPr>
          <a:xfrm>
            <a:off x="679768" y="4715907"/>
            <a:ext cx="5438140" cy="446770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5.png"/><Relationship Id="rId4" Type="http://schemas.openxmlformats.org/officeDocument/2006/relationships/hyperlink" Target="http://www.izertis.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 Id="rId4" Type="http://schemas.openxmlformats.org/officeDocument/2006/relationships/image" Target="../media/image1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 Id="rId4" Type="http://schemas.openxmlformats.org/officeDocument/2006/relationships/image" Target="../media/image19.jpg"/><Relationship Id="rId5"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5.png"/><Relationship Id="rId4" Type="http://schemas.openxmlformats.org/officeDocument/2006/relationships/hyperlink" Target="http://www.izertis.com/" TargetMode="Externa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png"/><Relationship Id="rId4" Type="http://schemas.openxmlformats.org/officeDocument/2006/relationships/hyperlink" Target="http://www.izertis.com/" TargetMode="Externa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hyperlink" Target="http://www.izertis.com/"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 Id="rId3" Type="http://schemas.openxmlformats.org/officeDocument/2006/relationships/image" Target="../media/image5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2">
  <p:cSld name="Portada 2">
    <p:spTree>
      <p:nvGrpSpPr>
        <p:cNvPr id="12" name="Shape 12"/>
        <p:cNvGrpSpPr/>
        <p:nvPr/>
      </p:nvGrpSpPr>
      <p:grpSpPr>
        <a:xfrm>
          <a:off x="0" y="0"/>
          <a:ext cx="0" cy="0"/>
          <a:chOff x="0" y="0"/>
          <a:chExt cx="0" cy="0"/>
        </a:xfrm>
      </p:grpSpPr>
      <p:pic>
        <p:nvPicPr>
          <p:cNvPr id="13" name="Google Shape;13;p48"/>
          <p:cNvPicPr preferRelativeResize="0"/>
          <p:nvPr/>
        </p:nvPicPr>
        <p:blipFill rotWithShape="1">
          <a:blip r:embed="rId2">
            <a:alphaModFix/>
          </a:blip>
          <a:srcRect b="1467" l="34633" r="17024" t="13512"/>
          <a:stretch/>
        </p:blipFill>
        <p:spPr>
          <a:xfrm>
            <a:off x="5727700" y="0"/>
            <a:ext cx="7548563" cy="7467599"/>
          </a:xfrm>
          <a:prstGeom prst="rect">
            <a:avLst/>
          </a:prstGeom>
          <a:noFill/>
          <a:ln>
            <a:noFill/>
          </a:ln>
        </p:spPr>
      </p:pic>
      <p:sp>
        <p:nvSpPr>
          <p:cNvPr id="14" name="Google Shape;14;p48"/>
          <p:cNvSpPr/>
          <p:nvPr/>
        </p:nvSpPr>
        <p:spPr>
          <a:xfrm>
            <a:off x="-1" y="1"/>
            <a:ext cx="6290441" cy="74675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54" u="none" cap="none" strike="noStrike">
              <a:solidFill>
                <a:schemeClr val="lt1"/>
              </a:solidFill>
              <a:latin typeface="Arial"/>
              <a:ea typeface="Arial"/>
              <a:cs typeface="Arial"/>
              <a:sym typeface="Arial"/>
            </a:endParaRPr>
          </a:p>
        </p:txBody>
      </p:sp>
      <p:sp>
        <p:nvSpPr>
          <p:cNvPr id="15" name="Google Shape;15;p48"/>
          <p:cNvSpPr txBox="1"/>
          <p:nvPr>
            <p:ph type="title"/>
          </p:nvPr>
        </p:nvSpPr>
        <p:spPr>
          <a:xfrm>
            <a:off x="581217" y="1130999"/>
            <a:ext cx="5045270" cy="523220"/>
          </a:xfrm>
          <a:prstGeom prst="rect">
            <a:avLst/>
          </a:prstGeom>
          <a:noFill/>
          <a:ln>
            <a:noFill/>
          </a:ln>
        </p:spPr>
        <p:txBody>
          <a:bodyPr anchorCtr="0" anchor="t" bIns="45700" lIns="0" spcFirstLastPara="1" rIns="0" wrap="square" tIns="45700">
            <a:spAutoFit/>
          </a:bodyPr>
          <a:lstStyle>
            <a:lvl1pPr lvl="0" marR="0" rtl="0" algn="l">
              <a:lnSpc>
                <a:spcPct val="100000"/>
              </a:lnSpc>
              <a:spcBef>
                <a:spcPts val="0"/>
              </a:spcBef>
              <a:spcAft>
                <a:spcPts val="0"/>
              </a:spcAft>
              <a:buClr>
                <a:schemeClr val="lt1"/>
              </a:buClr>
              <a:buSzPts val="2800"/>
              <a:buFont typeface="Montserrat"/>
              <a:buNone/>
              <a:defRPr b="1" i="0" sz="28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48"/>
          <p:cNvSpPr txBox="1"/>
          <p:nvPr>
            <p:ph idx="1" type="body"/>
          </p:nvPr>
        </p:nvSpPr>
        <p:spPr>
          <a:xfrm>
            <a:off x="581216" y="3204817"/>
            <a:ext cx="3938305" cy="703853"/>
          </a:xfrm>
          <a:prstGeom prst="rect">
            <a:avLst/>
          </a:prstGeom>
          <a:noFill/>
          <a:ln>
            <a:noFill/>
          </a:ln>
        </p:spPr>
        <p:txBody>
          <a:bodyPr anchorCtr="0" anchor="t" bIns="45700" lIns="0" spcFirstLastPara="1" rIns="0" wrap="square" tIns="45700">
            <a:noAutofit/>
          </a:bodyPr>
          <a:lstStyle>
            <a:lvl1pPr indent="-228600" lvl="0" marL="457200" marR="0" rtl="0" algn="l">
              <a:lnSpc>
                <a:spcPct val="90000"/>
              </a:lnSpc>
              <a:spcBef>
                <a:spcPts val="1089"/>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pic>
        <p:nvPicPr>
          <p:cNvPr id="17" name="Google Shape;17;p48"/>
          <p:cNvPicPr preferRelativeResize="0"/>
          <p:nvPr/>
        </p:nvPicPr>
        <p:blipFill rotWithShape="1">
          <a:blip r:embed="rId3">
            <a:alphaModFix/>
          </a:blip>
          <a:srcRect b="0" l="0" r="0" t="0"/>
          <a:stretch/>
        </p:blipFill>
        <p:spPr>
          <a:xfrm>
            <a:off x="581216" y="5326811"/>
            <a:ext cx="682766" cy="210573"/>
          </a:xfrm>
          <a:prstGeom prst="rect">
            <a:avLst/>
          </a:prstGeom>
          <a:noFill/>
          <a:ln>
            <a:noFill/>
          </a:ln>
        </p:spPr>
      </p:pic>
      <p:sp>
        <p:nvSpPr>
          <p:cNvPr id="18" name="Google Shape;18;p48"/>
          <p:cNvSpPr/>
          <p:nvPr/>
        </p:nvSpPr>
        <p:spPr>
          <a:xfrm>
            <a:off x="581216" y="5697729"/>
            <a:ext cx="1769074" cy="52322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1" i="0" lang="es-ES" sz="1400" u="none" cap="none" strike="noStrike">
                <a:solidFill>
                  <a:schemeClr val="dk1"/>
                </a:solidFill>
                <a:latin typeface="Montserrat"/>
                <a:ea typeface="Montserrat"/>
                <a:cs typeface="Montserrat"/>
                <a:sym typeface="Montserrat"/>
              </a:rPr>
              <a:t>YOUR FUTURE,</a:t>
            </a:r>
            <a:endParaRPr/>
          </a:p>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OUR CHALLENGE.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magen 07">
  <p:cSld name="Contenido imagen 07">
    <p:spTree>
      <p:nvGrpSpPr>
        <p:cNvPr id="53" name="Shape 53"/>
        <p:cNvGrpSpPr/>
        <p:nvPr/>
      </p:nvGrpSpPr>
      <p:grpSpPr>
        <a:xfrm>
          <a:off x="0" y="0"/>
          <a:ext cx="0" cy="0"/>
          <a:chOff x="0" y="0"/>
          <a:chExt cx="0" cy="0"/>
        </a:xfrm>
      </p:grpSpPr>
      <p:pic>
        <p:nvPicPr>
          <p:cNvPr id="54" name="Google Shape;54;p57"/>
          <p:cNvPicPr preferRelativeResize="0"/>
          <p:nvPr/>
        </p:nvPicPr>
        <p:blipFill rotWithShape="1">
          <a:blip r:embed="rId2">
            <a:alphaModFix/>
          </a:blip>
          <a:srcRect b="0" l="0" r="0" t="0"/>
          <a:stretch/>
        </p:blipFill>
        <p:spPr>
          <a:xfrm>
            <a:off x="0" y="0"/>
            <a:ext cx="2316339" cy="7467600"/>
          </a:xfrm>
          <a:prstGeom prst="rect">
            <a:avLst/>
          </a:prstGeom>
          <a:noFill/>
          <a:ln>
            <a:noFill/>
          </a:ln>
        </p:spPr>
      </p:pic>
      <p:pic>
        <p:nvPicPr>
          <p:cNvPr id="55" name="Google Shape;55;p57"/>
          <p:cNvPicPr preferRelativeResize="0"/>
          <p:nvPr/>
        </p:nvPicPr>
        <p:blipFill rotWithShape="1">
          <a:blip r:embed="rId3">
            <a:alphaModFix/>
          </a:blip>
          <a:srcRect b="0" l="0" r="0" t="0"/>
          <a:stretch/>
        </p:blipFill>
        <p:spPr>
          <a:xfrm>
            <a:off x="229983" y="7038486"/>
            <a:ext cx="682766" cy="210573"/>
          </a:xfrm>
          <a:prstGeom prst="rect">
            <a:avLst/>
          </a:prstGeom>
          <a:noFill/>
          <a:ln>
            <a:noFill/>
          </a:ln>
        </p:spPr>
      </p:pic>
      <p:sp>
        <p:nvSpPr>
          <p:cNvPr id="56" name="Google Shape;56;p57"/>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ontserrat"/>
              <a:buNone/>
              <a:defRPr b="1" i="0" sz="32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 name="Google Shape;57;p57"/>
          <p:cNvSpPr txBox="1"/>
          <p:nvPr>
            <p:ph idx="1" type="body"/>
          </p:nvPr>
        </p:nvSpPr>
        <p:spPr>
          <a:xfrm>
            <a:off x="2581154" y="1125094"/>
            <a:ext cx="10399985" cy="58300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89"/>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
        <p:nvSpPr>
          <p:cNvPr id="58" name="Google Shape;58;p57"/>
          <p:cNvSpPr txBox="1"/>
          <p:nvPr/>
        </p:nvSpPr>
        <p:spPr>
          <a:xfrm>
            <a:off x="10847678" y="6781806"/>
            <a:ext cx="1861915" cy="257449"/>
          </a:xfrm>
          <a:prstGeom prst="rect">
            <a:avLst/>
          </a:prstGeom>
          <a:noFill/>
          <a:ln>
            <a:noFill/>
          </a:ln>
        </p:spPr>
        <p:txBody>
          <a:bodyPr anchorCtr="0" anchor="t"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62">
                <a:solidFill>
                  <a:srgbClr val="7580AA"/>
                </a:solidFill>
                <a:latin typeface="Arial"/>
                <a:ea typeface="Arial"/>
                <a:cs typeface="Arial"/>
                <a:sym typeface="Arial"/>
              </a:rPr>
              <a:t>‹#›</a:t>
            </a:fld>
            <a:endParaRPr b="0" i="0" sz="1062">
              <a:solidFill>
                <a:srgbClr val="7580AA"/>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magen 08">
  <p:cSld name="Contenido imagen 08">
    <p:spTree>
      <p:nvGrpSpPr>
        <p:cNvPr id="59" name="Shape 59"/>
        <p:cNvGrpSpPr/>
        <p:nvPr/>
      </p:nvGrpSpPr>
      <p:grpSpPr>
        <a:xfrm>
          <a:off x="0" y="0"/>
          <a:ext cx="0" cy="0"/>
          <a:chOff x="0" y="0"/>
          <a:chExt cx="0" cy="0"/>
        </a:xfrm>
      </p:grpSpPr>
      <p:pic>
        <p:nvPicPr>
          <p:cNvPr id="60" name="Google Shape;60;p58"/>
          <p:cNvPicPr preferRelativeResize="0"/>
          <p:nvPr/>
        </p:nvPicPr>
        <p:blipFill rotWithShape="1">
          <a:blip r:embed="rId2">
            <a:alphaModFix/>
          </a:blip>
          <a:srcRect b="0" l="0" r="0" t="0"/>
          <a:stretch/>
        </p:blipFill>
        <p:spPr>
          <a:xfrm>
            <a:off x="0" y="0"/>
            <a:ext cx="2316339" cy="7467600"/>
          </a:xfrm>
          <a:prstGeom prst="rect">
            <a:avLst/>
          </a:prstGeom>
          <a:noFill/>
          <a:ln>
            <a:noFill/>
          </a:ln>
        </p:spPr>
      </p:pic>
      <p:pic>
        <p:nvPicPr>
          <p:cNvPr id="61" name="Google Shape;61;p58"/>
          <p:cNvPicPr preferRelativeResize="0"/>
          <p:nvPr/>
        </p:nvPicPr>
        <p:blipFill rotWithShape="1">
          <a:blip r:embed="rId3">
            <a:alphaModFix/>
          </a:blip>
          <a:srcRect b="0" l="0" r="0" t="0"/>
          <a:stretch/>
        </p:blipFill>
        <p:spPr>
          <a:xfrm>
            <a:off x="229983" y="7038486"/>
            <a:ext cx="682766" cy="210573"/>
          </a:xfrm>
          <a:prstGeom prst="rect">
            <a:avLst/>
          </a:prstGeom>
          <a:noFill/>
          <a:ln>
            <a:noFill/>
          </a:ln>
        </p:spPr>
      </p:pic>
      <p:sp>
        <p:nvSpPr>
          <p:cNvPr id="62" name="Google Shape;62;p58"/>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ontserrat"/>
              <a:buNone/>
              <a:defRPr b="1" i="0" sz="32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58"/>
          <p:cNvSpPr txBox="1"/>
          <p:nvPr>
            <p:ph idx="1" type="body"/>
          </p:nvPr>
        </p:nvSpPr>
        <p:spPr>
          <a:xfrm>
            <a:off x="2581154" y="1125094"/>
            <a:ext cx="10399985" cy="58300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89"/>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
        <p:nvSpPr>
          <p:cNvPr id="64" name="Google Shape;64;p58"/>
          <p:cNvSpPr txBox="1"/>
          <p:nvPr/>
        </p:nvSpPr>
        <p:spPr>
          <a:xfrm>
            <a:off x="10847678" y="6781806"/>
            <a:ext cx="1861915" cy="257449"/>
          </a:xfrm>
          <a:prstGeom prst="rect">
            <a:avLst/>
          </a:prstGeom>
          <a:noFill/>
          <a:ln>
            <a:noFill/>
          </a:ln>
        </p:spPr>
        <p:txBody>
          <a:bodyPr anchorCtr="0" anchor="t"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62">
                <a:solidFill>
                  <a:srgbClr val="7580AA"/>
                </a:solidFill>
                <a:latin typeface="Arial"/>
                <a:ea typeface="Arial"/>
                <a:cs typeface="Arial"/>
                <a:sym typeface="Arial"/>
              </a:rPr>
              <a:t>‹#›</a:t>
            </a:fld>
            <a:endParaRPr b="0" i="0" sz="1062">
              <a:solidFill>
                <a:srgbClr val="7580AA"/>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4">
  <p:cSld name="Lateral 1.4">
    <p:spTree>
      <p:nvGrpSpPr>
        <p:cNvPr id="65" name="Shape 65"/>
        <p:cNvGrpSpPr/>
        <p:nvPr/>
      </p:nvGrpSpPr>
      <p:grpSpPr>
        <a:xfrm>
          <a:off x="0" y="0"/>
          <a:ext cx="0" cy="0"/>
          <a:chOff x="0" y="0"/>
          <a:chExt cx="0" cy="0"/>
        </a:xfrm>
      </p:grpSpPr>
      <p:pic>
        <p:nvPicPr>
          <p:cNvPr id="66" name="Google Shape;66;p59"/>
          <p:cNvPicPr preferRelativeResize="0"/>
          <p:nvPr/>
        </p:nvPicPr>
        <p:blipFill rotWithShape="1">
          <a:blip r:embed="rId2">
            <a:alphaModFix/>
          </a:blip>
          <a:srcRect b="0" l="27597" r="34859" t="19301"/>
          <a:stretch/>
        </p:blipFill>
        <p:spPr>
          <a:xfrm>
            <a:off x="0" y="0"/>
            <a:ext cx="2316339" cy="7467600"/>
          </a:xfrm>
          <a:prstGeom prst="rect">
            <a:avLst/>
          </a:prstGeom>
          <a:noFill/>
          <a:ln>
            <a:noFill/>
          </a:ln>
        </p:spPr>
      </p:pic>
      <p:sp>
        <p:nvSpPr>
          <p:cNvPr id="67" name="Google Shape;67;p59"/>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8" name="Google Shape;68;p59"/>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en blanco 01">
  <p:cSld name="Página en blanco 01">
    <p:spTree>
      <p:nvGrpSpPr>
        <p:cNvPr id="69" name="Shape 69"/>
        <p:cNvGrpSpPr/>
        <p:nvPr/>
      </p:nvGrpSpPr>
      <p:grpSpPr>
        <a:xfrm>
          <a:off x="0" y="0"/>
          <a:ext cx="0" cy="0"/>
          <a:chOff x="0" y="0"/>
          <a:chExt cx="0" cy="0"/>
        </a:xfrm>
      </p:grpSpPr>
      <p:sp>
        <p:nvSpPr>
          <p:cNvPr id="70" name="Google Shape;70;p60"/>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60"/>
          <p:cNvSpPr txBox="1"/>
          <p:nvPr>
            <p:ph idx="1" type="body"/>
          </p:nvPr>
        </p:nvSpPr>
        <p:spPr>
          <a:xfrm>
            <a:off x="630238" y="1372274"/>
            <a:ext cx="12001500"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1pPr>
            <a:lvl2pPr indent="-342900" lvl="1" marL="9144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3pPr>
            <a:lvl4pPr indent="-342900" lvl="3" marL="18288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4pPr>
            <a:lvl5pPr indent="-317500" lvl="4" marL="2286000" marR="0" rtl="0" algn="l">
              <a:lnSpc>
                <a:spcPct val="100000"/>
              </a:lnSpc>
              <a:spcBef>
                <a:spcPts val="6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5pPr>
            <a:lvl6pPr indent="-317500" lvl="5" marL="2743200" marR="0" rtl="0" algn="l">
              <a:lnSpc>
                <a:spcPct val="100000"/>
              </a:lnSpc>
              <a:spcBef>
                <a:spcPts val="3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Azul">
  <p:cSld name="Solo Título Azul">
    <p:spTree>
      <p:nvGrpSpPr>
        <p:cNvPr id="72" name="Shape 72"/>
        <p:cNvGrpSpPr/>
        <p:nvPr/>
      </p:nvGrpSpPr>
      <p:grpSpPr>
        <a:xfrm>
          <a:off x="0" y="0"/>
          <a:ext cx="0" cy="0"/>
          <a:chOff x="0" y="0"/>
          <a:chExt cx="0" cy="0"/>
        </a:xfrm>
      </p:grpSpPr>
      <p:sp>
        <p:nvSpPr>
          <p:cNvPr id="73" name="Google Shape;73;p61"/>
          <p:cNvSpPr/>
          <p:nvPr/>
        </p:nvSpPr>
        <p:spPr>
          <a:xfrm>
            <a:off x="0" y="0"/>
            <a:ext cx="13276263" cy="7467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74" name="Google Shape;74;p61"/>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2">
  <p:cSld name="Cierre 2">
    <p:spTree>
      <p:nvGrpSpPr>
        <p:cNvPr id="75" name="Shape 75"/>
        <p:cNvGrpSpPr/>
        <p:nvPr/>
      </p:nvGrpSpPr>
      <p:grpSpPr>
        <a:xfrm>
          <a:off x="0" y="0"/>
          <a:ext cx="0" cy="0"/>
          <a:chOff x="0" y="0"/>
          <a:chExt cx="0" cy="0"/>
        </a:xfrm>
      </p:grpSpPr>
      <p:pic>
        <p:nvPicPr>
          <p:cNvPr id="76" name="Google Shape;76;p62"/>
          <p:cNvPicPr preferRelativeResize="0"/>
          <p:nvPr/>
        </p:nvPicPr>
        <p:blipFill rotWithShape="1">
          <a:blip r:embed="rId2">
            <a:alphaModFix/>
          </a:blip>
          <a:srcRect b="0" l="52233" r="25567" t="2"/>
          <a:stretch/>
        </p:blipFill>
        <p:spPr>
          <a:xfrm>
            <a:off x="10169886" y="-1"/>
            <a:ext cx="3106377" cy="7467601"/>
          </a:xfrm>
          <a:prstGeom prst="rect">
            <a:avLst/>
          </a:prstGeom>
          <a:noFill/>
          <a:ln>
            <a:noFill/>
          </a:ln>
        </p:spPr>
      </p:pic>
      <p:sp>
        <p:nvSpPr>
          <p:cNvPr id="77" name="Google Shape;77;p62"/>
          <p:cNvSpPr/>
          <p:nvPr/>
        </p:nvSpPr>
        <p:spPr>
          <a:xfrm>
            <a:off x="-1" y="-1"/>
            <a:ext cx="10238510" cy="7467601"/>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78" name="Google Shape;78;p62"/>
          <p:cNvSpPr txBox="1"/>
          <p:nvPr/>
        </p:nvSpPr>
        <p:spPr>
          <a:xfrm>
            <a:off x="5300439" y="3308327"/>
            <a:ext cx="9399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s-ES" sz="2800">
                <a:solidFill>
                  <a:schemeClr val="lt1"/>
                </a:solidFill>
                <a:latin typeface="Montserrat"/>
                <a:ea typeface="Montserrat"/>
                <a:cs typeface="Montserrat"/>
                <a:sym typeface="Montserrat"/>
              </a:rPr>
              <a:t>.com</a:t>
            </a:r>
            <a:endParaRPr sz="2800">
              <a:solidFill>
                <a:schemeClr val="lt1"/>
              </a:solidFill>
              <a:latin typeface="Arial"/>
              <a:ea typeface="Arial"/>
              <a:cs typeface="Arial"/>
              <a:sym typeface="Arial"/>
            </a:endParaRPr>
          </a:p>
        </p:txBody>
      </p:sp>
      <p:pic>
        <p:nvPicPr>
          <p:cNvPr id="79" name="Google Shape;79;p62"/>
          <p:cNvPicPr preferRelativeResize="0"/>
          <p:nvPr/>
        </p:nvPicPr>
        <p:blipFill rotWithShape="1">
          <a:blip r:embed="rId3">
            <a:alphaModFix/>
          </a:blip>
          <a:srcRect b="0" l="0" r="0" t="0"/>
          <a:stretch/>
        </p:blipFill>
        <p:spPr>
          <a:xfrm>
            <a:off x="4058795" y="3212279"/>
            <a:ext cx="1310554" cy="404190"/>
          </a:xfrm>
          <a:prstGeom prst="rect">
            <a:avLst/>
          </a:prstGeom>
          <a:noFill/>
          <a:ln>
            <a:noFill/>
          </a:ln>
        </p:spPr>
      </p:pic>
      <p:sp>
        <p:nvSpPr>
          <p:cNvPr id="80" name="Google Shape;80;p62">
            <a:hlinkClick r:id="rId4"/>
          </p:cNvPr>
          <p:cNvSpPr/>
          <p:nvPr/>
        </p:nvSpPr>
        <p:spPr>
          <a:xfrm>
            <a:off x="3948786" y="3125713"/>
            <a:ext cx="2181609" cy="63052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1">
  <p:cSld name="Portada 1">
    <p:spTree>
      <p:nvGrpSpPr>
        <p:cNvPr id="81" name="Shape 81"/>
        <p:cNvGrpSpPr/>
        <p:nvPr/>
      </p:nvGrpSpPr>
      <p:grpSpPr>
        <a:xfrm>
          <a:off x="0" y="0"/>
          <a:ext cx="0" cy="0"/>
          <a:chOff x="0" y="0"/>
          <a:chExt cx="0" cy="0"/>
        </a:xfrm>
      </p:grpSpPr>
      <p:pic>
        <p:nvPicPr>
          <p:cNvPr id="82" name="Google Shape;82;p63"/>
          <p:cNvPicPr preferRelativeResize="0"/>
          <p:nvPr/>
        </p:nvPicPr>
        <p:blipFill rotWithShape="1">
          <a:blip r:embed="rId2">
            <a:alphaModFix/>
          </a:blip>
          <a:srcRect b="0" l="0" r="31709" t="0"/>
          <a:stretch/>
        </p:blipFill>
        <p:spPr>
          <a:xfrm>
            <a:off x="5626487" y="-3960"/>
            <a:ext cx="7649776" cy="7471560"/>
          </a:xfrm>
          <a:prstGeom prst="rect">
            <a:avLst/>
          </a:prstGeom>
          <a:noFill/>
          <a:ln>
            <a:noFill/>
          </a:ln>
        </p:spPr>
      </p:pic>
      <p:sp>
        <p:nvSpPr>
          <p:cNvPr id="83" name="Google Shape;83;p63"/>
          <p:cNvSpPr/>
          <p:nvPr/>
        </p:nvSpPr>
        <p:spPr>
          <a:xfrm>
            <a:off x="-1" y="1"/>
            <a:ext cx="6290441" cy="74675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84" name="Google Shape;84;p63"/>
          <p:cNvSpPr txBox="1"/>
          <p:nvPr>
            <p:ph type="title"/>
          </p:nvPr>
        </p:nvSpPr>
        <p:spPr>
          <a:xfrm>
            <a:off x="581217" y="1130999"/>
            <a:ext cx="5045270" cy="523220"/>
          </a:xfrm>
          <a:prstGeom prst="rect">
            <a:avLst/>
          </a:prstGeom>
          <a:noFill/>
          <a:ln>
            <a:noFill/>
          </a:ln>
        </p:spPr>
        <p:txBody>
          <a:bodyPr anchorCtr="0" anchor="t" bIns="45700" lIns="0" spcFirstLastPara="1" rIns="0" wrap="square" tIns="45700">
            <a:spAutoFit/>
          </a:bodyPr>
          <a:lstStyle>
            <a:lvl1pPr lvl="0" marR="0" rtl="0" algn="l">
              <a:lnSpc>
                <a:spcPct val="100000"/>
              </a:lnSpc>
              <a:spcBef>
                <a:spcPts val="0"/>
              </a:spcBef>
              <a:spcAft>
                <a:spcPts val="0"/>
              </a:spcAft>
              <a:buClr>
                <a:schemeClr val="lt1"/>
              </a:buClr>
              <a:buSzPts val="2800"/>
              <a:buFont typeface="Montserrat"/>
              <a:buNone/>
              <a:defRPr b="1" i="0" sz="28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Google Shape;85;p63"/>
          <p:cNvSpPr txBox="1"/>
          <p:nvPr>
            <p:ph idx="1" type="body"/>
          </p:nvPr>
        </p:nvSpPr>
        <p:spPr>
          <a:xfrm>
            <a:off x="581216" y="3204817"/>
            <a:ext cx="3938305" cy="703853"/>
          </a:xfrm>
          <a:prstGeom prst="rect">
            <a:avLst/>
          </a:prstGeom>
          <a:noFill/>
          <a:ln>
            <a:noFill/>
          </a:ln>
        </p:spPr>
        <p:txBody>
          <a:bodyPr anchorCtr="0" anchor="t" bIns="45700" lIns="0" spcFirstLastPara="1" rIns="0" wrap="square" tIns="45700">
            <a:noAutofit/>
          </a:bodyPr>
          <a:lstStyle>
            <a:lvl1pPr indent="-228600" lvl="0" marL="457200" marR="0" rtl="0" algn="l">
              <a:lnSpc>
                <a:spcPct val="90000"/>
              </a:lnSpc>
              <a:spcBef>
                <a:spcPts val="1089"/>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pic>
        <p:nvPicPr>
          <p:cNvPr id="86" name="Google Shape;86;p63"/>
          <p:cNvPicPr preferRelativeResize="0"/>
          <p:nvPr/>
        </p:nvPicPr>
        <p:blipFill rotWithShape="1">
          <a:blip r:embed="rId3">
            <a:alphaModFix/>
          </a:blip>
          <a:srcRect b="0" l="0" r="0" t="0"/>
          <a:stretch/>
        </p:blipFill>
        <p:spPr>
          <a:xfrm>
            <a:off x="581216" y="5326811"/>
            <a:ext cx="682766" cy="210573"/>
          </a:xfrm>
          <a:prstGeom prst="rect">
            <a:avLst/>
          </a:prstGeom>
          <a:noFill/>
          <a:ln>
            <a:noFill/>
          </a:ln>
        </p:spPr>
      </p:pic>
      <p:sp>
        <p:nvSpPr>
          <p:cNvPr id="87" name="Google Shape;87;p63"/>
          <p:cNvSpPr/>
          <p:nvPr/>
        </p:nvSpPr>
        <p:spPr>
          <a:xfrm>
            <a:off x="581216" y="5697729"/>
            <a:ext cx="1769074" cy="52322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YOUR FUTURE,</a:t>
            </a:r>
            <a:endParaRPr/>
          </a:p>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OUR CHALLENGE.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3">
  <p:cSld name="Portada 3">
    <p:spTree>
      <p:nvGrpSpPr>
        <p:cNvPr id="88" name="Shape 88"/>
        <p:cNvGrpSpPr/>
        <p:nvPr/>
      </p:nvGrpSpPr>
      <p:grpSpPr>
        <a:xfrm>
          <a:off x="0" y="0"/>
          <a:ext cx="0" cy="0"/>
          <a:chOff x="0" y="0"/>
          <a:chExt cx="0" cy="0"/>
        </a:xfrm>
      </p:grpSpPr>
      <p:pic>
        <p:nvPicPr>
          <p:cNvPr id="89" name="Google Shape;89;p64"/>
          <p:cNvPicPr preferRelativeResize="0"/>
          <p:nvPr/>
        </p:nvPicPr>
        <p:blipFill rotWithShape="1">
          <a:blip r:embed="rId2">
            <a:alphaModFix/>
          </a:blip>
          <a:srcRect b="0" l="31717" r="10659" t="0"/>
          <a:stretch/>
        </p:blipFill>
        <p:spPr>
          <a:xfrm>
            <a:off x="5626487" y="0"/>
            <a:ext cx="7649469" cy="7467600"/>
          </a:xfrm>
          <a:prstGeom prst="rect">
            <a:avLst/>
          </a:prstGeom>
          <a:noFill/>
          <a:ln>
            <a:noFill/>
          </a:ln>
        </p:spPr>
      </p:pic>
      <p:sp>
        <p:nvSpPr>
          <p:cNvPr id="90" name="Google Shape;90;p64"/>
          <p:cNvSpPr/>
          <p:nvPr/>
        </p:nvSpPr>
        <p:spPr>
          <a:xfrm>
            <a:off x="-1" y="1"/>
            <a:ext cx="6290441" cy="74675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91" name="Google Shape;91;p64"/>
          <p:cNvSpPr txBox="1"/>
          <p:nvPr>
            <p:ph type="title"/>
          </p:nvPr>
        </p:nvSpPr>
        <p:spPr>
          <a:xfrm>
            <a:off x="581217" y="1130999"/>
            <a:ext cx="5045270" cy="523220"/>
          </a:xfrm>
          <a:prstGeom prst="rect">
            <a:avLst/>
          </a:prstGeom>
          <a:noFill/>
          <a:ln>
            <a:noFill/>
          </a:ln>
        </p:spPr>
        <p:txBody>
          <a:bodyPr anchorCtr="0" anchor="t" bIns="45700" lIns="0" spcFirstLastPara="1" rIns="0" wrap="square" tIns="45700">
            <a:spAutoFit/>
          </a:bodyPr>
          <a:lstStyle>
            <a:lvl1pPr lvl="0" marR="0" rtl="0" algn="l">
              <a:lnSpc>
                <a:spcPct val="100000"/>
              </a:lnSpc>
              <a:spcBef>
                <a:spcPts val="0"/>
              </a:spcBef>
              <a:spcAft>
                <a:spcPts val="0"/>
              </a:spcAft>
              <a:buClr>
                <a:schemeClr val="lt1"/>
              </a:buClr>
              <a:buSzPts val="2800"/>
              <a:buFont typeface="Montserrat"/>
              <a:buNone/>
              <a:defRPr b="1" i="0" sz="28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64"/>
          <p:cNvSpPr txBox="1"/>
          <p:nvPr>
            <p:ph idx="1" type="body"/>
          </p:nvPr>
        </p:nvSpPr>
        <p:spPr>
          <a:xfrm>
            <a:off x="581216" y="3204817"/>
            <a:ext cx="3938305" cy="703853"/>
          </a:xfrm>
          <a:prstGeom prst="rect">
            <a:avLst/>
          </a:prstGeom>
          <a:noFill/>
          <a:ln>
            <a:noFill/>
          </a:ln>
        </p:spPr>
        <p:txBody>
          <a:bodyPr anchorCtr="0" anchor="t" bIns="45700" lIns="0" spcFirstLastPara="1" rIns="0" wrap="square" tIns="45700">
            <a:noAutofit/>
          </a:bodyPr>
          <a:lstStyle>
            <a:lvl1pPr indent="-228600" lvl="0" marL="457200" marR="0" rtl="0" algn="l">
              <a:lnSpc>
                <a:spcPct val="90000"/>
              </a:lnSpc>
              <a:spcBef>
                <a:spcPts val="1089"/>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pic>
        <p:nvPicPr>
          <p:cNvPr id="93" name="Google Shape;93;p64"/>
          <p:cNvPicPr preferRelativeResize="0"/>
          <p:nvPr/>
        </p:nvPicPr>
        <p:blipFill rotWithShape="1">
          <a:blip r:embed="rId3">
            <a:alphaModFix/>
          </a:blip>
          <a:srcRect b="0" l="0" r="0" t="0"/>
          <a:stretch/>
        </p:blipFill>
        <p:spPr>
          <a:xfrm>
            <a:off x="581216" y="5326811"/>
            <a:ext cx="682766" cy="210573"/>
          </a:xfrm>
          <a:prstGeom prst="rect">
            <a:avLst/>
          </a:prstGeom>
          <a:noFill/>
          <a:ln>
            <a:noFill/>
          </a:ln>
        </p:spPr>
      </p:pic>
      <p:sp>
        <p:nvSpPr>
          <p:cNvPr id="94" name="Google Shape;94;p64"/>
          <p:cNvSpPr/>
          <p:nvPr/>
        </p:nvSpPr>
        <p:spPr>
          <a:xfrm>
            <a:off x="581216" y="5697729"/>
            <a:ext cx="1769074" cy="52322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YOUR FUTURE,</a:t>
            </a:r>
            <a:endParaRPr/>
          </a:p>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OUR CHALLENGE.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4">
  <p:cSld name="Portada 4">
    <p:spTree>
      <p:nvGrpSpPr>
        <p:cNvPr id="95" name="Shape 95"/>
        <p:cNvGrpSpPr/>
        <p:nvPr/>
      </p:nvGrpSpPr>
      <p:grpSpPr>
        <a:xfrm>
          <a:off x="0" y="0"/>
          <a:ext cx="0" cy="0"/>
          <a:chOff x="0" y="0"/>
          <a:chExt cx="0" cy="0"/>
        </a:xfrm>
      </p:grpSpPr>
      <p:pic>
        <p:nvPicPr>
          <p:cNvPr id="96" name="Google Shape;96;p65"/>
          <p:cNvPicPr preferRelativeResize="0"/>
          <p:nvPr/>
        </p:nvPicPr>
        <p:blipFill rotWithShape="1">
          <a:blip r:embed="rId2">
            <a:alphaModFix/>
          </a:blip>
          <a:srcRect b="0" l="42285" r="1792" t="0"/>
          <a:stretch/>
        </p:blipFill>
        <p:spPr>
          <a:xfrm>
            <a:off x="5852159" y="0"/>
            <a:ext cx="7424103" cy="7467600"/>
          </a:xfrm>
          <a:prstGeom prst="rect">
            <a:avLst/>
          </a:prstGeom>
          <a:noFill/>
          <a:ln>
            <a:noFill/>
          </a:ln>
        </p:spPr>
      </p:pic>
      <p:sp>
        <p:nvSpPr>
          <p:cNvPr id="97" name="Google Shape;97;p65"/>
          <p:cNvSpPr/>
          <p:nvPr/>
        </p:nvSpPr>
        <p:spPr>
          <a:xfrm>
            <a:off x="-1" y="1"/>
            <a:ext cx="6290441" cy="74675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98" name="Google Shape;98;p65"/>
          <p:cNvSpPr txBox="1"/>
          <p:nvPr>
            <p:ph type="title"/>
          </p:nvPr>
        </p:nvSpPr>
        <p:spPr>
          <a:xfrm>
            <a:off x="581217" y="1130999"/>
            <a:ext cx="5045270" cy="523220"/>
          </a:xfrm>
          <a:prstGeom prst="rect">
            <a:avLst/>
          </a:prstGeom>
          <a:noFill/>
          <a:ln>
            <a:noFill/>
          </a:ln>
        </p:spPr>
        <p:txBody>
          <a:bodyPr anchorCtr="0" anchor="t" bIns="45700" lIns="0" spcFirstLastPara="1" rIns="0" wrap="square" tIns="45700">
            <a:spAutoFit/>
          </a:bodyPr>
          <a:lstStyle>
            <a:lvl1pPr lvl="0" marR="0" rtl="0" algn="l">
              <a:lnSpc>
                <a:spcPct val="100000"/>
              </a:lnSpc>
              <a:spcBef>
                <a:spcPts val="0"/>
              </a:spcBef>
              <a:spcAft>
                <a:spcPts val="0"/>
              </a:spcAft>
              <a:buClr>
                <a:schemeClr val="lt1"/>
              </a:buClr>
              <a:buSzPts val="2800"/>
              <a:buFont typeface="Montserrat"/>
              <a:buNone/>
              <a:defRPr b="1" i="0" sz="28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9" name="Google Shape;99;p65"/>
          <p:cNvSpPr txBox="1"/>
          <p:nvPr>
            <p:ph idx="1" type="body"/>
          </p:nvPr>
        </p:nvSpPr>
        <p:spPr>
          <a:xfrm>
            <a:off x="581216" y="3204817"/>
            <a:ext cx="3938305" cy="703853"/>
          </a:xfrm>
          <a:prstGeom prst="rect">
            <a:avLst/>
          </a:prstGeom>
          <a:noFill/>
          <a:ln>
            <a:noFill/>
          </a:ln>
        </p:spPr>
        <p:txBody>
          <a:bodyPr anchorCtr="0" anchor="t" bIns="45700" lIns="0" spcFirstLastPara="1" rIns="0" wrap="square" tIns="45700">
            <a:noAutofit/>
          </a:bodyPr>
          <a:lstStyle>
            <a:lvl1pPr indent="-228600" lvl="0" marL="457200" marR="0" rtl="0" algn="l">
              <a:lnSpc>
                <a:spcPct val="90000"/>
              </a:lnSpc>
              <a:spcBef>
                <a:spcPts val="1089"/>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pic>
        <p:nvPicPr>
          <p:cNvPr id="100" name="Google Shape;100;p65"/>
          <p:cNvPicPr preferRelativeResize="0"/>
          <p:nvPr/>
        </p:nvPicPr>
        <p:blipFill rotWithShape="1">
          <a:blip r:embed="rId3">
            <a:alphaModFix/>
          </a:blip>
          <a:srcRect b="0" l="0" r="0" t="0"/>
          <a:stretch/>
        </p:blipFill>
        <p:spPr>
          <a:xfrm>
            <a:off x="581216" y="5326811"/>
            <a:ext cx="682766" cy="210573"/>
          </a:xfrm>
          <a:prstGeom prst="rect">
            <a:avLst/>
          </a:prstGeom>
          <a:noFill/>
          <a:ln>
            <a:noFill/>
          </a:ln>
        </p:spPr>
      </p:pic>
      <p:sp>
        <p:nvSpPr>
          <p:cNvPr id="101" name="Google Shape;101;p65"/>
          <p:cNvSpPr/>
          <p:nvPr/>
        </p:nvSpPr>
        <p:spPr>
          <a:xfrm>
            <a:off x="581216" y="5697729"/>
            <a:ext cx="1769074" cy="523220"/>
          </a:xfrm>
          <a:prstGeom prst="rect">
            <a:avLst/>
          </a:prstGeom>
          <a:noFill/>
          <a:ln>
            <a:noFill/>
          </a:ln>
        </p:spPr>
        <p:txBody>
          <a:bodyPr anchorCtr="0" anchor="t" bIns="45700" lIns="0" spcFirstLastPara="1" rIns="91425" wrap="square" tIns="45700">
            <a:spAutoFit/>
          </a:bodyPr>
          <a:lstStyle/>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YOUR FUTURE,</a:t>
            </a:r>
            <a:endParaRPr/>
          </a:p>
          <a:p>
            <a:pPr indent="0" lvl="0" marL="0" marR="0" rtl="0" algn="l">
              <a:spcBef>
                <a:spcPts val="0"/>
              </a:spcBef>
              <a:spcAft>
                <a:spcPts val="0"/>
              </a:spcAft>
              <a:buNone/>
            </a:pPr>
            <a:r>
              <a:rPr b="1" lang="es-ES" sz="1400">
                <a:solidFill>
                  <a:schemeClr val="dk1"/>
                </a:solidFill>
                <a:latin typeface="Montserrat"/>
                <a:ea typeface="Montserrat"/>
                <a:cs typeface="Montserrat"/>
                <a:sym typeface="Montserrat"/>
              </a:rPr>
              <a:t>OUR CHALLENGE.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illa 3">
  <p:cSld name="Portadilla 3">
    <p:spTree>
      <p:nvGrpSpPr>
        <p:cNvPr id="102" name="Shape 102"/>
        <p:cNvGrpSpPr/>
        <p:nvPr/>
      </p:nvGrpSpPr>
      <p:grpSpPr>
        <a:xfrm>
          <a:off x="0" y="0"/>
          <a:ext cx="0" cy="0"/>
          <a:chOff x="0" y="0"/>
          <a:chExt cx="0" cy="0"/>
        </a:xfrm>
      </p:grpSpPr>
      <p:sp>
        <p:nvSpPr>
          <p:cNvPr id="103" name="Google Shape;103;p66"/>
          <p:cNvSpPr/>
          <p:nvPr/>
        </p:nvSpPr>
        <p:spPr>
          <a:xfrm>
            <a:off x="0" y="-5186"/>
            <a:ext cx="13276263" cy="7472786"/>
          </a:xfrm>
          <a:prstGeom prst="rect">
            <a:avLst/>
          </a:prstGeom>
          <a:solidFill>
            <a:srgbClr val="F5C8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104" name="Google Shape;104;p66"/>
          <p:cNvSpPr txBox="1"/>
          <p:nvPr>
            <p:ph type="title"/>
          </p:nvPr>
        </p:nvSpPr>
        <p:spPr>
          <a:xfrm>
            <a:off x="1744101" y="2732362"/>
            <a:ext cx="9788062" cy="70731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accent1"/>
              </a:buClr>
              <a:buSzPts val="4400"/>
              <a:buFont typeface="Montserrat"/>
              <a:buNone/>
              <a:defRPr b="1" i="0" sz="44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66"/>
          <p:cNvSpPr txBox="1"/>
          <p:nvPr>
            <p:ph idx="1" type="body"/>
          </p:nvPr>
        </p:nvSpPr>
        <p:spPr>
          <a:xfrm>
            <a:off x="1738313" y="3613150"/>
            <a:ext cx="9827942" cy="91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89"/>
              </a:spcBef>
              <a:spcAft>
                <a:spcPts val="0"/>
              </a:spcAft>
              <a:buClr>
                <a:schemeClr val="accent1"/>
              </a:buClr>
              <a:buSzPts val="3200"/>
              <a:buFont typeface="Arial"/>
              <a:buNone/>
              <a:defRPr b="0" i="0" sz="3200" u="none" cap="none" strike="noStrike">
                <a:solidFill>
                  <a:schemeClr val="accen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Vacía Blanco">
  <p:cSld name="Página Vacía Blanco">
    <p:spTree>
      <p:nvGrpSpPr>
        <p:cNvPr id="19" name="Shape 19"/>
        <p:cNvGrpSpPr/>
        <p:nvPr/>
      </p:nvGrpSpPr>
      <p:grpSpPr>
        <a:xfrm>
          <a:off x="0" y="0"/>
          <a:ext cx="0" cy="0"/>
          <a:chOff x="0" y="0"/>
          <a:chExt cx="0" cy="0"/>
        </a:xfrm>
      </p:grpSpPr>
      <p:sp>
        <p:nvSpPr>
          <p:cNvPr id="20" name="Google Shape;20;p49"/>
          <p:cNvSpPr/>
          <p:nvPr/>
        </p:nvSpPr>
        <p:spPr>
          <a:xfrm>
            <a:off x="0" y="0"/>
            <a:ext cx="13276263" cy="7467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en blanco 02">
  <p:cSld name="Página en blanco 02">
    <p:spTree>
      <p:nvGrpSpPr>
        <p:cNvPr id="106" name="Shape 106"/>
        <p:cNvGrpSpPr/>
        <p:nvPr/>
      </p:nvGrpSpPr>
      <p:grpSpPr>
        <a:xfrm>
          <a:off x="0" y="0"/>
          <a:ext cx="0" cy="0"/>
          <a:chOff x="0" y="0"/>
          <a:chExt cx="0" cy="0"/>
        </a:xfrm>
      </p:grpSpPr>
      <p:sp>
        <p:nvSpPr>
          <p:cNvPr id="107" name="Google Shape;107;p67"/>
          <p:cNvSpPr txBox="1"/>
          <p:nvPr>
            <p:ph type="title"/>
          </p:nvPr>
        </p:nvSpPr>
        <p:spPr>
          <a:xfrm>
            <a:off x="638005" y="545630"/>
            <a:ext cx="11985151" cy="605035"/>
          </a:xfrm>
          <a:prstGeom prst="rect">
            <a:avLst/>
          </a:prstGeom>
          <a:noFill/>
          <a:ln>
            <a:noFill/>
          </a:ln>
        </p:spPr>
        <p:txBody>
          <a:bodyPr anchorCtr="0" anchor="t" bIns="45700" lIns="0" spcFirstLastPara="1" rIns="0" wrap="square" tIns="468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8" name="Google Shape;108;p67"/>
          <p:cNvSpPr txBox="1"/>
          <p:nvPr>
            <p:ph idx="1" type="body"/>
          </p:nvPr>
        </p:nvSpPr>
        <p:spPr>
          <a:xfrm>
            <a:off x="630238" y="1372274"/>
            <a:ext cx="5826771" cy="5233393"/>
          </a:xfrm>
          <a:prstGeom prst="rect">
            <a:avLst/>
          </a:prstGeom>
          <a:noFill/>
          <a:ln>
            <a:noFill/>
          </a:ln>
        </p:spPr>
        <p:txBody>
          <a:bodyPr anchorCtr="0" anchor="t" bIns="45700" lIns="0" spcFirstLastPara="1" rIns="0" wrap="square" tIns="46800">
            <a:noAutofit/>
          </a:bodyPr>
          <a:lstStyle>
            <a:lvl1pPr indent="-228600" lvl="0" marL="457200" marR="0" rtl="0" algn="l">
              <a:lnSpc>
                <a:spcPct val="100000"/>
              </a:lnSpc>
              <a:spcBef>
                <a:spcPts val="6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1pPr>
            <a:lvl2pPr indent="-342900" lvl="1" marL="9144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3pPr>
            <a:lvl4pPr indent="-342900" lvl="3" marL="18288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4pPr>
            <a:lvl5pPr indent="-317500" lvl="4" marL="2286000" marR="0" rtl="0" algn="l">
              <a:lnSpc>
                <a:spcPct val="100000"/>
              </a:lnSpc>
              <a:spcBef>
                <a:spcPts val="6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5pPr>
            <a:lvl6pPr indent="-317500" lvl="5" marL="2743200" marR="0" rtl="0" algn="l">
              <a:lnSpc>
                <a:spcPct val="100000"/>
              </a:lnSpc>
              <a:spcBef>
                <a:spcPts val="3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109" name="Google Shape;109;p67"/>
          <p:cNvSpPr txBox="1"/>
          <p:nvPr>
            <p:ph idx="2" type="body"/>
          </p:nvPr>
        </p:nvSpPr>
        <p:spPr>
          <a:xfrm>
            <a:off x="6819254" y="1372274"/>
            <a:ext cx="5803902" cy="5233393"/>
          </a:xfrm>
          <a:prstGeom prst="rect">
            <a:avLst/>
          </a:prstGeom>
          <a:noFill/>
          <a:ln>
            <a:noFill/>
          </a:ln>
        </p:spPr>
        <p:txBody>
          <a:bodyPr anchorCtr="0" anchor="t" bIns="45700" lIns="0" spcFirstLastPara="1" rIns="0" wrap="square" tIns="46800">
            <a:noAutofit/>
          </a:bodyPr>
          <a:lstStyle>
            <a:lvl1pPr indent="-228600" lvl="0" marL="457200" marR="0" rtl="0" algn="l">
              <a:lnSpc>
                <a:spcPct val="100000"/>
              </a:lnSpc>
              <a:spcBef>
                <a:spcPts val="600"/>
              </a:spcBef>
              <a:spcAft>
                <a:spcPts val="0"/>
              </a:spcAft>
              <a:buClr>
                <a:srgbClr val="3A3838"/>
              </a:buClr>
              <a:buSzPts val="2000"/>
              <a:buFont typeface="Arial"/>
              <a:buNone/>
              <a:defRPr b="0" i="0" sz="2000" u="none" cap="none" strike="noStrike">
                <a:solidFill>
                  <a:srgbClr val="3A3838"/>
                </a:solidFill>
                <a:latin typeface="Arial"/>
                <a:ea typeface="Arial"/>
                <a:cs typeface="Arial"/>
                <a:sym typeface="Arial"/>
              </a:defRPr>
            </a:lvl1pPr>
            <a:lvl2pPr indent="-342900" lvl="1" marL="9144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3pPr>
            <a:lvl4pPr indent="-342900" lvl="3" marL="1828800" marR="0" rtl="0" algn="l">
              <a:lnSpc>
                <a:spcPct val="100000"/>
              </a:lnSpc>
              <a:spcBef>
                <a:spcPts val="600"/>
              </a:spcBef>
              <a:spcAft>
                <a:spcPts val="0"/>
              </a:spcAft>
              <a:buClr>
                <a:srgbClr val="3A3838"/>
              </a:buClr>
              <a:buSzPts val="1800"/>
              <a:buFont typeface="Arial"/>
              <a:buChar char="•"/>
              <a:defRPr b="0" i="0" sz="1800" u="none" cap="none" strike="noStrike">
                <a:solidFill>
                  <a:srgbClr val="3A3838"/>
                </a:solidFill>
                <a:latin typeface="Arial"/>
                <a:ea typeface="Arial"/>
                <a:cs typeface="Arial"/>
                <a:sym typeface="Arial"/>
              </a:defRPr>
            </a:lvl4pPr>
            <a:lvl5pPr indent="-317500" lvl="4" marL="2286000" marR="0" rtl="0" algn="l">
              <a:lnSpc>
                <a:spcPct val="100000"/>
              </a:lnSpc>
              <a:spcBef>
                <a:spcPts val="6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5pPr>
            <a:lvl6pPr indent="-317500" lvl="5" marL="2743200" marR="0" rtl="0" algn="l">
              <a:lnSpc>
                <a:spcPct val="100000"/>
              </a:lnSpc>
              <a:spcBef>
                <a:spcPts val="300"/>
              </a:spcBef>
              <a:spcAft>
                <a:spcPts val="0"/>
              </a:spcAft>
              <a:buClr>
                <a:srgbClr val="3A3838"/>
              </a:buClr>
              <a:buSzPts val="1400"/>
              <a:buFont typeface="Arial"/>
              <a:buChar char="•"/>
              <a:defRPr b="0" i="0" sz="14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1">
  <p:cSld name="Lateral 1.1">
    <p:spTree>
      <p:nvGrpSpPr>
        <p:cNvPr id="110" name="Shape 110"/>
        <p:cNvGrpSpPr/>
        <p:nvPr/>
      </p:nvGrpSpPr>
      <p:grpSpPr>
        <a:xfrm>
          <a:off x="0" y="0"/>
          <a:ext cx="0" cy="0"/>
          <a:chOff x="0" y="0"/>
          <a:chExt cx="0" cy="0"/>
        </a:xfrm>
      </p:grpSpPr>
      <p:pic>
        <p:nvPicPr>
          <p:cNvPr id="111" name="Google Shape;111;p68"/>
          <p:cNvPicPr preferRelativeResize="0"/>
          <p:nvPr/>
        </p:nvPicPr>
        <p:blipFill rotWithShape="1">
          <a:blip r:embed="rId2">
            <a:alphaModFix/>
          </a:blip>
          <a:srcRect b="0" l="27597" r="34859" t="19301"/>
          <a:stretch/>
        </p:blipFill>
        <p:spPr>
          <a:xfrm>
            <a:off x="0" y="0"/>
            <a:ext cx="2316339" cy="7467600"/>
          </a:xfrm>
          <a:prstGeom prst="rect">
            <a:avLst/>
          </a:prstGeom>
          <a:noFill/>
          <a:ln>
            <a:noFill/>
          </a:ln>
        </p:spPr>
      </p:pic>
      <p:pic>
        <p:nvPicPr>
          <p:cNvPr id="112" name="Google Shape;112;p68"/>
          <p:cNvPicPr preferRelativeResize="0"/>
          <p:nvPr/>
        </p:nvPicPr>
        <p:blipFill rotWithShape="1">
          <a:blip r:embed="rId3">
            <a:alphaModFix/>
          </a:blip>
          <a:srcRect b="0" l="0" r="0" t="0"/>
          <a:stretch/>
        </p:blipFill>
        <p:spPr>
          <a:xfrm>
            <a:off x="229983" y="7038486"/>
            <a:ext cx="682766" cy="210573"/>
          </a:xfrm>
          <a:prstGeom prst="rect">
            <a:avLst/>
          </a:prstGeom>
          <a:noFill/>
          <a:ln>
            <a:noFill/>
          </a:ln>
        </p:spPr>
      </p:pic>
      <p:sp>
        <p:nvSpPr>
          <p:cNvPr id="113" name="Google Shape;113;p68"/>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4" name="Google Shape;114;p68"/>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115" name="Google Shape;115;p68"/>
          <p:cNvPicPr preferRelativeResize="0"/>
          <p:nvPr/>
        </p:nvPicPr>
        <p:blipFill rotWithShape="1">
          <a:blip r:embed="rId4">
            <a:alphaModFix/>
          </a:blip>
          <a:srcRect b="0" l="19628" r="33843" t="0"/>
          <a:stretch/>
        </p:blipFill>
        <p:spPr>
          <a:xfrm>
            <a:off x="-1" y="0"/>
            <a:ext cx="2316340" cy="7467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2">
  <p:cSld name="Lateral 1.2">
    <p:spTree>
      <p:nvGrpSpPr>
        <p:cNvPr id="116" name="Shape 116"/>
        <p:cNvGrpSpPr/>
        <p:nvPr/>
      </p:nvGrpSpPr>
      <p:grpSpPr>
        <a:xfrm>
          <a:off x="0" y="0"/>
          <a:ext cx="0" cy="0"/>
          <a:chOff x="0" y="0"/>
          <a:chExt cx="0" cy="0"/>
        </a:xfrm>
      </p:grpSpPr>
      <p:pic>
        <p:nvPicPr>
          <p:cNvPr id="117" name="Google Shape;117;p69"/>
          <p:cNvPicPr preferRelativeResize="0"/>
          <p:nvPr/>
        </p:nvPicPr>
        <p:blipFill rotWithShape="1">
          <a:blip r:embed="rId2">
            <a:alphaModFix/>
          </a:blip>
          <a:srcRect b="0" l="27597" r="34859" t="19301"/>
          <a:stretch/>
        </p:blipFill>
        <p:spPr>
          <a:xfrm>
            <a:off x="0" y="0"/>
            <a:ext cx="2316339" cy="7467600"/>
          </a:xfrm>
          <a:prstGeom prst="rect">
            <a:avLst/>
          </a:prstGeom>
          <a:noFill/>
          <a:ln>
            <a:noFill/>
          </a:ln>
        </p:spPr>
      </p:pic>
      <p:pic>
        <p:nvPicPr>
          <p:cNvPr id="118" name="Google Shape;118;p69"/>
          <p:cNvPicPr preferRelativeResize="0"/>
          <p:nvPr/>
        </p:nvPicPr>
        <p:blipFill rotWithShape="1">
          <a:blip r:embed="rId3">
            <a:alphaModFix/>
          </a:blip>
          <a:srcRect b="0" l="0" r="0" t="0"/>
          <a:stretch/>
        </p:blipFill>
        <p:spPr>
          <a:xfrm>
            <a:off x="229983" y="7038486"/>
            <a:ext cx="682766" cy="210573"/>
          </a:xfrm>
          <a:prstGeom prst="rect">
            <a:avLst/>
          </a:prstGeom>
          <a:noFill/>
          <a:ln>
            <a:noFill/>
          </a:ln>
        </p:spPr>
      </p:pic>
      <p:pic>
        <p:nvPicPr>
          <p:cNvPr id="119" name="Google Shape;119;p69"/>
          <p:cNvPicPr preferRelativeResize="0"/>
          <p:nvPr/>
        </p:nvPicPr>
        <p:blipFill rotWithShape="1">
          <a:blip r:embed="rId4">
            <a:alphaModFix/>
          </a:blip>
          <a:srcRect b="0" l="19628" r="33843" t="0"/>
          <a:stretch/>
        </p:blipFill>
        <p:spPr>
          <a:xfrm>
            <a:off x="-1" y="0"/>
            <a:ext cx="2316340" cy="7467600"/>
          </a:xfrm>
          <a:prstGeom prst="rect">
            <a:avLst/>
          </a:prstGeom>
          <a:noFill/>
          <a:ln>
            <a:noFill/>
          </a:ln>
        </p:spPr>
      </p:pic>
      <p:pic>
        <p:nvPicPr>
          <p:cNvPr id="120" name="Google Shape;120;p69"/>
          <p:cNvPicPr preferRelativeResize="0"/>
          <p:nvPr/>
        </p:nvPicPr>
        <p:blipFill rotWithShape="1">
          <a:blip r:embed="rId5">
            <a:alphaModFix/>
          </a:blip>
          <a:srcRect b="0" l="47366" r="31961" t="-2"/>
          <a:stretch/>
        </p:blipFill>
        <p:spPr>
          <a:xfrm>
            <a:off x="0" y="0"/>
            <a:ext cx="2316340" cy="7467600"/>
          </a:xfrm>
          <a:prstGeom prst="rect">
            <a:avLst/>
          </a:prstGeom>
          <a:noFill/>
          <a:ln>
            <a:noFill/>
          </a:ln>
        </p:spPr>
      </p:pic>
      <p:sp>
        <p:nvSpPr>
          <p:cNvPr id="121" name="Google Shape;121;p69"/>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2" name="Google Shape;122;p69"/>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3">
  <p:cSld name="Lateral 1.3">
    <p:spTree>
      <p:nvGrpSpPr>
        <p:cNvPr id="123" name="Shape 123"/>
        <p:cNvGrpSpPr/>
        <p:nvPr/>
      </p:nvGrpSpPr>
      <p:grpSpPr>
        <a:xfrm>
          <a:off x="0" y="0"/>
          <a:ext cx="0" cy="0"/>
          <a:chOff x="0" y="0"/>
          <a:chExt cx="0" cy="0"/>
        </a:xfrm>
      </p:grpSpPr>
      <p:pic>
        <p:nvPicPr>
          <p:cNvPr id="124" name="Google Shape;124;p70"/>
          <p:cNvPicPr preferRelativeResize="0"/>
          <p:nvPr/>
        </p:nvPicPr>
        <p:blipFill rotWithShape="1">
          <a:blip r:embed="rId2">
            <a:alphaModFix/>
          </a:blip>
          <a:srcRect b="0" l="48493" r="34237" t="16153"/>
          <a:stretch/>
        </p:blipFill>
        <p:spPr>
          <a:xfrm>
            <a:off x="0" y="0"/>
            <a:ext cx="2316339" cy="7467600"/>
          </a:xfrm>
          <a:prstGeom prst="rect">
            <a:avLst/>
          </a:prstGeom>
          <a:noFill/>
          <a:ln>
            <a:noFill/>
          </a:ln>
        </p:spPr>
      </p:pic>
      <p:sp>
        <p:nvSpPr>
          <p:cNvPr id="125" name="Google Shape;125;p70"/>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 name="Google Shape;126;p70"/>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Lateral 1.5">
  <p:cSld name="4_Lateral 1.5">
    <p:spTree>
      <p:nvGrpSpPr>
        <p:cNvPr id="127" name="Shape 127"/>
        <p:cNvGrpSpPr/>
        <p:nvPr/>
      </p:nvGrpSpPr>
      <p:grpSpPr>
        <a:xfrm>
          <a:off x="0" y="0"/>
          <a:ext cx="0" cy="0"/>
          <a:chOff x="0" y="0"/>
          <a:chExt cx="0" cy="0"/>
        </a:xfrm>
      </p:grpSpPr>
      <p:pic>
        <p:nvPicPr>
          <p:cNvPr id="128" name="Google Shape;128;p71"/>
          <p:cNvPicPr preferRelativeResize="0"/>
          <p:nvPr/>
        </p:nvPicPr>
        <p:blipFill rotWithShape="1">
          <a:blip r:embed="rId2">
            <a:alphaModFix/>
          </a:blip>
          <a:srcRect b="540" l="29856" r="12695" t="0"/>
          <a:stretch/>
        </p:blipFill>
        <p:spPr>
          <a:xfrm>
            <a:off x="0" y="-1"/>
            <a:ext cx="2316340" cy="7467601"/>
          </a:xfrm>
          <a:prstGeom prst="rect">
            <a:avLst/>
          </a:prstGeom>
          <a:noFill/>
          <a:ln>
            <a:noFill/>
          </a:ln>
        </p:spPr>
      </p:pic>
      <p:sp>
        <p:nvSpPr>
          <p:cNvPr id="129" name="Google Shape;129;p71"/>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0" name="Google Shape;130;p71"/>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1.6">
  <p:cSld name="1_Lateral 1.6">
    <p:spTree>
      <p:nvGrpSpPr>
        <p:cNvPr id="131" name="Shape 131"/>
        <p:cNvGrpSpPr/>
        <p:nvPr/>
      </p:nvGrpSpPr>
      <p:grpSpPr>
        <a:xfrm>
          <a:off x="0" y="0"/>
          <a:ext cx="0" cy="0"/>
          <a:chOff x="0" y="0"/>
          <a:chExt cx="0" cy="0"/>
        </a:xfrm>
      </p:grpSpPr>
      <p:pic>
        <p:nvPicPr>
          <p:cNvPr id="132" name="Google Shape;132;p72"/>
          <p:cNvPicPr preferRelativeResize="0"/>
          <p:nvPr/>
        </p:nvPicPr>
        <p:blipFill rotWithShape="1">
          <a:blip r:embed="rId2">
            <a:alphaModFix/>
          </a:blip>
          <a:srcRect b="-127" l="34604" r="26324" t="254"/>
          <a:stretch/>
        </p:blipFill>
        <p:spPr>
          <a:xfrm>
            <a:off x="0" y="0"/>
            <a:ext cx="2311103" cy="7467600"/>
          </a:xfrm>
          <a:prstGeom prst="rect">
            <a:avLst/>
          </a:prstGeom>
          <a:noFill/>
          <a:ln>
            <a:noFill/>
          </a:ln>
        </p:spPr>
      </p:pic>
      <p:sp>
        <p:nvSpPr>
          <p:cNvPr id="133" name="Google Shape;133;p72"/>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4" name="Google Shape;134;p72"/>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6">
  <p:cSld name="Lateral 1.6">
    <p:spTree>
      <p:nvGrpSpPr>
        <p:cNvPr id="135" name="Shape 135"/>
        <p:cNvGrpSpPr/>
        <p:nvPr/>
      </p:nvGrpSpPr>
      <p:grpSpPr>
        <a:xfrm>
          <a:off x="0" y="0"/>
          <a:ext cx="0" cy="0"/>
          <a:chOff x="0" y="0"/>
          <a:chExt cx="0" cy="0"/>
        </a:xfrm>
      </p:grpSpPr>
      <p:pic>
        <p:nvPicPr>
          <p:cNvPr id="136" name="Google Shape;136;p73"/>
          <p:cNvPicPr preferRelativeResize="0"/>
          <p:nvPr/>
        </p:nvPicPr>
        <p:blipFill rotWithShape="1">
          <a:blip r:embed="rId2">
            <a:alphaModFix/>
          </a:blip>
          <a:srcRect b="0" l="22251" r="57137" t="0"/>
          <a:stretch/>
        </p:blipFill>
        <p:spPr>
          <a:xfrm>
            <a:off x="0" y="0"/>
            <a:ext cx="2311103" cy="7467600"/>
          </a:xfrm>
          <a:prstGeom prst="rect">
            <a:avLst/>
          </a:prstGeom>
          <a:noFill/>
          <a:ln>
            <a:noFill/>
          </a:ln>
        </p:spPr>
      </p:pic>
      <p:sp>
        <p:nvSpPr>
          <p:cNvPr id="137" name="Google Shape;137;p73"/>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p73"/>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1.5">
  <p:cSld name="1_Lateral 1.5">
    <p:spTree>
      <p:nvGrpSpPr>
        <p:cNvPr id="139" name="Shape 139"/>
        <p:cNvGrpSpPr/>
        <p:nvPr/>
      </p:nvGrpSpPr>
      <p:grpSpPr>
        <a:xfrm>
          <a:off x="0" y="0"/>
          <a:ext cx="0" cy="0"/>
          <a:chOff x="0" y="0"/>
          <a:chExt cx="0" cy="0"/>
        </a:xfrm>
      </p:grpSpPr>
      <p:pic>
        <p:nvPicPr>
          <p:cNvPr id="140" name="Google Shape;140;p74"/>
          <p:cNvPicPr preferRelativeResize="0"/>
          <p:nvPr/>
        </p:nvPicPr>
        <p:blipFill rotWithShape="1">
          <a:blip r:embed="rId2">
            <a:alphaModFix/>
          </a:blip>
          <a:srcRect b="0" l="35179" r="47372" t="0"/>
          <a:stretch/>
        </p:blipFill>
        <p:spPr>
          <a:xfrm>
            <a:off x="0" y="-1"/>
            <a:ext cx="2316340" cy="7467601"/>
          </a:xfrm>
          <a:prstGeom prst="rect">
            <a:avLst/>
          </a:prstGeom>
          <a:noFill/>
          <a:ln>
            <a:noFill/>
          </a:ln>
        </p:spPr>
      </p:pic>
      <p:sp>
        <p:nvSpPr>
          <p:cNvPr id="141" name="Google Shape;141;p74"/>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2" name="Google Shape;142;p74"/>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5">
  <p:cSld name="Lateral 1.5">
    <p:spTree>
      <p:nvGrpSpPr>
        <p:cNvPr id="143" name="Shape 143"/>
        <p:cNvGrpSpPr/>
        <p:nvPr/>
      </p:nvGrpSpPr>
      <p:grpSpPr>
        <a:xfrm>
          <a:off x="0" y="0"/>
          <a:ext cx="0" cy="0"/>
          <a:chOff x="0" y="0"/>
          <a:chExt cx="0" cy="0"/>
        </a:xfrm>
      </p:grpSpPr>
      <p:pic>
        <p:nvPicPr>
          <p:cNvPr id="144" name="Google Shape;144;p75"/>
          <p:cNvPicPr preferRelativeResize="0"/>
          <p:nvPr/>
        </p:nvPicPr>
        <p:blipFill rotWithShape="1">
          <a:blip r:embed="rId2">
            <a:alphaModFix/>
          </a:blip>
          <a:srcRect b="0" l="31959" r="47345" t="0"/>
          <a:stretch/>
        </p:blipFill>
        <p:spPr>
          <a:xfrm>
            <a:off x="0" y="-1"/>
            <a:ext cx="2316340" cy="7467601"/>
          </a:xfrm>
          <a:prstGeom prst="rect">
            <a:avLst/>
          </a:prstGeom>
          <a:noFill/>
          <a:ln>
            <a:noFill/>
          </a:ln>
        </p:spPr>
      </p:pic>
      <p:sp>
        <p:nvSpPr>
          <p:cNvPr id="145" name="Google Shape;145;p75"/>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6" name="Google Shape;146;p75"/>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teral 1.5">
  <p:cSld name="2_Lateral 1.5">
    <p:spTree>
      <p:nvGrpSpPr>
        <p:cNvPr id="147" name="Shape 147"/>
        <p:cNvGrpSpPr/>
        <p:nvPr/>
      </p:nvGrpSpPr>
      <p:grpSpPr>
        <a:xfrm>
          <a:off x="0" y="0"/>
          <a:ext cx="0" cy="0"/>
          <a:chOff x="0" y="0"/>
          <a:chExt cx="0" cy="0"/>
        </a:xfrm>
      </p:grpSpPr>
      <p:pic>
        <p:nvPicPr>
          <p:cNvPr id="148" name="Google Shape;148;p76"/>
          <p:cNvPicPr preferRelativeResize="0"/>
          <p:nvPr/>
        </p:nvPicPr>
        <p:blipFill rotWithShape="1">
          <a:blip r:embed="rId2">
            <a:alphaModFix/>
          </a:blip>
          <a:srcRect b="0" l="61184" r="18177" t="0"/>
          <a:stretch/>
        </p:blipFill>
        <p:spPr>
          <a:xfrm>
            <a:off x="0" y="-1"/>
            <a:ext cx="2316340" cy="7467601"/>
          </a:xfrm>
          <a:prstGeom prst="rect">
            <a:avLst/>
          </a:prstGeom>
          <a:noFill/>
          <a:ln>
            <a:noFill/>
          </a:ln>
        </p:spPr>
      </p:pic>
      <p:sp>
        <p:nvSpPr>
          <p:cNvPr id="149" name="Google Shape;149;p76"/>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0" name="Google Shape;150;p76"/>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illa 1">
  <p:cSld name="Portadilla 1">
    <p:spTree>
      <p:nvGrpSpPr>
        <p:cNvPr id="21" name="Shape 21"/>
        <p:cNvGrpSpPr/>
        <p:nvPr/>
      </p:nvGrpSpPr>
      <p:grpSpPr>
        <a:xfrm>
          <a:off x="0" y="0"/>
          <a:ext cx="0" cy="0"/>
          <a:chOff x="0" y="0"/>
          <a:chExt cx="0" cy="0"/>
        </a:xfrm>
      </p:grpSpPr>
      <p:sp>
        <p:nvSpPr>
          <p:cNvPr id="22" name="Google Shape;22;p50"/>
          <p:cNvSpPr/>
          <p:nvPr/>
        </p:nvSpPr>
        <p:spPr>
          <a:xfrm>
            <a:off x="0" y="-5186"/>
            <a:ext cx="13276263" cy="74727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3" name="Google Shape;23;p50"/>
          <p:cNvSpPr txBox="1"/>
          <p:nvPr>
            <p:ph type="title"/>
          </p:nvPr>
        </p:nvSpPr>
        <p:spPr>
          <a:xfrm>
            <a:off x="1744101" y="2727176"/>
            <a:ext cx="9788062" cy="70731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400"/>
              <a:buFont typeface="Montserrat"/>
              <a:buNone/>
              <a:defRPr b="1" i="0" sz="44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50"/>
          <p:cNvSpPr txBox="1"/>
          <p:nvPr>
            <p:ph idx="1" type="body"/>
          </p:nvPr>
        </p:nvSpPr>
        <p:spPr>
          <a:xfrm>
            <a:off x="1738313" y="3613150"/>
            <a:ext cx="9827942" cy="91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89"/>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ateral 1.5">
  <p:cSld name="3_Lateral 1.5">
    <p:spTree>
      <p:nvGrpSpPr>
        <p:cNvPr id="151" name="Shape 151"/>
        <p:cNvGrpSpPr/>
        <p:nvPr/>
      </p:nvGrpSpPr>
      <p:grpSpPr>
        <a:xfrm>
          <a:off x="0" y="0"/>
          <a:ext cx="0" cy="0"/>
          <a:chOff x="0" y="0"/>
          <a:chExt cx="0" cy="0"/>
        </a:xfrm>
      </p:grpSpPr>
      <p:pic>
        <p:nvPicPr>
          <p:cNvPr id="152" name="Google Shape;152;p77"/>
          <p:cNvPicPr preferRelativeResize="0"/>
          <p:nvPr/>
        </p:nvPicPr>
        <p:blipFill rotWithShape="1">
          <a:blip r:embed="rId2">
            <a:alphaModFix/>
          </a:blip>
          <a:srcRect b="0" l="17253" r="62051" t="0"/>
          <a:stretch/>
        </p:blipFill>
        <p:spPr>
          <a:xfrm>
            <a:off x="0" y="-1"/>
            <a:ext cx="2316340" cy="7467601"/>
          </a:xfrm>
          <a:prstGeom prst="rect">
            <a:avLst/>
          </a:prstGeom>
          <a:noFill/>
          <a:ln>
            <a:noFill/>
          </a:ln>
        </p:spPr>
      </p:pic>
      <p:sp>
        <p:nvSpPr>
          <p:cNvPr id="153" name="Google Shape;153;p77"/>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4" name="Google Shape;154;p77"/>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7">
  <p:cSld name="Lateral 1.7">
    <p:spTree>
      <p:nvGrpSpPr>
        <p:cNvPr id="155" name="Shape 155"/>
        <p:cNvGrpSpPr/>
        <p:nvPr/>
      </p:nvGrpSpPr>
      <p:grpSpPr>
        <a:xfrm>
          <a:off x="0" y="0"/>
          <a:ext cx="0" cy="0"/>
          <a:chOff x="0" y="0"/>
          <a:chExt cx="0" cy="0"/>
        </a:xfrm>
      </p:grpSpPr>
      <p:pic>
        <p:nvPicPr>
          <p:cNvPr id="156" name="Google Shape;156;p78"/>
          <p:cNvPicPr preferRelativeResize="0"/>
          <p:nvPr/>
        </p:nvPicPr>
        <p:blipFill rotWithShape="1">
          <a:blip r:embed="rId2">
            <a:alphaModFix/>
          </a:blip>
          <a:srcRect b="0" l="19417" r="33926" t="0"/>
          <a:stretch/>
        </p:blipFill>
        <p:spPr>
          <a:xfrm>
            <a:off x="0" y="0"/>
            <a:ext cx="2316339" cy="7467600"/>
          </a:xfrm>
          <a:prstGeom prst="rect">
            <a:avLst/>
          </a:prstGeom>
          <a:noFill/>
          <a:ln>
            <a:noFill/>
          </a:ln>
        </p:spPr>
      </p:pic>
      <p:sp>
        <p:nvSpPr>
          <p:cNvPr id="157" name="Google Shape;157;p78"/>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 name="Google Shape;158;p78"/>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8">
  <p:cSld name="Lateral 1.8">
    <p:spTree>
      <p:nvGrpSpPr>
        <p:cNvPr id="159" name="Shape 159"/>
        <p:cNvGrpSpPr/>
        <p:nvPr/>
      </p:nvGrpSpPr>
      <p:grpSpPr>
        <a:xfrm>
          <a:off x="0" y="0"/>
          <a:ext cx="0" cy="0"/>
          <a:chOff x="0" y="0"/>
          <a:chExt cx="0" cy="0"/>
        </a:xfrm>
      </p:grpSpPr>
      <p:pic>
        <p:nvPicPr>
          <p:cNvPr id="160" name="Google Shape;160;p79"/>
          <p:cNvPicPr preferRelativeResize="0"/>
          <p:nvPr/>
        </p:nvPicPr>
        <p:blipFill rotWithShape="1">
          <a:blip r:embed="rId2">
            <a:alphaModFix/>
          </a:blip>
          <a:srcRect b="0" l="23700" r="29770" t="0"/>
          <a:stretch/>
        </p:blipFill>
        <p:spPr>
          <a:xfrm>
            <a:off x="0" y="0"/>
            <a:ext cx="2316338" cy="7467600"/>
          </a:xfrm>
          <a:prstGeom prst="rect">
            <a:avLst/>
          </a:prstGeom>
          <a:noFill/>
          <a:ln>
            <a:noFill/>
          </a:ln>
        </p:spPr>
      </p:pic>
      <p:sp>
        <p:nvSpPr>
          <p:cNvPr id="161" name="Google Shape;161;p79"/>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79"/>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1.9">
  <p:cSld name="Lateral 1.9">
    <p:spTree>
      <p:nvGrpSpPr>
        <p:cNvPr id="163" name="Shape 163"/>
        <p:cNvGrpSpPr/>
        <p:nvPr/>
      </p:nvGrpSpPr>
      <p:grpSpPr>
        <a:xfrm>
          <a:off x="0" y="0"/>
          <a:ext cx="0" cy="0"/>
          <a:chOff x="0" y="0"/>
          <a:chExt cx="0" cy="0"/>
        </a:xfrm>
      </p:grpSpPr>
      <p:pic>
        <p:nvPicPr>
          <p:cNvPr id="164" name="Google Shape;164;p80"/>
          <p:cNvPicPr preferRelativeResize="0"/>
          <p:nvPr/>
        </p:nvPicPr>
        <p:blipFill rotWithShape="1">
          <a:blip r:embed="rId2">
            <a:alphaModFix/>
          </a:blip>
          <a:srcRect b="0" l="18924" r="34547" t="0"/>
          <a:stretch/>
        </p:blipFill>
        <p:spPr>
          <a:xfrm>
            <a:off x="-1" y="4320"/>
            <a:ext cx="2316339" cy="7463280"/>
          </a:xfrm>
          <a:prstGeom prst="rect">
            <a:avLst/>
          </a:prstGeom>
          <a:noFill/>
          <a:ln>
            <a:noFill/>
          </a:ln>
        </p:spPr>
      </p:pic>
      <p:sp>
        <p:nvSpPr>
          <p:cNvPr id="165" name="Google Shape;165;p80"/>
          <p:cNvSpPr txBox="1"/>
          <p:nvPr>
            <p:ph type="title"/>
          </p:nvPr>
        </p:nvSpPr>
        <p:spPr>
          <a:xfrm>
            <a:off x="2815770" y="324020"/>
            <a:ext cx="9811659"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6" name="Google Shape;166;p80"/>
          <p:cNvSpPr txBox="1"/>
          <p:nvPr>
            <p:ph idx="1" type="body"/>
          </p:nvPr>
        </p:nvSpPr>
        <p:spPr>
          <a:xfrm>
            <a:off x="2815769" y="1125094"/>
            <a:ext cx="9811659"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Lateral 2.1">
  <p:cSld name="3_Lateral 2.1">
    <p:spTree>
      <p:nvGrpSpPr>
        <p:cNvPr id="167" name="Shape 167"/>
        <p:cNvGrpSpPr/>
        <p:nvPr/>
      </p:nvGrpSpPr>
      <p:grpSpPr>
        <a:xfrm>
          <a:off x="0" y="0"/>
          <a:ext cx="0" cy="0"/>
          <a:chOff x="0" y="0"/>
          <a:chExt cx="0" cy="0"/>
        </a:xfrm>
      </p:grpSpPr>
      <p:pic>
        <p:nvPicPr>
          <p:cNvPr id="168" name="Google Shape;168;p81"/>
          <p:cNvPicPr preferRelativeResize="0"/>
          <p:nvPr/>
        </p:nvPicPr>
        <p:blipFill rotWithShape="1">
          <a:blip r:embed="rId2">
            <a:alphaModFix/>
          </a:blip>
          <a:srcRect b="12469" l="0" r="0" t="6969"/>
          <a:stretch/>
        </p:blipFill>
        <p:spPr>
          <a:xfrm>
            <a:off x="-1" y="-1"/>
            <a:ext cx="4978073" cy="7467601"/>
          </a:xfrm>
          <a:prstGeom prst="rect">
            <a:avLst/>
          </a:prstGeom>
          <a:noFill/>
          <a:ln>
            <a:noFill/>
          </a:ln>
        </p:spPr>
      </p:pic>
      <p:sp>
        <p:nvSpPr>
          <p:cNvPr id="169" name="Google Shape;169;p81"/>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0" name="Google Shape;170;p81"/>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teral 2.2">
  <p:cSld name="2_Lateral 2.2">
    <p:spTree>
      <p:nvGrpSpPr>
        <p:cNvPr id="171" name="Shape 171"/>
        <p:cNvGrpSpPr/>
        <p:nvPr/>
      </p:nvGrpSpPr>
      <p:grpSpPr>
        <a:xfrm>
          <a:off x="0" y="0"/>
          <a:ext cx="0" cy="0"/>
          <a:chOff x="0" y="0"/>
          <a:chExt cx="0" cy="0"/>
        </a:xfrm>
      </p:grpSpPr>
      <p:pic>
        <p:nvPicPr>
          <p:cNvPr id="172" name="Google Shape;172;p82"/>
          <p:cNvPicPr preferRelativeResize="0"/>
          <p:nvPr/>
        </p:nvPicPr>
        <p:blipFill rotWithShape="1">
          <a:blip r:embed="rId2">
            <a:alphaModFix/>
          </a:blip>
          <a:srcRect b="0" l="0" r="0" t="0"/>
          <a:stretch/>
        </p:blipFill>
        <p:spPr>
          <a:xfrm>
            <a:off x="-327" y="0"/>
            <a:ext cx="4978400" cy="7467600"/>
          </a:xfrm>
          <a:prstGeom prst="rect">
            <a:avLst/>
          </a:prstGeom>
          <a:noFill/>
          <a:ln>
            <a:noFill/>
          </a:ln>
        </p:spPr>
      </p:pic>
      <p:sp>
        <p:nvSpPr>
          <p:cNvPr id="173" name="Google Shape;173;p82"/>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4" name="Google Shape;174;p82"/>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teral 2.3">
  <p:cSld name="2_Lateral 2.3">
    <p:spTree>
      <p:nvGrpSpPr>
        <p:cNvPr id="175" name="Shape 175"/>
        <p:cNvGrpSpPr/>
        <p:nvPr/>
      </p:nvGrpSpPr>
      <p:grpSpPr>
        <a:xfrm>
          <a:off x="0" y="0"/>
          <a:ext cx="0" cy="0"/>
          <a:chOff x="0" y="0"/>
          <a:chExt cx="0" cy="0"/>
        </a:xfrm>
      </p:grpSpPr>
      <p:pic>
        <p:nvPicPr>
          <p:cNvPr id="176" name="Google Shape;176;p83"/>
          <p:cNvPicPr preferRelativeResize="0"/>
          <p:nvPr/>
        </p:nvPicPr>
        <p:blipFill rotWithShape="1">
          <a:blip r:embed="rId2">
            <a:alphaModFix/>
          </a:blip>
          <a:srcRect b="0" l="32381" r="23190" t="-2"/>
          <a:stretch/>
        </p:blipFill>
        <p:spPr>
          <a:xfrm>
            <a:off x="-327" y="0"/>
            <a:ext cx="4978400" cy="7467600"/>
          </a:xfrm>
          <a:prstGeom prst="rect">
            <a:avLst/>
          </a:prstGeom>
          <a:noFill/>
          <a:ln>
            <a:noFill/>
          </a:ln>
        </p:spPr>
      </p:pic>
      <p:sp>
        <p:nvSpPr>
          <p:cNvPr id="177" name="Google Shape;177;p83"/>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8" name="Google Shape;178;p83"/>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1">
  <p:cSld name="Lateral 2.1">
    <p:spTree>
      <p:nvGrpSpPr>
        <p:cNvPr id="179" name="Shape 179"/>
        <p:cNvGrpSpPr/>
        <p:nvPr/>
      </p:nvGrpSpPr>
      <p:grpSpPr>
        <a:xfrm>
          <a:off x="0" y="0"/>
          <a:ext cx="0" cy="0"/>
          <a:chOff x="0" y="0"/>
          <a:chExt cx="0" cy="0"/>
        </a:xfrm>
      </p:grpSpPr>
      <p:pic>
        <p:nvPicPr>
          <p:cNvPr id="180" name="Google Shape;180;p84"/>
          <p:cNvPicPr preferRelativeResize="0"/>
          <p:nvPr/>
        </p:nvPicPr>
        <p:blipFill rotWithShape="1">
          <a:blip r:embed="rId2">
            <a:alphaModFix/>
          </a:blip>
          <a:srcRect b="0" l="17927" r="44575" t="0"/>
          <a:stretch/>
        </p:blipFill>
        <p:spPr>
          <a:xfrm>
            <a:off x="-1" y="-1"/>
            <a:ext cx="4978073" cy="7467601"/>
          </a:xfrm>
          <a:prstGeom prst="rect">
            <a:avLst/>
          </a:prstGeom>
          <a:noFill/>
          <a:ln>
            <a:noFill/>
          </a:ln>
        </p:spPr>
      </p:pic>
      <p:sp>
        <p:nvSpPr>
          <p:cNvPr id="181" name="Google Shape;181;p84"/>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2" name="Google Shape;182;p84"/>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2.1">
  <p:cSld name="1_Lateral 2.1">
    <p:spTree>
      <p:nvGrpSpPr>
        <p:cNvPr id="183" name="Shape 183"/>
        <p:cNvGrpSpPr/>
        <p:nvPr/>
      </p:nvGrpSpPr>
      <p:grpSpPr>
        <a:xfrm>
          <a:off x="0" y="0"/>
          <a:ext cx="0" cy="0"/>
          <a:chOff x="0" y="0"/>
          <a:chExt cx="0" cy="0"/>
        </a:xfrm>
      </p:grpSpPr>
      <p:pic>
        <p:nvPicPr>
          <p:cNvPr id="184" name="Google Shape;184;p85"/>
          <p:cNvPicPr preferRelativeResize="0"/>
          <p:nvPr/>
        </p:nvPicPr>
        <p:blipFill rotWithShape="1">
          <a:blip r:embed="rId2">
            <a:alphaModFix/>
          </a:blip>
          <a:srcRect b="580" l="7979" r="48857" t="2347"/>
          <a:stretch/>
        </p:blipFill>
        <p:spPr>
          <a:xfrm>
            <a:off x="-1" y="-1"/>
            <a:ext cx="4978073" cy="7467601"/>
          </a:xfrm>
          <a:prstGeom prst="rect">
            <a:avLst/>
          </a:prstGeom>
          <a:noFill/>
          <a:ln>
            <a:noFill/>
          </a:ln>
        </p:spPr>
      </p:pic>
      <p:sp>
        <p:nvSpPr>
          <p:cNvPr id="185" name="Google Shape;185;p85"/>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6" name="Google Shape;186;p85"/>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teral 2.1">
  <p:cSld name="2_Lateral 2.1">
    <p:spTree>
      <p:nvGrpSpPr>
        <p:cNvPr id="187" name="Shape 187"/>
        <p:cNvGrpSpPr/>
        <p:nvPr/>
      </p:nvGrpSpPr>
      <p:grpSpPr>
        <a:xfrm>
          <a:off x="0" y="0"/>
          <a:ext cx="0" cy="0"/>
          <a:chOff x="0" y="0"/>
          <a:chExt cx="0" cy="0"/>
        </a:xfrm>
      </p:grpSpPr>
      <p:pic>
        <p:nvPicPr>
          <p:cNvPr id="188" name="Google Shape;188;p86"/>
          <p:cNvPicPr preferRelativeResize="0"/>
          <p:nvPr/>
        </p:nvPicPr>
        <p:blipFill rotWithShape="1">
          <a:blip r:embed="rId2">
            <a:alphaModFix/>
          </a:blip>
          <a:srcRect b="0" l="52997" r="8638" t="0"/>
          <a:stretch/>
        </p:blipFill>
        <p:spPr>
          <a:xfrm>
            <a:off x="-1" y="-1"/>
            <a:ext cx="4978073" cy="7467601"/>
          </a:xfrm>
          <a:prstGeom prst="rect">
            <a:avLst/>
          </a:prstGeom>
          <a:noFill/>
          <a:ln>
            <a:noFill/>
          </a:ln>
        </p:spPr>
      </p:pic>
      <p:sp>
        <p:nvSpPr>
          <p:cNvPr id="189" name="Google Shape;189;p86"/>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0" name="Google Shape;190;p86"/>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5">
  <p:cSld name="Lateral 2.5">
    <p:spTree>
      <p:nvGrpSpPr>
        <p:cNvPr id="25" name="Shape 25"/>
        <p:cNvGrpSpPr/>
        <p:nvPr/>
      </p:nvGrpSpPr>
      <p:grpSpPr>
        <a:xfrm>
          <a:off x="0" y="0"/>
          <a:ext cx="0" cy="0"/>
          <a:chOff x="0" y="0"/>
          <a:chExt cx="0" cy="0"/>
        </a:xfrm>
      </p:grpSpPr>
      <p:pic>
        <p:nvPicPr>
          <p:cNvPr id="26" name="Google Shape;26;p51"/>
          <p:cNvPicPr preferRelativeResize="0"/>
          <p:nvPr/>
        </p:nvPicPr>
        <p:blipFill rotWithShape="1">
          <a:blip r:embed="rId2">
            <a:alphaModFix/>
          </a:blip>
          <a:srcRect b="0" l="0" r="0" t="0"/>
          <a:stretch/>
        </p:blipFill>
        <p:spPr>
          <a:xfrm>
            <a:off x="-327" y="0"/>
            <a:ext cx="4978400" cy="7467600"/>
          </a:xfrm>
          <a:prstGeom prst="rect">
            <a:avLst/>
          </a:prstGeom>
          <a:noFill/>
          <a:ln>
            <a:noFill/>
          </a:ln>
        </p:spPr>
      </p:pic>
      <p:sp>
        <p:nvSpPr>
          <p:cNvPr id="27" name="Google Shape;27;p51"/>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51"/>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3">
  <p:cSld name="Lateral 2.3">
    <p:spTree>
      <p:nvGrpSpPr>
        <p:cNvPr id="191" name="Shape 191"/>
        <p:cNvGrpSpPr/>
        <p:nvPr/>
      </p:nvGrpSpPr>
      <p:grpSpPr>
        <a:xfrm>
          <a:off x="0" y="0"/>
          <a:ext cx="0" cy="0"/>
          <a:chOff x="0" y="0"/>
          <a:chExt cx="0" cy="0"/>
        </a:xfrm>
      </p:grpSpPr>
      <p:pic>
        <p:nvPicPr>
          <p:cNvPr id="192" name="Google Shape;192;p87"/>
          <p:cNvPicPr preferRelativeResize="0"/>
          <p:nvPr/>
        </p:nvPicPr>
        <p:blipFill rotWithShape="1">
          <a:blip r:embed="rId2">
            <a:alphaModFix/>
          </a:blip>
          <a:srcRect b="0" l="27783" r="27783" t="0"/>
          <a:stretch/>
        </p:blipFill>
        <p:spPr>
          <a:xfrm>
            <a:off x="-327" y="0"/>
            <a:ext cx="4978400" cy="7467600"/>
          </a:xfrm>
          <a:prstGeom prst="rect">
            <a:avLst/>
          </a:prstGeom>
          <a:noFill/>
          <a:ln>
            <a:noFill/>
          </a:ln>
        </p:spPr>
      </p:pic>
      <p:sp>
        <p:nvSpPr>
          <p:cNvPr id="193" name="Google Shape;193;p87"/>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4" name="Google Shape;194;p87"/>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Lateral 2.7">
  <p:cSld name="2_Lateral 2.7">
    <p:spTree>
      <p:nvGrpSpPr>
        <p:cNvPr id="195" name="Shape 195"/>
        <p:cNvGrpSpPr/>
        <p:nvPr/>
      </p:nvGrpSpPr>
      <p:grpSpPr>
        <a:xfrm>
          <a:off x="0" y="0"/>
          <a:ext cx="0" cy="0"/>
          <a:chOff x="0" y="0"/>
          <a:chExt cx="0" cy="0"/>
        </a:xfrm>
      </p:grpSpPr>
      <p:pic>
        <p:nvPicPr>
          <p:cNvPr id="196" name="Google Shape;196;p88"/>
          <p:cNvPicPr preferRelativeResize="0"/>
          <p:nvPr/>
        </p:nvPicPr>
        <p:blipFill rotWithShape="1">
          <a:blip r:embed="rId2">
            <a:alphaModFix/>
          </a:blip>
          <a:srcRect b="0" l="27750" r="27750" t="0"/>
          <a:stretch/>
        </p:blipFill>
        <p:spPr>
          <a:xfrm>
            <a:off x="0" y="0"/>
            <a:ext cx="4978400" cy="7467599"/>
          </a:xfrm>
          <a:prstGeom prst="rect">
            <a:avLst/>
          </a:prstGeom>
          <a:noFill/>
          <a:ln>
            <a:noFill/>
          </a:ln>
        </p:spPr>
      </p:pic>
      <p:sp>
        <p:nvSpPr>
          <p:cNvPr id="197" name="Google Shape;197;p88"/>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8" name="Google Shape;198;p88"/>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2.2">
  <p:cSld name="1_Lateral 2.2">
    <p:spTree>
      <p:nvGrpSpPr>
        <p:cNvPr id="199" name="Shape 199"/>
        <p:cNvGrpSpPr/>
        <p:nvPr/>
      </p:nvGrpSpPr>
      <p:grpSpPr>
        <a:xfrm>
          <a:off x="0" y="0"/>
          <a:ext cx="0" cy="0"/>
          <a:chOff x="0" y="0"/>
          <a:chExt cx="0" cy="0"/>
        </a:xfrm>
      </p:grpSpPr>
      <p:pic>
        <p:nvPicPr>
          <p:cNvPr id="200" name="Google Shape;200;p89"/>
          <p:cNvPicPr preferRelativeResize="0"/>
          <p:nvPr/>
        </p:nvPicPr>
        <p:blipFill rotWithShape="1">
          <a:blip r:embed="rId2">
            <a:alphaModFix/>
          </a:blip>
          <a:srcRect b="4897" l="11056" r="48496" t="4168"/>
          <a:stretch/>
        </p:blipFill>
        <p:spPr>
          <a:xfrm>
            <a:off x="-327" y="0"/>
            <a:ext cx="4978400" cy="7467600"/>
          </a:xfrm>
          <a:prstGeom prst="rect">
            <a:avLst/>
          </a:prstGeom>
          <a:noFill/>
          <a:ln>
            <a:noFill/>
          </a:ln>
        </p:spPr>
      </p:pic>
      <p:sp>
        <p:nvSpPr>
          <p:cNvPr id="201" name="Google Shape;201;p89"/>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2" name="Google Shape;202;p89"/>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2.3">
  <p:cSld name="1_Lateral 2.3">
    <p:spTree>
      <p:nvGrpSpPr>
        <p:cNvPr id="203" name="Shape 203"/>
        <p:cNvGrpSpPr/>
        <p:nvPr/>
      </p:nvGrpSpPr>
      <p:grpSpPr>
        <a:xfrm>
          <a:off x="0" y="0"/>
          <a:ext cx="0" cy="0"/>
          <a:chOff x="0" y="0"/>
          <a:chExt cx="0" cy="0"/>
        </a:xfrm>
      </p:grpSpPr>
      <p:pic>
        <p:nvPicPr>
          <p:cNvPr id="204" name="Google Shape;204;p90"/>
          <p:cNvPicPr preferRelativeResize="0"/>
          <p:nvPr/>
        </p:nvPicPr>
        <p:blipFill rotWithShape="1">
          <a:blip r:embed="rId2">
            <a:alphaModFix/>
          </a:blip>
          <a:srcRect b="0" l="45110" r="17390" t="0"/>
          <a:stretch/>
        </p:blipFill>
        <p:spPr>
          <a:xfrm>
            <a:off x="-327" y="0"/>
            <a:ext cx="4978400" cy="7467600"/>
          </a:xfrm>
          <a:prstGeom prst="rect">
            <a:avLst/>
          </a:prstGeom>
          <a:noFill/>
          <a:ln>
            <a:noFill/>
          </a:ln>
        </p:spPr>
      </p:pic>
      <p:sp>
        <p:nvSpPr>
          <p:cNvPr id="205" name="Google Shape;205;p90"/>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6" name="Google Shape;206;p90"/>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7">
  <p:cSld name="Lateral 2.7">
    <p:spTree>
      <p:nvGrpSpPr>
        <p:cNvPr id="207" name="Shape 207"/>
        <p:cNvGrpSpPr/>
        <p:nvPr/>
      </p:nvGrpSpPr>
      <p:grpSpPr>
        <a:xfrm>
          <a:off x="0" y="0"/>
          <a:ext cx="0" cy="0"/>
          <a:chOff x="0" y="0"/>
          <a:chExt cx="0" cy="0"/>
        </a:xfrm>
      </p:grpSpPr>
      <p:pic>
        <p:nvPicPr>
          <p:cNvPr id="208" name="Google Shape;208;p91"/>
          <p:cNvPicPr preferRelativeResize="0"/>
          <p:nvPr/>
        </p:nvPicPr>
        <p:blipFill rotWithShape="1">
          <a:blip r:embed="rId2">
            <a:alphaModFix/>
          </a:blip>
          <a:srcRect b="2942" l="30687" r="32785" t="14847"/>
          <a:stretch/>
        </p:blipFill>
        <p:spPr>
          <a:xfrm>
            <a:off x="0" y="0"/>
            <a:ext cx="4978400" cy="7467599"/>
          </a:xfrm>
          <a:prstGeom prst="rect">
            <a:avLst/>
          </a:prstGeom>
          <a:noFill/>
          <a:ln>
            <a:noFill/>
          </a:ln>
        </p:spPr>
      </p:pic>
      <p:sp>
        <p:nvSpPr>
          <p:cNvPr id="209" name="Google Shape;209;p91"/>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0" name="Google Shape;210;p91"/>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teral 2.7">
  <p:cSld name="1_Lateral 2.7">
    <p:spTree>
      <p:nvGrpSpPr>
        <p:cNvPr id="211" name="Shape 211"/>
        <p:cNvGrpSpPr/>
        <p:nvPr/>
      </p:nvGrpSpPr>
      <p:grpSpPr>
        <a:xfrm>
          <a:off x="0" y="0"/>
          <a:ext cx="0" cy="0"/>
          <a:chOff x="0" y="0"/>
          <a:chExt cx="0" cy="0"/>
        </a:xfrm>
      </p:grpSpPr>
      <p:pic>
        <p:nvPicPr>
          <p:cNvPr id="212" name="Google Shape;212;p92"/>
          <p:cNvPicPr preferRelativeResize="0"/>
          <p:nvPr/>
        </p:nvPicPr>
        <p:blipFill rotWithShape="1">
          <a:blip r:embed="rId2">
            <a:alphaModFix/>
          </a:blip>
          <a:srcRect b="0" l="16965" r="38601" t="0"/>
          <a:stretch/>
        </p:blipFill>
        <p:spPr>
          <a:xfrm>
            <a:off x="0" y="0"/>
            <a:ext cx="4978400" cy="7467599"/>
          </a:xfrm>
          <a:prstGeom prst="rect">
            <a:avLst/>
          </a:prstGeom>
          <a:noFill/>
          <a:ln>
            <a:noFill/>
          </a:ln>
        </p:spPr>
      </p:pic>
      <p:sp>
        <p:nvSpPr>
          <p:cNvPr id="213" name="Google Shape;213;p92"/>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 name="Google Shape;214;p92"/>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4">
  <p:cSld name="Lateral 2.4">
    <p:spTree>
      <p:nvGrpSpPr>
        <p:cNvPr id="215" name="Shape 215"/>
        <p:cNvGrpSpPr/>
        <p:nvPr/>
      </p:nvGrpSpPr>
      <p:grpSpPr>
        <a:xfrm>
          <a:off x="0" y="0"/>
          <a:ext cx="0" cy="0"/>
          <a:chOff x="0" y="0"/>
          <a:chExt cx="0" cy="0"/>
        </a:xfrm>
      </p:grpSpPr>
      <p:pic>
        <p:nvPicPr>
          <p:cNvPr id="216" name="Google Shape;216;p93"/>
          <p:cNvPicPr preferRelativeResize="0"/>
          <p:nvPr/>
        </p:nvPicPr>
        <p:blipFill rotWithShape="1">
          <a:blip r:embed="rId2">
            <a:alphaModFix/>
          </a:blip>
          <a:srcRect b="0" l="0" r="0" t="0"/>
          <a:stretch/>
        </p:blipFill>
        <p:spPr>
          <a:xfrm>
            <a:off x="-327" y="0"/>
            <a:ext cx="4978400" cy="7467600"/>
          </a:xfrm>
          <a:prstGeom prst="rect">
            <a:avLst/>
          </a:prstGeom>
          <a:noFill/>
          <a:ln>
            <a:noFill/>
          </a:ln>
        </p:spPr>
      </p:pic>
      <p:sp>
        <p:nvSpPr>
          <p:cNvPr id="217" name="Google Shape;217;p93"/>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8" name="Google Shape;218;p93"/>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6">
  <p:cSld name="Lateral 2.6">
    <p:spTree>
      <p:nvGrpSpPr>
        <p:cNvPr id="219" name="Shape 219"/>
        <p:cNvGrpSpPr/>
        <p:nvPr/>
      </p:nvGrpSpPr>
      <p:grpSpPr>
        <a:xfrm>
          <a:off x="0" y="0"/>
          <a:ext cx="0" cy="0"/>
          <a:chOff x="0" y="0"/>
          <a:chExt cx="0" cy="0"/>
        </a:xfrm>
      </p:grpSpPr>
      <p:pic>
        <p:nvPicPr>
          <p:cNvPr id="220" name="Google Shape;220;p94"/>
          <p:cNvPicPr preferRelativeResize="0"/>
          <p:nvPr/>
        </p:nvPicPr>
        <p:blipFill rotWithShape="1">
          <a:blip r:embed="rId2">
            <a:alphaModFix/>
          </a:blip>
          <a:srcRect b="0" l="0" r="0" t="0"/>
          <a:stretch/>
        </p:blipFill>
        <p:spPr>
          <a:xfrm>
            <a:off x="-327" y="2160"/>
            <a:ext cx="4978400" cy="7463280"/>
          </a:xfrm>
          <a:prstGeom prst="rect">
            <a:avLst/>
          </a:prstGeom>
          <a:noFill/>
          <a:ln>
            <a:noFill/>
          </a:ln>
        </p:spPr>
      </p:pic>
      <p:sp>
        <p:nvSpPr>
          <p:cNvPr id="221" name="Google Shape;221;p94"/>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2" name="Google Shape;222;p94"/>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Foto Persona 1A">
  <p:cSld name="Separador Foto Persona 1A">
    <p:spTree>
      <p:nvGrpSpPr>
        <p:cNvPr id="223" name="Shape 223"/>
        <p:cNvGrpSpPr/>
        <p:nvPr/>
      </p:nvGrpSpPr>
      <p:grpSpPr>
        <a:xfrm>
          <a:off x="0" y="0"/>
          <a:ext cx="0" cy="0"/>
          <a:chOff x="0" y="0"/>
          <a:chExt cx="0" cy="0"/>
        </a:xfrm>
      </p:grpSpPr>
      <p:pic>
        <p:nvPicPr>
          <p:cNvPr id="224" name="Google Shape;224;p95"/>
          <p:cNvPicPr preferRelativeResize="0"/>
          <p:nvPr/>
        </p:nvPicPr>
        <p:blipFill rotWithShape="1">
          <a:blip r:embed="rId2">
            <a:alphaModFix/>
          </a:blip>
          <a:srcRect b="0" l="0" r="0" t="0"/>
          <a:stretch/>
        </p:blipFill>
        <p:spPr>
          <a:xfrm>
            <a:off x="2070486" y="0"/>
            <a:ext cx="11205777" cy="7467600"/>
          </a:xfrm>
          <a:prstGeom prst="rect">
            <a:avLst/>
          </a:prstGeom>
          <a:noFill/>
          <a:ln>
            <a:noFill/>
          </a:ln>
        </p:spPr>
      </p:pic>
      <p:sp>
        <p:nvSpPr>
          <p:cNvPr id="225" name="Google Shape;225;p95"/>
          <p:cNvSpPr/>
          <p:nvPr/>
        </p:nvSpPr>
        <p:spPr>
          <a:xfrm>
            <a:off x="0" y="0"/>
            <a:ext cx="4949686" cy="74727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26" name="Google Shape;226;p95"/>
          <p:cNvSpPr txBox="1"/>
          <p:nvPr>
            <p:ph type="title"/>
          </p:nvPr>
        </p:nvSpPr>
        <p:spPr>
          <a:xfrm>
            <a:off x="440019" y="1037498"/>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7" name="Google Shape;227;p95"/>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parador Foto Persona 1A">
  <p:cSld name="1_Separador Foto Persona 1A">
    <p:spTree>
      <p:nvGrpSpPr>
        <p:cNvPr id="228" name="Shape 228"/>
        <p:cNvGrpSpPr/>
        <p:nvPr/>
      </p:nvGrpSpPr>
      <p:grpSpPr>
        <a:xfrm>
          <a:off x="0" y="0"/>
          <a:ext cx="0" cy="0"/>
          <a:chOff x="0" y="0"/>
          <a:chExt cx="0" cy="0"/>
        </a:xfrm>
      </p:grpSpPr>
      <p:pic>
        <p:nvPicPr>
          <p:cNvPr id="229" name="Google Shape;229;p96"/>
          <p:cNvPicPr preferRelativeResize="0"/>
          <p:nvPr/>
        </p:nvPicPr>
        <p:blipFill rotWithShape="1">
          <a:blip r:embed="rId2">
            <a:alphaModFix/>
          </a:blip>
          <a:srcRect b="-30" l="-17838" r="17838" t="31"/>
          <a:stretch/>
        </p:blipFill>
        <p:spPr>
          <a:xfrm>
            <a:off x="2070486" y="2276"/>
            <a:ext cx="11205777" cy="7463047"/>
          </a:xfrm>
          <a:prstGeom prst="rect">
            <a:avLst/>
          </a:prstGeom>
          <a:noFill/>
          <a:ln>
            <a:noFill/>
          </a:ln>
        </p:spPr>
      </p:pic>
      <p:sp>
        <p:nvSpPr>
          <p:cNvPr id="230" name="Google Shape;230;p96"/>
          <p:cNvSpPr/>
          <p:nvPr/>
        </p:nvSpPr>
        <p:spPr>
          <a:xfrm>
            <a:off x="0" y="0"/>
            <a:ext cx="4949686" cy="747278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31" name="Google Shape;231;p96"/>
          <p:cNvSpPr txBox="1"/>
          <p:nvPr>
            <p:ph type="title"/>
          </p:nvPr>
        </p:nvSpPr>
        <p:spPr>
          <a:xfrm>
            <a:off x="440019" y="1037498"/>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2" name="Google Shape;232;p96"/>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illa 2">
  <p:cSld name="Portadilla 2">
    <p:spTree>
      <p:nvGrpSpPr>
        <p:cNvPr id="29" name="Shape 29"/>
        <p:cNvGrpSpPr/>
        <p:nvPr/>
      </p:nvGrpSpPr>
      <p:grpSpPr>
        <a:xfrm>
          <a:off x="0" y="0"/>
          <a:ext cx="0" cy="0"/>
          <a:chOff x="0" y="0"/>
          <a:chExt cx="0" cy="0"/>
        </a:xfrm>
      </p:grpSpPr>
      <p:sp>
        <p:nvSpPr>
          <p:cNvPr id="30" name="Google Shape;30;p52"/>
          <p:cNvSpPr/>
          <p:nvPr/>
        </p:nvSpPr>
        <p:spPr>
          <a:xfrm>
            <a:off x="0" y="-5186"/>
            <a:ext cx="13276263" cy="74727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31" name="Google Shape;31;p52"/>
          <p:cNvSpPr txBox="1"/>
          <p:nvPr>
            <p:ph type="title"/>
          </p:nvPr>
        </p:nvSpPr>
        <p:spPr>
          <a:xfrm>
            <a:off x="1744101" y="2732362"/>
            <a:ext cx="9788062" cy="707315"/>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EB5B5B"/>
              </a:buClr>
              <a:buSzPts val="4400"/>
              <a:buFont typeface="Montserrat"/>
              <a:buNone/>
              <a:defRPr b="1" i="0" sz="4400" u="none" cap="none" strike="noStrike">
                <a:solidFill>
                  <a:srgbClr val="EB5B5B"/>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52"/>
          <p:cNvSpPr txBox="1"/>
          <p:nvPr>
            <p:ph idx="1" type="body"/>
          </p:nvPr>
        </p:nvSpPr>
        <p:spPr>
          <a:xfrm>
            <a:off x="1738313" y="3613150"/>
            <a:ext cx="9827942" cy="91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89"/>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Foto Persona 3A">
  <p:cSld name="Separador Foto Persona 3A">
    <p:spTree>
      <p:nvGrpSpPr>
        <p:cNvPr id="233" name="Shape 233"/>
        <p:cNvGrpSpPr/>
        <p:nvPr/>
      </p:nvGrpSpPr>
      <p:grpSpPr>
        <a:xfrm>
          <a:off x="0" y="0"/>
          <a:ext cx="0" cy="0"/>
          <a:chOff x="0" y="0"/>
          <a:chExt cx="0" cy="0"/>
        </a:xfrm>
      </p:grpSpPr>
      <p:pic>
        <p:nvPicPr>
          <p:cNvPr id="234" name="Google Shape;234;p97"/>
          <p:cNvPicPr preferRelativeResize="0"/>
          <p:nvPr/>
        </p:nvPicPr>
        <p:blipFill rotWithShape="1">
          <a:blip r:embed="rId2">
            <a:alphaModFix/>
          </a:blip>
          <a:srcRect b="-68" l="-23419" r="23418" t="69"/>
          <a:stretch/>
        </p:blipFill>
        <p:spPr>
          <a:xfrm>
            <a:off x="2074863" y="0"/>
            <a:ext cx="11201400" cy="7467600"/>
          </a:xfrm>
          <a:prstGeom prst="rect">
            <a:avLst/>
          </a:prstGeom>
          <a:noFill/>
          <a:ln>
            <a:noFill/>
          </a:ln>
        </p:spPr>
      </p:pic>
      <p:sp>
        <p:nvSpPr>
          <p:cNvPr id="235" name="Google Shape;235;p97"/>
          <p:cNvSpPr/>
          <p:nvPr/>
        </p:nvSpPr>
        <p:spPr>
          <a:xfrm>
            <a:off x="6" y="0"/>
            <a:ext cx="4949686" cy="74727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36" name="Google Shape;236;p97"/>
          <p:cNvSpPr txBox="1"/>
          <p:nvPr>
            <p:ph type="title"/>
          </p:nvPr>
        </p:nvSpPr>
        <p:spPr>
          <a:xfrm>
            <a:off x="440019" y="1022489"/>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7" name="Google Shape;237;p97"/>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parador Foto Persona 3A">
  <p:cSld name="1_Separador Foto Persona 3A">
    <p:spTree>
      <p:nvGrpSpPr>
        <p:cNvPr id="238" name="Shape 238"/>
        <p:cNvGrpSpPr/>
        <p:nvPr/>
      </p:nvGrpSpPr>
      <p:grpSpPr>
        <a:xfrm>
          <a:off x="0" y="0"/>
          <a:ext cx="0" cy="0"/>
          <a:chOff x="0" y="0"/>
          <a:chExt cx="0" cy="0"/>
        </a:xfrm>
      </p:grpSpPr>
      <p:pic>
        <p:nvPicPr>
          <p:cNvPr id="239" name="Google Shape;239;p98"/>
          <p:cNvPicPr preferRelativeResize="0"/>
          <p:nvPr/>
        </p:nvPicPr>
        <p:blipFill rotWithShape="1">
          <a:blip r:embed="rId2">
            <a:alphaModFix/>
          </a:blip>
          <a:srcRect b="38" l="0" r="0" t="39"/>
          <a:stretch/>
        </p:blipFill>
        <p:spPr>
          <a:xfrm>
            <a:off x="2074863" y="0"/>
            <a:ext cx="11201400" cy="7467600"/>
          </a:xfrm>
          <a:prstGeom prst="rect">
            <a:avLst/>
          </a:prstGeom>
          <a:noFill/>
          <a:ln>
            <a:noFill/>
          </a:ln>
        </p:spPr>
      </p:pic>
      <p:sp>
        <p:nvSpPr>
          <p:cNvPr id="240" name="Google Shape;240;p98"/>
          <p:cNvSpPr/>
          <p:nvPr/>
        </p:nvSpPr>
        <p:spPr>
          <a:xfrm>
            <a:off x="6" y="0"/>
            <a:ext cx="4949686" cy="747278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41" name="Google Shape;241;p98"/>
          <p:cNvSpPr txBox="1"/>
          <p:nvPr>
            <p:ph type="title"/>
          </p:nvPr>
        </p:nvSpPr>
        <p:spPr>
          <a:xfrm>
            <a:off x="440019" y="1022489"/>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2" name="Google Shape;242;p98"/>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dor Foto Persona 4A">
  <p:cSld name="Separador Foto Persona 4A">
    <p:spTree>
      <p:nvGrpSpPr>
        <p:cNvPr id="243" name="Shape 243"/>
        <p:cNvGrpSpPr/>
        <p:nvPr/>
      </p:nvGrpSpPr>
      <p:grpSpPr>
        <a:xfrm>
          <a:off x="0" y="0"/>
          <a:ext cx="0" cy="0"/>
          <a:chOff x="0" y="0"/>
          <a:chExt cx="0" cy="0"/>
        </a:xfrm>
      </p:grpSpPr>
      <p:pic>
        <p:nvPicPr>
          <p:cNvPr id="244" name="Google Shape;244;p99"/>
          <p:cNvPicPr preferRelativeResize="0"/>
          <p:nvPr/>
        </p:nvPicPr>
        <p:blipFill rotWithShape="1">
          <a:blip r:embed="rId2">
            <a:alphaModFix/>
          </a:blip>
          <a:srcRect b="0" l="0" r="0" t="0"/>
          <a:stretch/>
        </p:blipFill>
        <p:spPr>
          <a:xfrm>
            <a:off x="2197268" y="0"/>
            <a:ext cx="11078995" cy="7467600"/>
          </a:xfrm>
          <a:prstGeom prst="rect">
            <a:avLst/>
          </a:prstGeom>
          <a:noFill/>
          <a:ln>
            <a:noFill/>
          </a:ln>
        </p:spPr>
      </p:pic>
      <p:sp>
        <p:nvSpPr>
          <p:cNvPr id="245" name="Google Shape;245;p99"/>
          <p:cNvSpPr/>
          <p:nvPr/>
        </p:nvSpPr>
        <p:spPr>
          <a:xfrm>
            <a:off x="0" y="-5184"/>
            <a:ext cx="4949686" cy="7472784"/>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46" name="Google Shape;246;p99"/>
          <p:cNvSpPr txBox="1"/>
          <p:nvPr>
            <p:ph type="title"/>
          </p:nvPr>
        </p:nvSpPr>
        <p:spPr>
          <a:xfrm>
            <a:off x="440019" y="1022489"/>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7" name="Google Shape;247;p99"/>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parador Foto Persona 4A">
  <p:cSld name="1_Separador Foto Persona 4A">
    <p:spTree>
      <p:nvGrpSpPr>
        <p:cNvPr id="248" name="Shape 248"/>
        <p:cNvGrpSpPr/>
        <p:nvPr/>
      </p:nvGrpSpPr>
      <p:grpSpPr>
        <a:xfrm>
          <a:off x="0" y="0"/>
          <a:ext cx="0" cy="0"/>
          <a:chOff x="0" y="0"/>
          <a:chExt cx="0" cy="0"/>
        </a:xfrm>
      </p:grpSpPr>
      <p:pic>
        <p:nvPicPr>
          <p:cNvPr id="249" name="Google Shape;249;p100"/>
          <p:cNvPicPr preferRelativeResize="0"/>
          <p:nvPr/>
        </p:nvPicPr>
        <p:blipFill rotWithShape="1">
          <a:blip r:embed="rId2">
            <a:alphaModFix/>
          </a:blip>
          <a:srcRect b="0" l="-1939" r="11940" t="0"/>
          <a:stretch/>
        </p:blipFill>
        <p:spPr>
          <a:xfrm>
            <a:off x="2197268" y="0"/>
            <a:ext cx="11078995" cy="7467600"/>
          </a:xfrm>
          <a:prstGeom prst="rect">
            <a:avLst/>
          </a:prstGeom>
          <a:noFill/>
          <a:ln>
            <a:noFill/>
          </a:ln>
        </p:spPr>
      </p:pic>
      <p:sp>
        <p:nvSpPr>
          <p:cNvPr id="250" name="Google Shape;250;p100"/>
          <p:cNvSpPr/>
          <p:nvPr/>
        </p:nvSpPr>
        <p:spPr>
          <a:xfrm>
            <a:off x="0" y="-5184"/>
            <a:ext cx="4949686" cy="7472784"/>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51" name="Google Shape;251;p100"/>
          <p:cNvSpPr txBox="1"/>
          <p:nvPr>
            <p:ph type="title"/>
          </p:nvPr>
        </p:nvSpPr>
        <p:spPr>
          <a:xfrm>
            <a:off x="440019" y="1022489"/>
            <a:ext cx="3992149" cy="100609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2" name="Google Shape;252;p100"/>
          <p:cNvSpPr txBox="1"/>
          <p:nvPr>
            <p:ph idx="1" type="body"/>
          </p:nvPr>
        </p:nvSpPr>
        <p:spPr>
          <a:xfrm>
            <a:off x="440019" y="2235695"/>
            <a:ext cx="3992149" cy="4109084"/>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Azul">
  <p:cSld name="Lateral Azul">
    <p:spTree>
      <p:nvGrpSpPr>
        <p:cNvPr id="253" name="Shape 253"/>
        <p:cNvGrpSpPr/>
        <p:nvPr/>
      </p:nvGrpSpPr>
      <p:grpSpPr>
        <a:xfrm>
          <a:off x="0" y="0"/>
          <a:ext cx="0" cy="0"/>
          <a:chOff x="0" y="0"/>
          <a:chExt cx="0" cy="0"/>
        </a:xfrm>
      </p:grpSpPr>
      <p:sp>
        <p:nvSpPr>
          <p:cNvPr id="254" name="Google Shape;254;p101"/>
          <p:cNvSpPr/>
          <p:nvPr/>
        </p:nvSpPr>
        <p:spPr>
          <a:xfrm>
            <a:off x="0" y="0"/>
            <a:ext cx="4002158" cy="7472784"/>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55" name="Google Shape;255;p101"/>
          <p:cNvSpPr txBox="1"/>
          <p:nvPr>
            <p:ph type="title"/>
          </p:nvPr>
        </p:nvSpPr>
        <p:spPr>
          <a:xfrm>
            <a:off x="440020" y="619988"/>
            <a:ext cx="3124815" cy="1006090"/>
          </a:xfrm>
          <a:prstGeom prst="rect">
            <a:avLst/>
          </a:prstGeom>
          <a:noFill/>
          <a:ln>
            <a:noFill/>
          </a:ln>
        </p:spPr>
        <p:txBody>
          <a:bodyPr anchorCtr="0" anchor="t" bIns="46800" lIns="90000" spcFirstLastPara="1" rIns="0" wrap="square" tIns="468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6" name="Google Shape;256;p101"/>
          <p:cNvSpPr txBox="1"/>
          <p:nvPr>
            <p:ph idx="1" type="body"/>
          </p:nvPr>
        </p:nvSpPr>
        <p:spPr>
          <a:xfrm>
            <a:off x="440020" y="1924091"/>
            <a:ext cx="3124815" cy="4435202"/>
          </a:xfrm>
          <a:prstGeom prst="rect">
            <a:avLst/>
          </a:prstGeom>
          <a:noFill/>
          <a:ln>
            <a:noFill/>
          </a:ln>
        </p:spPr>
        <p:txBody>
          <a:bodyPr anchorCtr="0" anchor="t" bIns="45700" lIns="91425" spcFirstLastPara="1" rIns="0" wrap="square" tIns="4570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57" name="Google Shape;257;p101"/>
          <p:cNvSpPr txBox="1"/>
          <p:nvPr>
            <p:ph idx="2" type="body"/>
          </p:nvPr>
        </p:nvSpPr>
        <p:spPr>
          <a:xfrm>
            <a:off x="4442178" y="1335314"/>
            <a:ext cx="8185250" cy="561981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58" name="Google Shape;258;p101"/>
          <p:cNvSpPr txBox="1"/>
          <p:nvPr>
            <p:ph idx="3" type="body"/>
          </p:nvPr>
        </p:nvSpPr>
        <p:spPr>
          <a:xfrm>
            <a:off x="4442178" y="619988"/>
            <a:ext cx="8185250" cy="604800"/>
          </a:xfrm>
          <a:prstGeom prst="rect">
            <a:avLst/>
          </a:prstGeom>
          <a:noFill/>
          <a:ln>
            <a:noFill/>
          </a:ln>
        </p:spPr>
        <p:txBody>
          <a:bodyPr anchorCtr="0" anchor="t" bIns="46800" lIns="0" spcFirstLastPara="1" rIns="0" wrap="square" tIns="46800">
            <a:noAutofit/>
          </a:bodyPr>
          <a:lstStyle>
            <a:lvl1pPr indent="-228600" lvl="0" marL="457200" marR="0" rtl="0" algn="l">
              <a:lnSpc>
                <a:spcPct val="90000"/>
              </a:lnSpc>
              <a:spcBef>
                <a:spcPts val="1089"/>
              </a:spcBef>
              <a:spcAft>
                <a:spcPts val="0"/>
              </a:spcAft>
              <a:buClr>
                <a:schemeClr val="accent1"/>
              </a:buClr>
              <a:buSzPts val="3200"/>
              <a:buFont typeface="Arial"/>
              <a:buNone/>
              <a:defRPr b="1" i="0" sz="3200" u="none" cap="none" strike="noStrike">
                <a:solidFill>
                  <a:schemeClr val="accent1"/>
                </a:solidFill>
                <a:latin typeface="Montserrat"/>
                <a:ea typeface="Montserrat"/>
                <a:cs typeface="Montserrat"/>
                <a:sym typeface="Montserrat"/>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Coral">
  <p:cSld name="Lateral Coral">
    <p:spTree>
      <p:nvGrpSpPr>
        <p:cNvPr id="259" name="Shape 259"/>
        <p:cNvGrpSpPr/>
        <p:nvPr/>
      </p:nvGrpSpPr>
      <p:grpSpPr>
        <a:xfrm>
          <a:off x="0" y="0"/>
          <a:ext cx="0" cy="0"/>
          <a:chOff x="0" y="0"/>
          <a:chExt cx="0" cy="0"/>
        </a:xfrm>
      </p:grpSpPr>
      <p:sp>
        <p:nvSpPr>
          <p:cNvPr id="260" name="Google Shape;260;p102"/>
          <p:cNvSpPr/>
          <p:nvPr/>
        </p:nvSpPr>
        <p:spPr>
          <a:xfrm>
            <a:off x="0" y="-5184"/>
            <a:ext cx="4002158" cy="747278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61" name="Google Shape;261;p102"/>
          <p:cNvSpPr txBox="1"/>
          <p:nvPr>
            <p:ph idx="1" type="body"/>
          </p:nvPr>
        </p:nvSpPr>
        <p:spPr>
          <a:xfrm>
            <a:off x="440020" y="1909577"/>
            <a:ext cx="3124815" cy="4435202"/>
          </a:xfrm>
          <a:prstGeom prst="rect">
            <a:avLst/>
          </a:prstGeom>
          <a:noFill/>
          <a:ln>
            <a:noFill/>
          </a:ln>
        </p:spPr>
        <p:txBody>
          <a:bodyPr anchorCtr="0" anchor="t" bIns="45700" lIns="0" spcFirstLastPara="1" rIns="91425" wrap="square" tIns="45700">
            <a:noAutofit/>
          </a:bodyPr>
          <a:lstStyle>
            <a:lvl1pPr indent="-228600" lvl="0" marL="457200" marR="0" rtl="0" algn="l">
              <a:lnSpc>
                <a:spcPct val="100000"/>
              </a:lnSpc>
              <a:spcBef>
                <a:spcPts val="6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62" name="Google Shape;262;p102"/>
          <p:cNvSpPr txBox="1"/>
          <p:nvPr>
            <p:ph type="title"/>
          </p:nvPr>
        </p:nvSpPr>
        <p:spPr>
          <a:xfrm>
            <a:off x="440020" y="614804"/>
            <a:ext cx="3124815" cy="1006090"/>
          </a:xfrm>
          <a:prstGeom prst="rect">
            <a:avLst/>
          </a:prstGeom>
          <a:noFill/>
          <a:ln>
            <a:noFill/>
          </a:ln>
        </p:spPr>
        <p:txBody>
          <a:bodyPr anchorCtr="0" anchor="t" bIns="46800" lIns="0" spcFirstLastPara="1" rIns="90000" wrap="square" tIns="468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3" name="Google Shape;263;p102"/>
          <p:cNvSpPr txBox="1"/>
          <p:nvPr>
            <p:ph idx="2" type="body"/>
          </p:nvPr>
        </p:nvSpPr>
        <p:spPr>
          <a:xfrm>
            <a:off x="4442178" y="1335314"/>
            <a:ext cx="8185250" cy="561981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64" name="Google Shape;264;p102"/>
          <p:cNvSpPr txBox="1"/>
          <p:nvPr>
            <p:ph idx="3" type="body"/>
          </p:nvPr>
        </p:nvSpPr>
        <p:spPr>
          <a:xfrm>
            <a:off x="4442178" y="619988"/>
            <a:ext cx="8185250" cy="604800"/>
          </a:xfrm>
          <a:prstGeom prst="rect">
            <a:avLst/>
          </a:prstGeom>
          <a:noFill/>
          <a:ln>
            <a:noFill/>
          </a:ln>
        </p:spPr>
        <p:txBody>
          <a:bodyPr anchorCtr="0" anchor="t" bIns="46800" lIns="0" spcFirstLastPara="1" rIns="0" wrap="square" tIns="46800">
            <a:noAutofit/>
          </a:bodyPr>
          <a:lstStyle>
            <a:lvl1pPr indent="-228600" lvl="0" marL="457200" marR="0" rtl="0" algn="l">
              <a:lnSpc>
                <a:spcPct val="90000"/>
              </a:lnSpc>
              <a:spcBef>
                <a:spcPts val="1089"/>
              </a:spcBef>
              <a:spcAft>
                <a:spcPts val="0"/>
              </a:spcAft>
              <a:buClr>
                <a:schemeClr val="accent1"/>
              </a:buClr>
              <a:buSzPts val="3200"/>
              <a:buFont typeface="Arial"/>
              <a:buNone/>
              <a:defRPr b="1" i="0" sz="3200" u="none" cap="none" strike="noStrike">
                <a:solidFill>
                  <a:schemeClr val="accent1"/>
                </a:solidFill>
                <a:latin typeface="Montserrat"/>
                <a:ea typeface="Montserrat"/>
                <a:cs typeface="Montserrat"/>
                <a:sym typeface="Montserrat"/>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Amarillo">
  <p:cSld name="Lateral Amarillo">
    <p:spTree>
      <p:nvGrpSpPr>
        <p:cNvPr id="265" name="Shape 265"/>
        <p:cNvGrpSpPr/>
        <p:nvPr/>
      </p:nvGrpSpPr>
      <p:grpSpPr>
        <a:xfrm>
          <a:off x="0" y="0"/>
          <a:ext cx="0" cy="0"/>
          <a:chOff x="0" y="0"/>
          <a:chExt cx="0" cy="0"/>
        </a:xfrm>
      </p:grpSpPr>
      <p:sp>
        <p:nvSpPr>
          <p:cNvPr id="266" name="Google Shape;266;p103"/>
          <p:cNvSpPr/>
          <p:nvPr/>
        </p:nvSpPr>
        <p:spPr>
          <a:xfrm>
            <a:off x="0" y="-5184"/>
            <a:ext cx="4002158" cy="7472784"/>
          </a:xfrm>
          <a:prstGeom prst="rect">
            <a:avLst/>
          </a:prstGeom>
          <a:solidFill>
            <a:srgbClr val="F5C8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267" name="Google Shape;267;p103"/>
          <p:cNvSpPr txBox="1"/>
          <p:nvPr>
            <p:ph idx="1" type="body"/>
          </p:nvPr>
        </p:nvSpPr>
        <p:spPr>
          <a:xfrm>
            <a:off x="440020" y="1909577"/>
            <a:ext cx="3124815" cy="4435202"/>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68" name="Google Shape;268;p103"/>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9" name="Google Shape;269;p103"/>
          <p:cNvSpPr txBox="1"/>
          <p:nvPr>
            <p:ph idx="2" type="body"/>
          </p:nvPr>
        </p:nvSpPr>
        <p:spPr>
          <a:xfrm>
            <a:off x="4442178" y="1335314"/>
            <a:ext cx="8185250" cy="561981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270" name="Google Shape;270;p103"/>
          <p:cNvSpPr txBox="1"/>
          <p:nvPr>
            <p:ph idx="3" type="body"/>
          </p:nvPr>
        </p:nvSpPr>
        <p:spPr>
          <a:xfrm>
            <a:off x="4442178" y="619988"/>
            <a:ext cx="8185250" cy="604800"/>
          </a:xfrm>
          <a:prstGeom prst="rect">
            <a:avLst/>
          </a:prstGeom>
          <a:noFill/>
          <a:ln>
            <a:noFill/>
          </a:ln>
        </p:spPr>
        <p:txBody>
          <a:bodyPr anchorCtr="0" anchor="t" bIns="46800" lIns="0" spcFirstLastPara="1" rIns="0" wrap="square" tIns="46800">
            <a:noAutofit/>
          </a:bodyPr>
          <a:lstStyle>
            <a:lvl1pPr indent="-228600" lvl="0" marL="457200" marR="0" rtl="0" algn="l">
              <a:lnSpc>
                <a:spcPct val="90000"/>
              </a:lnSpc>
              <a:spcBef>
                <a:spcPts val="1089"/>
              </a:spcBef>
              <a:spcAft>
                <a:spcPts val="0"/>
              </a:spcAft>
              <a:buClr>
                <a:schemeClr val="accent1"/>
              </a:buClr>
              <a:buSzPts val="3200"/>
              <a:buFont typeface="Arial"/>
              <a:buNone/>
              <a:defRPr b="1" i="0" sz="3200" u="none" cap="none" strike="noStrike">
                <a:solidFill>
                  <a:schemeClr val="accent1"/>
                </a:solidFill>
                <a:latin typeface="Montserrat"/>
                <a:ea typeface="Montserrat"/>
                <a:cs typeface="Montserrat"/>
                <a:sym typeface="Montserrat"/>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Fondo 1">
  <p:cSld name="1_Contenido Fondo 1">
    <p:bg>
      <p:bgPr>
        <a:solidFill>
          <a:schemeClr val="lt1">
            <a:alpha val="97647"/>
          </a:schemeClr>
        </a:solidFill>
      </p:bgPr>
    </p:bg>
    <p:spTree>
      <p:nvGrpSpPr>
        <p:cNvPr id="271" name="Shape 271"/>
        <p:cNvGrpSpPr/>
        <p:nvPr/>
      </p:nvGrpSpPr>
      <p:grpSpPr>
        <a:xfrm>
          <a:off x="0" y="0"/>
          <a:ext cx="0" cy="0"/>
          <a:chOff x="0" y="0"/>
          <a:chExt cx="0" cy="0"/>
        </a:xfrm>
      </p:grpSpPr>
      <p:pic>
        <p:nvPicPr>
          <p:cNvPr id="272" name="Google Shape;272;p104"/>
          <p:cNvPicPr preferRelativeResize="0"/>
          <p:nvPr/>
        </p:nvPicPr>
        <p:blipFill rotWithShape="1">
          <a:blip r:embed="rId2">
            <a:alphaModFix/>
          </a:blip>
          <a:srcRect b="0" l="4729" r="8013" t="21471"/>
          <a:stretch/>
        </p:blipFill>
        <p:spPr>
          <a:xfrm>
            <a:off x="0" y="0"/>
            <a:ext cx="13276263" cy="7467599"/>
          </a:xfrm>
          <a:prstGeom prst="rect">
            <a:avLst/>
          </a:prstGeom>
          <a:noFill/>
          <a:ln>
            <a:noFill/>
          </a:ln>
        </p:spPr>
      </p:pic>
      <p:sp>
        <p:nvSpPr>
          <p:cNvPr id="273" name="Google Shape;273;p104"/>
          <p:cNvSpPr/>
          <p:nvPr/>
        </p:nvSpPr>
        <p:spPr>
          <a:xfrm>
            <a:off x="0" y="0"/>
            <a:ext cx="13277570" cy="74676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274" name="Google Shape;274;p104"/>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5" name="Google Shape;275;p104"/>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276" name="Google Shape;276;p104"/>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277" name="Google Shape;277;p104"/>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ido Fondo 1">
  <p:cSld name="2_Contenido Fondo 1">
    <p:bg>
      <p:bgPr>
        <a:solidFill>
          <a:schemeClr val="lt1">
            <a:alpha val="97647"/>
          </a:schemeClr>
        </a:solidFill>
      </p:bgPr>
    </p:bg>
    <p:spTree>
      <p:nvGrpSpPr>
        <p:cNvPr id="278" name="Shape 278"/>
        <p:cNvGrpSpPr/>
        <p:nvPr/>
      </p:nvGrpSpPr>
      <p:grpSpPr>
        <a:xfrm>
          <a:off x="0" y="0"/>
          <a:ext cx="0" cy="0"/>
          <a:chOff x="0" y="0"/>
          <a:chExt cx="0" cy="0"/>
        </a:xfrm>
      </p:grpSpPr>
      <p:pic>
        <p:nvPicPr>
          <p:cNvPr id="279" name="Google Shape;279;p105"/>
          <p:cNvPicPr preferRelativeResize="0"/>
          <p:nvPr/>
        </p:nvPicPr>
        <p:blipFill rotWithShape="1">
          <a:blip r:embed="rId2">
            <a:alphaModFix/>
          </a:blip>
          <a:srcRect b="7771" l="0" r="0" t="7772"/>
          <a:stretch/>
        </p:blipFill>
        <p:spPr>
          <a:xfrm>
            <a:off x="0" y="0"/>
            <a:ext cx="13276263" cy="7467599"/>
          </a:xfrm>
          <a:prstGeom prst="rect">
            <a:avLst/>
          </a:prstGeom>
          <a:noFill/>
          <a:ln>
            <a:noFill/>
          </a:ln>
        </p:spPr>
      </p:pic>
      <p:sp>
        <p:nvSpPr>
          <p:cNvPr id="280" name="Google Shape;280;p105"/>
          <p:cNvSpPr/>
          <p:nvPr/>
        </p:nvSpPr>
        <p:spPr>
          <a:xfrm>
            <a:off x="0" y="0"/>
            <a:ext cx="13277570" cy="7483838"/>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281" name="Google Shape;281;p105"/>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2" name="Google Shape;282;p105"/>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283" name="Google Shape;283;p105"/>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284" name="Google Shape;284;p105"/>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ido Fondo 1">
  <p:cSld name="3_Contenido Fondo 1">
    <p:bg>
      <p:bgPr>
        <a:solidFill>
          <a:schemeClr val="lt1">
            <a:alpha val="97647"/>
          </a:schemeClr>
        </a:solidFill>
      </p:bgPr>
    </p:bg>
    <p:spTree>
      <p:nvGrpSpPr>
        <p:cNvPr id="285" name="Shape 285"/>
        <p:cNvGrpSpPr/>
        <p:nvPr/>
      </p:nvGrpSpPr>
      <p:grpSpPr>
        <a:xfrm>
          <a:off x="0" y="0"/>
          <a:ext cx="0" cy="0"/>
          <a:chOff x="0" y="0"/>
          <a:chExt cx="0" cy="0"/>
        </a:xfrm>
      </p:grpSpPr>
      <p:pic>
        <p:nvPicPr>
          <p:cNvPr id="286" name="Google Shape;286;p106"/>
          <p:cNvPicPr preferRelativeResize="0"/>
          <p:nvPr/>
        </p:nvPicPr>
        <p:blipFill rotWithShape="1">
          <a:blip r:embed="rId2">
            <a:alphaModFix/>
          </a:blip>
          <a:srcRect b="7803" l="0" r="0" t="7803"/>
          <a:stretch/>
        </p:blipFill>
        <p:spPr>
          <a:xfrm>
            <a:off x="0" y="0"/>
            <a:ext cx="13276263" cy="7467599"/>
          </a:xfrm>
          <a:prstGeom prst="rect">
            <a:avLst/>
          </a:prstGeom>
          <a:noFill/>
          <a:ln>
            <a:noFill/>
          </a:ln>
        </p:spPr>
      </p:pic>
      <p:sp>
        <p:nvSpPr>
          <p:cNvPr id="287" name="Google Shape;287;p106"/>
          <p:cNvSpPr/>
          <p:nvPr/>
        </p:nvSpPr>
        <p:spPr>
          <a:xfrm>
            <a:off x="0" y="0"/>
            <a:ext cx="13277570" cy="7483838"/>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288" name="Google Shape;288;p106"/>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9" name="Google Shape;289;p106"/>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290" name="Google Shape;290;p106"/>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291" name="Google Shape;291;p106"/>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2.2">
  <p:cSld name="Lateral 2.2">
    <p:spTree>
      <p:nvGrpSpPr>
        <p:cNvPr id="33" name="Shape 33"/>
        <p:cNvGrpSpPr/>
        <p:nvPr/>
      </p:nvGrpSpPr>
      <p:grpSpPr>
        <a:xfrm>
          <a:off x="0" y="0"/>
          <a:ext cx="0" cy="0"/>
          <a:chOff x="0" y="0"/>
          <a:chExt cx="0" cy="0"/>
        </a:xfrm>
      </p:grpSpPr>
      <p:pic>
        <p:nvPicPr>
          <p:cNvPr id="34" name="Google Shape;34;p53"/>
          <p:cNvPicPr preferRelativeResize="0"/>
          <p:nvPr/>
        </p:nvPicPr>
        <p:blipFill rotWithShape="1">
          <a:blip r:embed="rId2">
            <a:alphaModFix/>
          </a:blip>
          <a:srcRect b="2194" l="27864" r="31081" t="5410"/>
          <a:stretch/>
        </p:blipFill>
        <p:spPr>
          <a:xfrm>
            <a:off x="-327" y="0"/>
            <a:ext cx="4978400" cy="7467600"/>
          </a:xfrm>
          <a:prstGeom prst="rect">
            <a:avLst/>
          </a:prstGeom>
          <a:noFill/>
          <a:ln>
            <a:noFill/>
          </a:ln>
        </p:spPr>
      </p:pic>
      <p:sp>
        <p:nvSpPr>
          <p:cNvPr id="35" name="Google Shape;35;p53"/>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53"/>
          <p:cNvSpPr txBox="1"/>
          <p:nvPr>
            <p:ph idx="1" type="body"/>
          </p:nvPr>
        </p:nvSpPr>
        <p:spPr>
          <a:xfrm>
            <a:off x="5463540" y="1125094"/>
            <a:ext cx="7163888" cy="583003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ido Fondo 1">
  <p:cSld name="4_Contenido Fondo 1">
    <p:bg>
      <p:bgPr>
        <a:solidFill>
          <a:schemeClr val="lt1">
            <a:alpha val="97647"/>
          </a:schemeClr>
        </a:solidFill>
      </p:bgPr>
    </p:bg>
    <p:spTree>
      <p:nvGrpSpPr>
        <p:cNvPr id="292" name="Shape 292"/>
        <p:cNvGrpSpPr/>
        <p:nvPr/>
      </p:nvGrpSpPr>
      <p:grpSpPr>
        <a:xfrm>
          <a:off x="0" y="0"/>
          <a:ext cx="0" cy="0"/>
          <a:chOff x="0" y="0"/>
          <a:chExt cx="0" cy="0"/>
        </a:xfrm>
      </p:grpSpPr>
      <p:pic>
        <p:nvPicPr>
          <p:cNvPr id="293" name="Google Shape;293;p107"/>
          <p:cNvPicPr preferRelativeResize="0"/>
          <p:nvPr/>
        </p:nvPicPr>
        <p:blipFill rotWithShape="1">
          <a:blip r:embed="rId2">
            <a:alphaModFix/>
          </a:blip>
          <a:srcRect b="7803" l="0" r="0" t="7803"/>
          <a:stretch/>
        </p:blipFill>
        <p:spPr>
          <a:xfrm>
            <a:off x="0" y="0"/>
            <a:ext cx="13276263" cy="7467599"/>
          </a:xfrm>
          <a:prstGeom prst="rect">
            <a:avLst/>
          </a:prstGeom>
          <a:noFill/>
          <a:ln>
            <a:noFill/>
          </a:ln>
        </p:spPr>
      </p:pic>
      <p:sp>
        <p:nvSpPr>
          <p:cNvPr id="294" name="Google Shape;294;p107"/>
          <p:cNvSpPr/>
          <p:nvPr/>
        </p:nvSpPr>
        <p:spPr>
          <a:xfrm>
            <a:off x="0" y="0"/>
            <a:ext cx="13277570" cy="7483838"/>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295" name="Google Shape;295;p107"/>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6" name="Google Shape;296;p107"/>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297" name="Google Shape;297;p107"/>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298" name="Google Shape;298;p107"/>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Fondo 1">
  <p:cSld name="Contenido Fondo 1">
    <p:bg>
      <p:bgPr>
        <a:solidFill>
          <a:schemeClr val="lt1">
            <a:alpha val="97647"/>
          </a:schemeClr>
        </a:solidFill>
      </p:bgPr>
    </p:bg>
    <p:spTree>
      <p:nvGrpSpPr>
        <p:cNvPr id="299" name="Shape 299"/>
        <p:cNvGrpSpPr/>
        <p:nvPr/>
      </p:nvGrpSpPr>
      <p:grpSpPr>
        <a:xfrm>
          <a:off x="0" y="0"/>
          <a:ext cx="0" cy="0"/>
          <a:chOff x="0" y="0"/>
          <a:chExt cx="0" cy="0"/>
        </a:xfrm>
      </p:grpSpPr>
      <p:pic>
        <p:nvPicPr>
          <p:cNvPr id="300" name="Google Shape;300;p108"/>
          <p:cNvPicPr preferRelativeResize="0"/>
          <p:nvPr/>
        </p:nvPicPr>
        <p:blipFill rotWithShape="1">
          <a:blip r:embed="rId2">
            <a:alphaModFix/>
          </a:blip>
          <a:srcRect b="0" l="0" r="0" t="0"/>
          <a:stretch/>
        </p:blipFill>
        <p:spPr>
          <a:xfrm>
            <a:off x="530" y="0"/>
            <a:ext cx="13275733" cy="7467599"/>
          </a:xfrm>
          <a:prstGeom prst="rect">
            <a:avLst/>
          </a:prstGeom>
          <a:noFill/>
          <a:ln>
            <a:noFill/>
          </a:ln>
        </p:spPr>
      </p:pic>
      <p:sp>
        <p:nvSpPr>
          <p:cNvPr id="301" name="Google Shape;301;p108"/>
          <p:cNvSpPr/>
          <p:nvPr/>
        </p:nvSpPr>
        <p:spPr>
          <a:xfrm>
            <a:off x="0" y="0"/>
            <a:ext cx="13277570" cy="74676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302" name="Google Shape;302;p108"/>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3" name="Google Shape;303;p108"/>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304" name="Google Shape;304;p108"/>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305" name="Google Shape;305;p108"/>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Fondo 2">
  <p:cSld name="Contenido Fondo 2">
    <p:spTree>
      <p:nvGrpSpPr>
        <p:cNvPr id="306" name="Shape 306"/>
        <p:cNvGrpSpPr/>
        <p:nvPr/>
      </p:nvGrpSpPr>
      <p:grpSpPr>
        <a:xfrm>
          <a:off x="0" y="0"/>
          <a:ext cx="0" cy="0"/>
          <a:chOff x="0" y="0"/>
          <a:chExt cx="0" cy="0"/>
        </a:xfrm>
      </p:grpSpPr>
      <p:pic>
        <p:nvPicPr>
          <p:cNvPr id="307" name="Google Shape;307;p109"/>
          <p:cNvPicPr preferRelativeResize="0"/>
          <p:nvPr/>
        </p:nvPicPr>
        <p:blipFill rotWithShape="1">
          <a:blip r:embed="rId2">
            <a:alphaModFix/>
          </a:blip>
          <a:srcRect b="0" l="0" r="0" t="0"/>
          <a:stretch/>
        </p:blipFill>
        <p:spPr>
          <a:xfrm>
            <a:off x="918" y="0"/>
            <a:ext cx="13275733" cy="7467599"/>
          </a:xfrm>
          <a:prstGeom prst="rect">
            <a:avLst/>
          </a:prstGeom>
          <a:noFill/>
          <a:ln>
            <a:noFill/>
          </a:ln>
        </p:spPr>
      </p:pic>
      <p:sp>
        <p:nvSpPr>
          <p:cNvPr id="308" name="Google Shape;308;p109"/>
          <p:cNvSpPr/>
          <p:nvPr/>
        </p:nvSpPr>
        <p:spPr>
          <a:xfrm>
            <a:off x="0" y="-1"/>
            <a:ext cx="13277570" cy="74676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309" name="Google Shape;309;p109"/>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0" name="Google Shape;310;p109"/>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311" name="Google Shape;311;p109"/>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312" name="Google Shape;312;p109"/>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Fondo 3">
  <p:cSld name="Contenido Fondo 3">
    <p:spTree>
      <p:nvGrpSpPr>
        <p:cNvPr id="313" name="Shape 313"/>
        <p:cNvGrpSpPr/>
        <p:nvPr/>
      </p:nvGrpSpPr>
      <p:grpSpPr>
        <a:xfrm>
          <a:off x="0" y="0"/>
          <a:ext cx="0" cy="0"/>
          <a:chOff x="0" y="0"/>
          <a:chExt cx="0" cy="0"/>
        </a:xfrm>
      </p:grpSpPr>
      <p:pic>
        <p:nvPicPr>
          <p:cNvPr descr="C:\Users\Pablo\ownCloud\Proyectos Estudio\Izertis\Salida a Bolsa\Presentaciones - Salida a Bolsa\PPTS\CORPORATE\IMGs\back_calidad.jpg" id="314" name="Google Shape;314;p110"/>
          <p:cNvPicPr preferRelativeResize="0"/>
          <p:nvPr/>
        </p:nvPicPr>
        <p:blipFill rotWithShape="1">
          <a:blip r:embed="rId2">
            <a:alphaModFix/>
          </a:blip>
          <a:srcRect b="0" l="0" r="5794" t="0"/>
          <a:stretch/>
        </p:blipFill>
        <p:spPr>
          <a:xfrm>
            <a:off x="-1" y="0"/>
            <a:ext cx="13276264" cy="7467600"/>
          </a:xfrm>
          <a:prstGeom prst="rect">
            <a:avLst/>
          </a:prstGeom>
          <a:noFill/>
          <a:ln>
            <a:noFill/>
          </a:ln>
        </p:spPr>
      </p:pic>
      <p:sp>
        <p:nvSpPr>
          <p:cNvPr id="315" name="Google Shape;315;p110"/>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6" name="Google Shape;316;p110"/>
          <p:cNvSpPr txBox="1"/>
          <p:nvPr>
            <p:ph idx="1" type="body"/>
          </p:nvPr>
        </p:nvSpPr>
        <p:spPr>
          <a:xfrm>
            <a:off x="638005" y="1372274"/>
            <a:ext cx="11993733"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317" name="Google Shape;317;p110"/>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318" name="Google Shape;318;p110"/>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Fondo 4">
  <p:cSld name="Contenido Fondo 4">
    <p:spTree>
      <p:nvGrpSpPr>
        <p:cNvPr id="319" name="Shape 319"/>
        <p:cNvGrpSpPr/>
        <p:nvPr/>
      </p:nvGrpSpPr>
      <p:grpSpPr>
        <a:xfrm>
          <a:off x="0" y="0"/>
          <a:ext cx="0" cy="0"/>
          <a:chOff x="0" y="0"/>
          <a:chExt cx="0" cy="0"/>
        </a:xfrm>
      </p:grpSpPr>
      <p:pic>
        <p:nvPicPr>
          <p:cNvPr id="320" name="Google Shape;320;p111"/>
          <p:cNvPicPr preferRelativeResize="0"/>
          <p:nvPr/>
        </p:nvPicPr>
        <p:blipFill rotWithShape="1">
          <a:blip r:embed="rId2">
            <a:alphaModFix/>
          </a:blip>
          <a:srcRect b="2" l="0" r="0" t="2"/>
          <a:stretch/>
        </p:blipFill>
        <p:spPr>
          <a:xfrm>
            <a:off x="0" y="0"/>
            <a:ext cx="13276264" cy="7467600"/>
          </a:xfrm>
          <a:prstGeom prst="rect">
            <a:avLst/>
          </a:prstGeom>
          <a:noFill/>
          <a:ln>
            <a:noFill/>
          </a:ln>
        </p:spPr>
      </p:pic>
      <p:sp>
        <p:nvSpPr>
          <p:cNvPr id="321" name="Google Shape;321;p111"/>
          <p:cNvSpPr/>
          <p:nvPr/>
        </p:nvSpPr>
        <p:spPr>
          <a:xfrm>
            <a:off x="0" y="0"/>
            <a:ext cx="13277570" cy="7467600"/>
          </a:xfrm>
          <a:prstGeom prst="rect">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sp>
        <p:nvSpPr>
          <p:cNvPr id="322" name="Google Shape;322;p111"/>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3" name="Google Shape;323;p111"/>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324" name="Google Shape;324;p111"/>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325" name="Google Shape;325;p111"/>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Fondo 5">
  <p:cSld name="Contenido Fondo 5">
    <p:spTree>
      <p:nvGrpSpPr>
        <p:cNvPr id="326" name="Shape 326"/>
        <p:cNvGrpSpPr/>
        <p:nvPr/>
      </p:nvGrpSpPr>
      <p:grpSpPr>
        <a:xfrm>
          <a:off x="0" y="0"/>
          <a:ext cx="0" cy="0"/>
          <a:chOff x="0" y="0"/>
          <a:chExt cx="0" cy="0"/>
        </a:xfrm>
      </p:grpSpPr>
      <p:pic>
        <p:nvPicPr>
          <p:cNvPr id="327" name="Google Shape;327;p112"/>
          <p:cNvPicPr preferRelativeResize="0"/>
          <p:nvPr/>
        </p:nvPicPr>
        <p:blipFill rotWithShape="1">
          <a:blip r:embed="rId2">
            <a:alphaModFix/>
          </a:blip>
          <a:srcRect b="0" l="0" r="5868" t="0"/>
          <a:stretch/>
        </p:blipFill>
        <p:spPr>
          <a:xfrm>
            <a:off x="-1" y="0"/>
            <a:ext cx="13276264" cy="7467600"/>
          </a:xfrm>
          <a:prstGeom prst="rect">
            <a:avLst/>
          </a:prstGeom>
          <a:noFill/>
          <a:ln>
            <a:noFill/>
          </a:ln>
        </p:spPr>
      </p:pic>
      <p:sp>
        <p:nvSpPr>
          <p:cNvPr id="328" name="Google Shape;328;p112"/>
          <p:cNvSpPr txBox="1"/>
          <p:nvPr>
            <p:ph type="title"/>
          </p:nvPr>
        </p:nvSpPr>
        <p:spPr>
          <a:xfrm>
            <a:off x="638006"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9" name="Google Shape;329;p112"/>
          <p:cNvSpPr txBox="1"/>
          <p:nvPr>
            <p:ph idx="1" type="body"/>
          </p:nvPr>
        </p:nvSpPr>
        <p:spPr>
          <a:xfrm>
            <a:off x="638005" y="1372274"/>
            <a:ext cx="11985152"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pic>
        <p:nvPicPr>
          <p:cNvPr id="330" name="Google Shape;330;p112"/>
          <p:cNvPicPr preferRelativeResize="0"/>
          <p:nvPr/>
        </p:nvPicPr>
        <p:blipFill rotWithShape="1">
          <a:blip r:embed="rId3">
            <a:alphaModFix/>
          </a:blip>
          <a:srcRect b="0" l="0" r="0" t="0"/>
          <a:stretch/>
        </p:blipFill>
        <p:spPr>
          <a:xfrm>
            <a:off x="630237" y="7069959"/>
            <a:ext cx="682766" cy="210573"/>
          </a:xfrm>
          <a:prstGeom prst="rect">
            <a:avLst/>
          </a:prstGeom>
          <a:noFill/>
          <a:ln>
            <a:noFill/>
          </a:ln>
        </p:spPr>
      </p:pic>
      <p:sp>
        <p:nvSpPr>
          <p:cNvPr id="331" name="Google Shape;331;p112"/>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a:solidFill>
                  <a:schemeClr val="lt1"/>
                </a:solidFill>
                <a:latin typeface="Arial"/>
                <a:ea typeface="Arial"/>
                <a:cs typeface="Arial"/>
                <a:sym typeface="Arial"/>
              </a:rPr>
              <a:t>‹#›</a:t>
            </a:fld>
            <a:endParaRPr b="0" i="0" sz="1050">
              <a:solidFill>
                <a:schemeClr val="lt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Esquina 1">
  <p:cSld name="Contenido Esquina 1">
    <p:spTree>
      <p:nvGrpSpPr>
        <p:cNvPr id="332" name="Shape 332"/>
        <p:cNvGrpSpPr/>
        <p:nvPr/>
      </p:nvGrpSpPr>
      <p:grpSpPr>
        <a:xfrm>
          <a:off x="0" y="0"/>
          <a:ext cx="0" cy="0"/>
          <a:chOff x="0" y="0"/>
          <a:chExt cx="0" cy="0"/>
        </a:xfrm>
      </p:grpSpPr>
      <p:pic>
        <p:nvPicPr>
          <p:cNvPr id="333" name="Google Shape;333;p113"/>
          <p:cNvPicPr preferRelativeResize="0"/>
          <p:nvPr/>
        </p:nvPicPr>
        <p:blipFill rotWithShape="1">
          <a:blip r:embed="rId2">
            <a:alphaModFix/>
          </a:blip>
          <a:srcRect b="0" l="0" r="0" t="0"/>
          <a:stretch/>
        </p:blipFill>
        <p:spPr>
          <a:xfrm>
            <a:off x="0" y="0"/>
            <a:ext cx="13276263" cy="7467600"/>
          </a:xfrm>
          <a:prstGeom prst="rect">
            <a:avLst/>
          </a:prstGeom>
          <a:noFill/>
          <a:ln>
            <a:noFill/>
          </a:ln>
        </p:spPr>
      </p:pic>
      <p:sp>
        <p:nvSpPr>
          <p:cNvPr id="334" name="Google Shape;334;p113"/>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5" name="Google Shape;335;p113"/>
          <p:cNvSpPr txBox="1"/>
          <p:nvPr>
            <p:ph idx="1" type="body"/>
          </p:nvPr>
        </p:nvSpPr>
        <p:spPr>
          <a:xfrm>
            <a:off x="638005" y="1372274"/>
            <a:ext cx="11993733"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Esquina 3">
  <p:cSld name="Contenido Esquina 3">
    <p:spTree>
      <p:nvGrpSpPr>
        <p:cNvPr id="336" name="Shape 336"/>
        <p:cNvGrpSpPr/>
        <p:nvPr/>
      </p:nvGrpSpPr>
      <p:grpSpPr>
        <a:xfrm>
          <a:off x="0" y="0"/>
          <a:ext cx="0" cy="0"/>
          <a:chOff x="0" y="0"/>
          <a:chExt cx="0" cy="0"/>
        </a:xfrm>
      </p:grpSpPr>
      <p:pic>
        <p:nvPicPr>
          <p:cNvPr id="337" name="Google Shape;337;p114"/>
          <p:cNvPicPr preferRelativeResize="0"/>
          <p:nvPr/>
        </p:nvPicPr>
        <p:blipFill rotWithShape="1">
          <a:blip r:embed="rId2">
            <a:alphaModFix/>
          </a:blip>
          <a:srcRect b="0" l="0" r="0" t="0"/>
          <a:stretch/>
        </p:blipFill>
        <p:spPr>
          <a:xfrm>
            <a:off x="266" y="0"/>
            <a:ext cx="13275731" cy="7467598"/>
          </a:xfrm>
          <a:prstGeom prst="rect">
            <a:avLst/>
          </a:prstGeom>
          <a:noFill/>
          <a:ln>
            <a:noFill/>
          </a:ln>
        </p:spPr>
      </p:pic>
      <p:sp>
        <p:nvSpPr>
          <p:cNvPr id="338" name="Google Shape;338;p114"/>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9" name="Google Shape;339;p114"/>
          <p:cNvSpPr txBox="1"/>
          <p:nvPr>
            <p:ph idx="1" type="body"/>
          </p:nvPr>
        </p:nvSpPr>
        <p:spPr>
          <a:xfrm>
            <a:off x="638005" y="1372274"/>
            <a:ext cx="11993733"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Esquina 4">
  <p:cSld name="Contenido Esquina 4">
    <p:spTree>
      <p:nvGrpSpPr>
        <p:cNvPr id="340" name="Shape 340"/>
        <p:cNvGrpSpPr/>
        <p:nvPr/>
      </p:nvGrpSpPr>
      <p:grpSpPr>
        <a:xfrm>
          <a:off x="0" y="0"/>
          <a:ext cx="0" cy="0"/>
          <a:chOff x="0" y="0"/>
          <a:chExt cx="0" cy="0"/>
        </a:xfrm>
      </p:grpSpPr>
      <p:pic>
        <p:nvPicPr>
          <p:cNvPr id="341" name="Google Shape;341;p115"/>
          <p:cNvPicPr preferRelativeResize="0"/>
          <p:nvPr/>
        </p:nvPicPr>
        <p:blipFill rotWithShape="1">
          <a:blip r:embed="rId2">
            <a:alphaModFix/>
          </a:blip>
          <a:srcRect b="0" l="0" r="0" t="0"/>
          <a:stretch/>
        </p:blipFill>
        <p:spPr>
          <a:xfrm>
            <a:off x="530" y="0"/>
            <a:ext cx="13275733" cy="7467600"/>
          </a:xfrm>
          <a:prstGeom prst="rect">
            <a:avLst/>
          </a:prstGeom>
          <a:noFill/>
          <a:ln>
            <a:noFill/>
          </a:ln>
        </p:spPr>
      </p:pic>
      <p:sp>
        <p:nvSpPr>
          <p:cNvPr id="342" name="Google Shape;342;p115"/>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3" name="Google Shape;343;p115"/>
          <p:cNvSpPr txBox="1"/>
          <p:nvPr>
            <p:ph idx="1" type="body"/>
          </p:nvPr>
        </p:nvSpPr>
        <p:spPr>
          <a:xfrm>
            <a:off x="638005" y="1372274"/>
            <a:ext cx="11993733"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Blanco">
  <p:cSld name="Solo Título Blanco">
    <p:spTree>
      <p:nvGrpSpPr>
        <p:cNvPr id="344" name="Shape 344"/>
        <p:cNvGrpSpPr/>
        <p:nvPr/>
      </p:nvGrpSpPr>
      <p:grpSpPr>
        <a:xfrm>
          <a:off x="0" y="0"/>
          <a:ext cx="0" cy="0"/>
          <a:chOff x="0" y="0"/>
          <a:chExt cx="0" cy="0"/>
        </a:xfrm>
      </p:grpSpPr>
      <p:sp>
        <p:nvSpPr>
          <p:cNvPr id="345" name="Google Shape;345;p116"/>
          <p:cNvSpPr/>
          <p:nvPr/>
        </p:nvSpPr>
        <p:spPr>
          <a:xfrm>
            <a:off x="0" y="0"/>
            <a:ext cx="13276263" cy="74676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346" name="Google Shape;346;p116"/>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Esquina 2">
  <p:cSld name="Contenido Esquina 2">
    <p:spTree>
      <p:nvGrpSpPr>
        <p:cNvPr id="37" name="Shape 37"/>
        <p:cNvGrpSpPr/>
        <p:nvPr/>
      </p:nvGrpSpPr>
      <p:grpSpPr>
        <a:xfrm>
          <a:off x="0" y="0"/>
          <a:ext cx="0" cy="0"/>
          <a:chOff x="0" y="0"/>
          <a:chExt cx="0" cy="0"/>
        </a:xfrm>
      </p:grpSpPr>
      <p:pic>
        <p:nvPicPr>
          <p:cNvPr id="38" name="Google Shape;38;p54"/>
          <p:cNvPicPr preferRelativeResize="0"/>
          <p:nvPr/>
        </p:nvPicPr>
        <p:blipFill rotWithShape="1">
          <a:blip r:embed="rId2">
            <a:alphaModFix/>
          </a:blip>
          <a:srcRect b="0" l="0" r="0" t="0"/>
          <a:stretch/>
        </p:blipFill>
        <p:spPr>
          <a:xfrm>
            <a:off x="266" y="0"/>
            <a:ext cx="13275731" cy="7467599"/>
          </a:xfrm>
          <a:prstGeom prst="rect">
            <a:avLst/>
          </a:prstGeom>
          <a:noFill/>
          <a:ln>
            <a:noFill/>
          </a:ln>
        </p:spPr>
      </p:pic>
      <p:sp>
        <p:nvSpPr>
          <p:cNvPr id="39" name="Google Shape;39;p54"/>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4"/>
          <p:cNvSpPr txBox="1"/>
          <p:nvPr>
            <p:ph idx="1" type="body"/>
          </p:nvPr>
        </p:nvSpPr>
        <p:spPr>
          <a:xfrm>
            <a:off x="638005" y="1372274"/>
            <a:ext cx="11993733" cy="5233393"/>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2pPr>
            <a:lvl3pPr indent="-228600" lvl="2" marL="1371600" marR="0" rtl="0" algn="l">
              <a:lnSpc>
                <a:spcPct val="100000"/>
              </a:lnSpc>
              <a:spcBef>
                <a:spcPts val="6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indent="-342900" lvl="3" marL="1828800" marR="0" rtl="0" algn="l">
              <a:lnSpc>
                <a:spcPct val="100000"/>
              </a:lnSpc>
              <a:spcBef>
                <a:spcPts val="6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17500" lvl="4" marL="2286000" marR="0" rtl="0" algn="l">
              <a:lnSpc>
                <a:spcPct val="100000"/>
              </a:lnSpc>
              <a:spcBef>
                <a:spcPts val="6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3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Vacía Blanco solo Pie">
  <p:cSld name="Página Vacía Blanco solo Pie">
    <p:spTree>
      <p:nvGrpSpPr>
        <p:cNvPr id="347" name="Shape 347"/>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Vacía Azul">
  <p:cSld name="Página Vacía Azul">
    <p:spTree>
      <p:nvGrpSpPr>
        <p:cNvPr id="348" name="Shape 348"/>
        <p:cNvGrpSpPr/>
        <p:nvPr/>
      </p:nvGrpSpPr>
      <p:grpSpPr>
        <a:xfrm>
          <a:off x="0" y="0"/>
          <a:ext cx="0" cy="0"/>
          <a:chOff x="0" y="0"/>
          <a:chExt cx="0" cy="0"/>
        </a:xfrm>
      </p:grpSpPr>
      <p:sp>
        <p:nvSpPr>
          <p:cNvPr id="349" name="Google Shape;349;p118"/>
          <p:cNvSpPr/>
          <p:nvPr/>
        </p:nvSpPr>
        <p:spPr>
          <a:xfrm>
            <a:off x="0" y="0"/>
            <a:ext cx="13276263" cy="74676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Coral">
  <p:cSld name="Solo Título Coral">
    <p:bg>
      <p:bgPr>
        <a:solidFill>
          <a:schemeClr val="lt1"/>
        </a:solidFill>
      </p:bgPr>
    </p:bg>
    <p:spTree>
      <p:nvGrpSpPr>
        <p:cNvPr id="350" name="Shape 350"/>
        <p:cNvGrpSpPr/>
        <p:nvPr/>
      </p:nvGrpSpPr>
      <p:grpSpPr>
        <a:xfrm>
          <a:off x="0" y="0"/>
          <a:ext cx="0" cy="0"/>
          <a:chOff x="0" y="0"/>
          <a:chExt cx="0" cy="0"/>
        </a:xfrm>
      </p:grpSpPr>
      <p:sp>
        <p:nvSpPr>
          <p:cNvPr id="351" name="Google Shape;351;p119"/>
          <p:cNvSpPr/>
          <p:nvPr/>
        </p:nvSpPr>
        <p:spPr>
          <a:xfrm>
            <a:off x="0" y="0"/>
            <a:ext cx="13276263" cy="7467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352" name="Google Shape;352;p119"/>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lvl1pPr lvl="0" marR="0" rtl="0" algn="l">
              <a:lnSpc>
                <a:spcPct val="90000"/>
              </a:lnSpc>
              <a:spcBef>
                <a:spcPts val="0"/>
              </a:spcBef>
              <a:spcAft>
                <a:spcPts val="0"/>
              </a:spcAft>
              <a:buClr>
                <a:schemeClr val="lt1"/>
              </a:buClr>
              <a:buSzPts val="3200"/>
              <a:buFont typeface="Montserrat"/>
              <a:buNone/>
              <a:defRPr b="1" i="0" sz="3200" u="none" cap="none" strike="noStrike">
                <a:solidFill>
                  <a:schemeClr val="l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ágina Vacía Coral">
  <p:cSld name="Página Vacía Coral">
    <p:bg>
      <p:bgPr>
        <a:solidFill>
          <a:schemeClr val="lt1"/>
        </a:solidFill>
      </p:bgPr>
    </p:bg>
    <p:spTree>
      <p:nvGrpSpPr>
        <p:cNvPr id="353" name="Shape 353"/>
        <p:cNvGrpSpPr/>
        <p:nvPr/>
      </p:nvGrpSpPr>
      <p:grpSpPr>
        <a:xfrm>
          <a:off x="0" y="0"/>
          <a:ext cx="0" cy="0"/>
          <a:chOff x="0" y="0"/>
          <a:chExt cx="0" cy="0"/>
        </a:xfrm>
      </p:grpSpPr>
      <p:sp>
        <p:nvSpPr>
          <p:cNvPr id="354" name="Google Shape;354;p120"/>
          <p:cNvSpPr/>
          <p:nvPr/>
        </p:nvSpPr>
        <p:spPr>
          <a:xfrm>
            <a:off x="0" y="0"/>
            <a:ext cx="13276263" cy="7467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bicaciones">
  <p:cSld name="Ubicaciones">
    <p:spTree>
      <p:nvGrpSpPr>
        <p:cNvPr id="355" name="Shape 355"/>
        <p:cNvGrpSpPr/>
        <p:nvPr/>
      </p:nvGrpSpPr>
      <p:grpSpPr>
        <a:xfrm>
          <a:off x="0" y="0"/>
          <a:ext cx="0" cy="0"/>
          <a:chOff x="0" y="0"/>
          <a:chExt cx="0" cy="0"/>
        </a:xfrm>
      </p:grpSpPr>
      <p:pic>
        <p:nvPicPr>
          <p:cNvPr descr="Vista de una ciudad&#10;&#10;Descripción generada automáticamente" id="356" name="Google Shape;356;p121"/>
          <p:cNvPicPr preferRelativeResize="0"/>
          <p:nvPr/>
        </p:nvPicPr>
        <p:blipFill rotWithShape="1">
          <a:blip r:embed="rId2">
            <a:alphaModFix/>
          </a:blip>
          <a:srcRect b="44517" l="0" r="1843" t="25229"/>
          <a:stretch/>
        </p:blipFill>
        <p:spPr>
          <a:xfrm>
            <a:off x="-1" y="0"/>
            <a:ext cx="13276263" cy="2882900"/>
          </a:xfrm>
          <a:prstGeom prst="rect">
            <a:avLst/>
          </a:prstGeom>
          <a:noFill/>
          <a:ln>
            <a:noFill/>
          </a:ln>
        </p:spPr>
      </p:pic>
      <p:sp>
        <p:nvSpPr>
          <p:cNvPr id="357" name="Google Shape;357;p121"/>
          <p:cNvSpPr/>
          <p:nvPr/>
        </p:nvSpPr>
        <p:spPr>
          <a:xfrm>
            <a:off x="0" y="2699914"/>
            <a:ext cx="13276263" cy="4798323"/>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1">
  <p:cSld name="Cierre 1">
    <p:spTree>
      <p:nvGrpSpPr>
        <p:cNvPr id="358" name="Shape 358"/>
        <p:cNvGrpSpPr/>
        <p:nvPr/>
      </p:nvGrpSpPr>
      <p:grpSpPr>
        <a:xfrm>
          <a:off x="0" y="0"/>
          <a:ext cx="0" cy="0"/>
          <a:chOff x="0" y="0"/>
          <a:chExt cx="0" cy="0"/>
        </a:xfrm>
      </p:grpSpPr>
      <p:pic>
        <p:nvPicPr>
          <p:cNvPr id="359" name="Google Shape;359;p122"/>
          <p:cNvPicPr preferRelativeResize="0"/>
          <p:nvPr/>
        </p:nvPicPr>
        <p:blipFill rotWithShape="1">
          <a:blip r:embed="rId2">
            <a:alphaModFix/>
          </a:blip>
          <a:srcRect b="0" l="-1551" r="53593" t="0"/>
          <a:stretch/>
        </p:blipFill>
        <p:spPr>
          <a:xfrm>
            <a:off x="7906915" y="0"/>
            <a:ext cx="5369348" cy="7467600"/>
          </a:xfrm>
          <a:prstGeom prst="rect">
            <a:avLst/>
          </a:prstGeom>
          <a:noFill/>
          <a:ln>
            <a:noFill/>
          </a:ln>
        </p:spPr>
      </p:pic>
      <p:sp>
        <p:nvSpPr>
          <p:cNvPr id="360" name="Google Shape;360;p122"/>
          <p:cNvSpPr/>
          <p:nvPr/>
        </p:nvSpPr>
        <p:spPr>
          <a:xfrm>
            <a:off x="-1" y="-1"/>
            <a:ext cx="10238510" cy="7467601"/>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361" name="Google Shape;361;p122"/>
          <p:cNvSpPr txBox="1"/>
          <p:nvPr/>
        </p:nvSpPr>
        <p:spPr>
          <a:xfrm>
            <a:off x="5300439" y="3308327"/>
            <a:ext cx="9399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s-ES" sz="2800">
                <a:solidFill>
                  <a:schemeClr val="lt1"/>
                </a:solidFill>
                <a:latin typeface="Montserrat"/>
                <a:ea typeface="Montserrat"/>
                <a:cs typeface="Montserrat"/>
                <a:sym typeface="Montserrat"/>
              </a:rPr>
              <a:t>.com</a:t>
            </a:r>
            <a:endParaRPr sz="2800">
              <a:solidFill>
                <a:schemeClr val="lt1"/>
              </a:solidFill>
              <a:latin typeface="Arial"/>
              <a:ea typeface="Arial"/>
              <a:cs typeface="Arial"/>
              <a:sym typeface="Arial"/>
            </a:endParaRPr>
          </a:p>
        </p:txBody>
      </p:sp>
      <p:pic>
        <p:nvPicPr>
          <p:cNvPr id="362" name="Google Shape;362;p122"/>
          <p:cNvPicPr preferRelativeResize="0"/>
          <p:nvPr/>
        </p:nvPicPr>
        <p:blipFill rotWithShape="1">
          <a:blip r:embed="rId3">
            <a:alphaModFix/>
          </a:blip>
          <a:srcRect b="0" l="0" r="0" t="0"/>
          <a:stretch/>
        </p:blipFill>
        <p:spPr>
          <a:xfrm>
            <a:off x="4058795" y="3212279"/>
            <a:ext cx="1310554" cy="404190"/>
          </a:xfrm>
          <a:prstGeom prst="rect">
            <a:avLst/>
          </a:prstGeom>
          <a:noFill/>
          <a:ln>
            <a:noFill/>
          </a:ln>
        </p:spPr>
      </p:pic>
      <p:sp>
        <p:nvSpPr>
          <p:cNvPr id="363" name="Google Shape;363;p122">
            <a:hlinkClick r:id="rId4"/>
          </p:cNvPr>
          <p:cNvSpPr/>
          <p:nvPr/>
        </p:nvSpPr>
        <p:spPr>
          <a:xfrm>
            <a:off x="3948786" y="3125713"/>
            <a:ext cx="2181609" cy="63052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3">
  <p:cSld name="Cierre 3">
    <p:spTree>
      <p:nvGrpSpPr>
        <p:cNvPr id="364" name="Shape 364"/>
        <p:cNvGrpSpPr/>
        <p:nvPr/>
      </p:nvGrpSpPr>
      <p:grpSpPr>
        <a:xfrm>
          <a:off x="0" y="0"/>
          <a:ext cx="0" cy="0"/>
          <a:chOff x="0" y="0"/>
          <a:chExt cx="0" cy="0"/>
        </a:xfrm>
      </p:grpSpPr>
      <p:pic>
        <p:nvPicPr>
          <p:cNvPr id="365" name="Google Shape;365;p123"/>
          <p:cNvPicPr preferRelativeResize="0"/>
          <p:nvPr/>
        </p:nvPicPr>
        <p:blipFill rotWithShape="1">
          <a:blip r:embed="rId2">
            <a:alphaModFix/>
          </a:blip>
          <a:srcRect b="298" l="47968" r="28149" t="533"/>
          <a:stretch/>
        </p:blipFill>
        <p:spPr>
          <a:xfrm>
            <a:off x="10079182" y="-1"/>
            <a:ext cx="3197081" cy="7467599"/>
          </a:xfrm>
          <a:prstGeom prst="rect">
            <a:avLst/>
          </a:prstGeom>
          <a:noFill/>
          <a:ln>
            <a:noFill/>
          </a:ln>
        </p:spPr>
      </p:pic>
      <p:sp>
        <p:nvSpPr>
          <p:cNvPr id="366" name="Google Shape;366;p123"/>
          <p:cNvSpPr/>
          <p:nvPr/>
        </p:nvSpPr>
        <p:spPr>
          <a:xfrm>
            <a:off x="-1" y="-1"/>
            <a:ext cx="10238510" cy="7467601"/>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367" name="Google Shape;367;p123"/>
          <p:cNvSpPr txBox="1"/>
          <p:nvPr/>
        </p:nvSpPr>
        <p:spPr>
          <a:xfrm>
            <a:off x="5300439" y="3308327"/>
            <a:ext cx="9399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s-ES" sz="2800">
                <a:solidFill>
                  <a:schemeClr val="lt1"/>
                </a:solidFill>
                <a:latin typeface="Montserrat"/>
                <a:ea typeface="Montserrat"/>
                <a:cs typeface="Montserrat"/>
                <a:sym typeface="Montserrat"/>
              </a:rPr>
              <a:t>.com</a:t>
            </a:r>
            <a:endParaRPr sz="2800">
              <a:solidFill>
                <a:schemeClr val="lt1"/>
              </a:solidFill>
              <a:latin typeface="Arial"/>
              <a:ea typeface="Arial"/>
              <a:cs typeface="Arial"/>
              <a:sym typeface="Arial"/>
            </a:endParaRPr>
          </a:p>
        </p:txBody>
      </p:sp>
      <p:pic>
        <p:nvPicPr>
          <p:cNvPr id="368" name="Google Shape;368;p123"/>
          <p:cNvPicPr preferRelativeResize="0"/>
          <p:nvPr/>
        </p:nvPicPr>
        <p:blipFill rotWithShape="1">
          <a:blip r:embed="rId3">
            <a:alphaModFix/>
          </a:blip>
          <a:srcRect b="0" l="0" r="0" t="0"/>
          <a:stretch/>
        </p:blipFill>
        <p:spPr>
          <a:xfrm>
            <a:off x="4058795" y="3212279"/>
            <a:ext cx="1310554" cy="404190"/>
          </a:xfrm>
          <a:prstGeom prst="rect">
            <a:avLst/>
          </a:prstGeom>
          <a:noFill/>
          <a:ln>
            <a:noFill/>
          </a:ln>
        </p:spPr>
      </p:pic>
      <p:sp>
        <p:nvSpPr>
          <p:cNvPr id="369" name="Google Shape;369;p123">
            <a:hlinkClick r:id="rId4"/>
          </p:cNvPr>
          <p:cNvSpPr/>
          <p:nvPr/>
        </p:nvSpPr>
        <p:spPr>
          <a:xfrm>
            <a:off x="3948786" y="3125713"/>
            <a:ext cx="2181609" cy="63052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erre 4">
  <p:cSld name="Cierre 4">
    <p:spTree>
      <p:nvGrpSpPr>
        <p:cNvPr id="370" name="Shape 370"/>
        <p:cNvGrpSpPr/>
        <p:nvPr/>
      </p:nvGrpSpPr>
      <p:grpSpPr>
        <a:xfrm>
          <a:off x="0" y="0"/>
          <a:ext cx="0" cy="0"/>
          <a:chOff x="0" y="0"/>
          <a:chExt cx="0" cy="0"/>
        </a:xfrm>
      </p:grpSpPr>
      <p:pic>
        <p:nvPicPr>
          <p:cNvPr id="371" name="Google Shape;371;p124"/>
          <p:cNvPicPr preferRelativeResize="0"/>
          <p:nvPr/>
        </p:nvPicPr>
        <p:blipFill rotWithShape="1">
          <a:blip r:embed="rId2">
            <a:alphaModFix/>
          </a:blip>
          <a:srcRect b="300" l="70430" r="5488" t="-300"/>
          <a:stretch/>
        </p:blipFill>
        <p:spPr>
          <a:xfrm>
            <a:off x="10079182" y="0"/>
            <a:ext cx="3197081" cy="7467600"/>
          </a:xfrm>
          <a:prstGeom prst="rect">
            <a:avLst/>
          </a:prstGeom>
          <a:noFill/>
          <a:ln>
            <a:noFill/>
          </a:ln>
        </p:spPr>
      </p:pic>
      <p:sp>
        <p:nvSpPr>
          <p:cNvPr id="372" name="Google Shape;372;p124"/>
          <p:cNvSpPr/>
          <p:nvPr/>
        </p:nvSpPr>
        <p:spPr>
          <a:xfrm>
            <a:off x="-1" y="-1"/>
            <a:ext cx="10238510" cy="7467601"/>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373" name="Google Shape;373;p124"/>
          <p:cNvSpPr txBox="1"/>
          <p:nvPr/>
        </p:nvSpPr>
        <p:spPr>
          <a:xfrm>
            <a:off x="5300439" y="3308327"/>
            <a:ext cx="93996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baseline="30000" lang="es-ES" sz="2800">
                <a:solidFill>
                  <a:schemeClr val="lt1"/>
                </a:solidFill>
                <a:latin typeface="Montserrat"/>
                <a:ea typeface="Montserrat"/>
                <a:cs typeface="Montserrat"/>
                <a:sym typeface="Montserrat"/>
              </a:rPr>
              <a:t>.com</a:t>
            </a:r>
            <a:endParaRPr sz="2800">
              <a:solidFill>
                <a:schemeClr val="lt1"/>
              </a:solidFill>
              <a:latin typeface="Arial"/>
              <a:ea typeface="Arial"/>
              <a:cs typeface="Arial"/>
              <a:sym typeface="Arial"/>
            </a:endParaRPr>
          </a:p>
        </p:txBody>
      </p:sp>
      <p:pic>
        <p:nvPicPr>
          <p:cNvPr id="374" name="Google Shape;374;p124"/>
          <p:cNvPicPr preferRelativeResize="0"/>
          <p:nvPr/>
        </p:nvPicPr>
        <p:blipFill rotWithShape="1">
          <a:blip r:embed="rId3">
            <a:alphaModFix/>
          </a:blip>
          <a:srcRect b="0" l="0" r="0" t="0"/>
          <a:stretch/>
        </p:blipFill>
        <p:spPr>
          <a:xfrm>
            <a:off x="4058795" y="3212279"/>
            <a:ext cx="1310554" cy="404190"/>
          </a:xfrm>
          <a:prstGeom prst="rect">
            <a:avLst/>
          </a:prstGeom>
          <a:noFill/>
          <a:ln>
            <a:noFill/>
          </a:ln>
        </p:spPr>
      </p:pic>
      <p:sp>
        <p:nvSpPr>
          <p:cNvPr id="375" name="Google Shape;375;p124">
            <a:hlinkClick r:id="rId4"/>
          </p:cNvPr>
          <p:cNvSpPr/>
          <p:nvPr/>
        </p:nvSpPr>
        <p:spPr>
          <a:xfrm>
            <a:off x="3948786" y="3125713"/>
            <a:ext cx="2181609" cy="63052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376" name="Shape 376"/>
        <p:cNvGrpSpPr/>
        <p:nvPr/>
      </p:nvGrpSpPr>
      <p:grpSpPr>
        <a:xfrm>
          <a:off x="0" y="0"/>
          <a:ext cx="0" cy="0"/>
          <a:chOff x="0" y="0"/>
          <a:chExt cx="0" cy="0"/>
        </a:xfrm>
      </p:grpSpPr>
      <p:sp>
        <p:nvSpPr>
          <p:cNvPr id="377" name="Google Shape;377;p125"/>
          <p:cNvSpPr/>
          <p:nvPr/>
        </p:nvSpPr>
        <p:spPr>
          <a:xfrm>
            <a:off x="0" y="0"/>
            <a:ext cx="13276263" cy="7467600"/>
          </a:xfrm>
          <a:prstGeom prst="rect">
            <a:avLst/>
          </a:prstGeom>
          <a:solidFill>
            <a:srgbClr val="373D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1">
              <a:solidFill>
                <a:schemeClr val="lt1"/>
              </a:solidFill>
              <a:latin typeface="Arial"/>
              <a:ea typeface="Arial"/>
              <a:cs typeface="Arial"/>
              <a:sym typeface="Arial"/>
            </a:endParaRPr>
          </a:p>
        </p:txBody>
      </p:sp>
      <p:pic>
        <p:nvPicPr>
          <p:cNvPr id="378" name="Google Shape;378;p125"/>
          <p:cNvPicPr preferRelativeResize="0"/>
          <p:nvPr/>
        </p:nvPicPr>
        <p:blipFill rotWithShape="1">
          <a:blip r:embed="rId2">
            <a:alphaModFix/>
          </a:blip>
          <a:srcRect b="0" l="0" r="0" t="0"/>
          <a:stretch/>
        </p:blipFill>
        <p:spPr>
          <a:xfrm>
            <a:off x="247029" y="7038486"/>
            <a:ext cx="682766" cy="210573"/>
          </a:xfrm>
          <a:prstGeom prst="rect">
            <a:avLst/>
          </a:prstGeom>
          <a:noFill/>
          <a:ln>
            <a:noFill/>
          </a:ln>
        </p:spPr>
      </p:pic>
      <p:sp>
        <p:nvSpPr>
          <p:cNvPr id="379" name="Google Shape;379;p125"/>
          <p:cNvSpPr txBox="1"/>
          <p:nvPr/>
        </p:nvSpPr>
        <p:spPr>
          <a:xfrm>
            <a:off x="11239754" y="7054556"/>
            <a:ext cx="1861915" cy="257449"/>
          </a:xfrm>
          <a:prstGeom prst="rect">
            <a:avLst/>
          </a:prstGeom>
          <a:noFill/>
          <a:ln>
            <a:noFill/>
          </a:ln>
        </p:spPr>
        <p:txBody>
          <a:bodyPr anchorCtr="0" anchor="t"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62">
                <a:solidFill>
                  <a:srgbClr val="7580AA"/>
                </a:solidFill>
                <a:latin typeface="Arial"/>
                <a:ea typeface="Arial"/>
                <a:cs typeface="Arial"/>
                <a:sym typeface="Arial"/>
              </a:rPr>
              <a:t>‹#›</a:t>
            </a:fld>
            <a:endParaRPr b="0" i="0" sz="1062">
              <a:solidFill>
                <a:srgbClr val="7580AA"/>
              </a:solidFill>
              <a:latin typeface="Arial"/>
              <a:ea typeface="Arial"/>
              <a:cs typeface="Arial"/>
              <a:sym typeface="Arial"/>
            </a:endParaRPr>
          </a:p>
        </p:txBody>
      </p:sp>
      <p:sp>
        <p:nvSpPr>
          <p:cNvPr id="380" name="Google Shape;380;p125"/>
          <p:cNvSpPr txBox="1"/>
          <p:nvPr>
            <p:ph type="title"/>
          </p:nvPr>
        </p:nvSpPr>
        <p:spPr>
          <a:xfrm>
            <a:off x="638005" y="545630"/>
            <a:ext cx="11985151" cy="6050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ontserrat"/>
              <a:buNone/>
              <a:defRPr b="1" i="0" sz="32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1" name="Google Shape;381;p125"/>
          <p:cNvSpPr txBox="1"/>
          <p:nvPr>
            <p:ph idx="1" type="body"/>
          </p:nvPr>
        </p:nvSpPr>
        <p:spPr>
          <a:xfrm>
            <a:off x="630238" y="1372274"/>
            <a:ext cx="12001500" cy="523339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89"/>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iapositiva de título">
  <p:cSld name="9_Diapositiva de título">
    <p:spTree>
      <p:nvGrpSpPr>
        <p:cNvPr id="382" name="Shape 382"/>
        <p:cNvGrpSpPr/>
        <p:nvPr/>
      </p:nvGrpSpPr>
      <p:grpSpPr>
        <a:xfrm>
          <a:off x="0" y="0"/>
          <a:ext cx="0" cy="0"/>
          <a:chOff x="0" y="0"/>
          <a:chExt cx="0" cy="0"/>
        </a:xfrm>
      </p:grpSpPr>
      <p:sp>
        <p:nvSpPr>
          <p:cNvPr id="383" name="Google Shape;383;p126"/>
          <p:cNvSpPr/>
          <p:nvPr/>
        </p:nvSpPr>
        <p:spPr>
          <a:xfrm>
            <a:off x="0" y="0"/>
            <a:ext cx="3613954" cy="7467600"/>
          </a:xfrm>
          <a:prstGeom prst="rect">
            <a:avLst/>
          </a:prstGeom>
          <a:solidFill>
            <a:srgbClr val="F5C8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25">
              <a:solidFill>
                <a:schemeClr val="lt1"/>
              </a:solidFill>
              <a:latin typeface="Arial"/>
              <a:ea typeface="Arial"/>
              <a:cs typeface="Arial"/>
              <a:sym typeface="Arial"/>
            </a:endParaRPr>
          </a:p>
        </p:txBody>
      </p:sp>
      <p:pic>
        <p:nvPicPr>
          <p:cNvPr id="384" name="Google Shape;384;p126"/>
          <p:cNvPicPr preferRelativeResize="0"/>
          <p:nvPr/>
        </p:nvPicPr>
        <p:blipFill rotWithShape="1">
          <a:blip r:embed="rId2">
            <a:alphaModFix/>
          </a:blip>
          <a:srcRect b="0" l="7946" r="7946" t="0"/>
          <a:stretch/>
        </p:blipFill>
        <p:spPr>
          <a:xfrm>
            <a:off x="393025" y="295142"/>
            <a:ext cx="3855892" cy="6877315"/>
          </a:xfrm>
          <a:prstGeom prst="rect">
            <a:avLst/>
          </a:prstGeom>
          <a:noFill/>
          <a:ln>
            <a:noFill/>
          </a:ln>
        </p:spPr>
      </p:pic>
      <p:pic>
        <p:nvPicPr>
          <p:cNvPr id="385" name="Google Shape;385;p126"/>
          <p:cNvPicPr preferRelativeResize="0"/>
          <p:nvPr/>
        </p:nvPicPr>
        <p:blipFill rotWithShape="1">
          <a:blip r:embed="rId3">
            <a:alphaModFix/>
          </a:blip>
          <a:srcRect b="0" l="0" r="0" t="0"/>
          <a:stretch/>
        </p:blipFill>
        <p:spPr>
          <a:xfrm>
            <a:off x="11965996" y="409076"/>
            <a:ext cx="747703" cy="232291"/>
          </a:xfrm>
          <a:prstGeom prst="rect">
            <a:avLst/>
          </a:prstGeom>
          <a:noFill/>
          <a:ln>
            <a:noFill/>
          </a:ln>
        </p:spPr>
      </p:pic>
      <p:sp>
        <p:nvSpPr>
          <p:cNvPr id="386" name="Google Shape;386;p126"/>
          <p:cNvSpPr txBox="1"/>
          <p:nvPr/>
        </p:nvSpPr>
        <p:spPr>
          <a:xfrm>
            <a:off x="413726" y="7002377"/>
            <a:ext cx="1270768" cy="16761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1089">
                <a:solidFill>
                  <a:schemeClr val="dk1"/>
                </a:solidFill>
                <a:latin typeface="Montserrat"/>
                <a:ea typeface="Montserrat"/>
                <a:cs typeface="Montserrat"/>
                <a:sym typeface="Montserrat"/>
              </a:rPr>
              <a:t>izertis.es</a:t>
            </a:r>
            <a:endParaRPr/>
          </a:p>
        </p:txBody>
      </p:sp>
      <p:sp>
        <p:nvSpPr>
          <p:cNvPr id="387" name="Google Shape;387;p126"/>
          <p:cNvSpPr txBox="1"/>
          <p:nvPr>
            <p:ph idx="1" type="body"/>
          </p:nvPr>
        </p:nvSpPr>
        <p:spPr>
          <a:xfrm>
            <a:off x="424547" y="347897"/>
            <a:ext cx="3124486" cy="177324"/>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89"/>
              </a:spcBef>
              <a:spcAft>
                <a:spcPts val="0"/>
              </a:spcAft>
              <a:buClr>
                <a:schemeClr val="dk1"/>
              </a:buClr>
              <a:buSzPts val="1089"/>
              <a:buFont typeface="Arial"/>
              <a:buNone/>
              <a:defRPr b="0" i="0" sz="1089"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90000"/>
              </a:lnSpc>
              <a:spcBef>
                <a:spcPts val="545"/>
              </a:spcBef>
              <a:spcAft>
                <a:spcPts val="0"/>
              </a:spcAft>
              <a:buClr>
                <a:schemeClr val="dk1"/>
              </a:buClr>
              <a:buSzPts val="980"/>
              <a:buFont typeface="Arial"/>
              <a:buNone/>
              <a:defRPr b="0" i="0" sz="980"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90000"/>
              </a:lnSpc>
              <a:spcBef>
                <a:spcPts val="545"/>
              </a:spcBef>
              <a:spcAft>
                <a:spcPts val="0"/>
              </a:spcAft>
              <a:buClr>
                <a:schemeClr val="dk1"/>
              </a:buClr>
              <a:buSzPts val="871"/>
              <a:buFont typeface="Arial"/>
              <a:buNone/>
              <a:defRPr b="0" i="0" sz="871"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90000"/>
              </a:lnSpc>
              <a:spcBef>
                <a:spcPts val="545"/>
              </a:spcBef>
              <a:spcAft>
                <a:spcPts val="0"/>
              </a:spcAft>
              <a:buClr>
                <a:schemeClr val="dk1"/>
              </a:buClr>
              <a:buSzPts val="762"/>
              <a:buFont typeface="Arial"/>
              <a:buNone/>
              <a:defRPr b="0" i="0" sz="762"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90000"/>
              </a:lnSpc>
              <a:spcBef>
                <a:spcPts val="545"/>
              </a:spcBef>
              <a:spcAft>
                <a:spcPts val="0"/>
              </a:spcAft>
              <a:buClr>
                <a:schemeClr val="dk1"/>
              </a:buClr>
              <a:buSzPts val="762"/>
              <a:buFont typeface="Arial"/>
              <a:buNone/>
              <a:defRPr b="0" i="0" sz="762" u="none" cap="none" strike="noStrike">
                <a:solidFill>
                  <a:schemeClr val="dk1"/>
                </a:solidFill>
                <a:latin typeface="Montserrat Light"/>
                <a:ea typeface="Montserrat Light"/>
                <a:cs typeface="Montserrat Light"/>
                <a:sym typeface="Montserrat Light"/>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
        <p:nvSpPr>
          <p:cNvPr id="388" name="Google Shape;388;p126"/>
          <p:cNvSpPr txBox="1"/>
          <p:nvPr>
            <p:ph type="title"/>
          </p:nvPr>
        </p:nvSpPr>
        <p:spPr>
          <a:xfrm>
            <a:off x="3613954" y="1034888"/>
            <a:ext cx="8870668" cy="232291"/>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722"/>
              <a:buFont typeface="Montserrat"/>
              <a:buNone/>
              <a:defRPr b="1" i="0" sz="2722"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89" name="Google Shape;389;p126"/>
          <p:cNvSpPr txBox="1"/>
          <p:nvPr>
            <p:ph idx="2" type="body"/>
          </p:nvPr>
        </p:nvSpPr>
        <p:spPr>
          <a:xfrm>
            <a:off x="3613955" y="1383562"/>
            <a:ext cx="8870667" cy="27713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89"/>
              </a:spcBef>
              <a:spcAft>
                <a:spcPts val="0"/>
              </a:spcAft>
              <a:buClr>
                <a:schemeClr val="dk1"/>
              </a:buClr>
              <a:buSzPts val="980"/>
              <a:buFont typeface="Arial"/>
              <a:buNone/>
              <a:defRPr b="0" i="0" sz="980" u="none" cap="none" strike="noStrike">
                <a:solidFill>
                  <a:schemeClr val="dk1"/>
                </a:solidFill>
                <a:latin typeface="Montserrat"/>
                <a:ea typeface="Montserrat"/>
                <a:cs typeface="Montserrat"/>
                <a:sym typeface="Montserrat"/>
              </a:defRPr>
            </a:lvl1pPr>
            <a:lvl2pPr indent="-228600" lvl="1" marL="914400" marR="0" rtl="0" algn="l">
              <a:lnSpc>
                <a:spcPct val="90000"/>
              </a:lnSpc>
              <a:spcBef>
                <a:spcPts val="545"/>
              </a:spcBef>
              <a:spcAft>
                <a:spcPts val="0"/>
              </a:spcAft>
              <a:buClr>
                <a:schemeClr val="dk1"/>
              </a:buClr>
              <a:buSzPts val="980"/>
              <a:buFont typeface="Arial"/>
              <a:buNone/>
              <a:defRPr b="0" i="0" sz="980" u="none" cap="none" strike="noStrike">
                <a:solidFill>
                  <a:schemeClr val="dk1"/>
                </a:solidFill>
                <a:latin typeface="Montserrat"/>
                <a:ea typeface="Montserrat"/>
                <a:cs typeface="Montserrat"/>
                <a:sym typeface="Montserrat"/>
              </a:defRPr>
            </a:lvl2pPr>
            <a:lvl3pPr indent="-228600" lvl="2" marL="1371600" marR="0" rtl="0" algn="l">
              <a:lnSpc>
                <a:spcPct val="90000"/>
              </a:lnSpc>
              <a:spcBef>
                <a:spcPts val="545"/>
              </a:spcBef>
              <a:spcAft>
                <a:spcPts val="0"/>
              </a:spcAft>
              <a:buClr>
                <a:schemeClr val="dk1"/>
              </a:buClr>
              <a:buSzPts val="980"/>
              <a:buFont typeface="Arial"/>
              <a:buNone/>
              <a:defRPr b="0" i="0" sz="980" u="none" cap="none" strike="noStrike">
                <a:solidFill>
                  <a:schemeClr val="dk1"/>
                </a:solidFill>
                <a:latin typeface="Montserrat"/>
                <a:ea typeface="Montserrat"/>
                <a:cs typeface="Montserrat"/>
                <a:sym typeface="Montserrat"/>
              </a:defRPr>
            </a:lvl3pPr>
            <a:lvl4pPr indent="-228600" lvl="3" marL="1828800" marR="0" rtl="0" algn="l">
              <a:lnSpc>
                <a:spcPct val="90000"/>
              </a:lnSpc>
              <a:spcBef>
                <a:spcPts val="545"/>
              </a:spcBef>
              <a:spcAft>
                <a:spcPts val="0"/>
              </a:spcAft>
              <a:buClr>
                <a:schemeClr val="dk1"/>
              </a:buClr>
              <a:buSzPts val="980"/>
              <a:buFont typeface="Arial"/>
              <a:buNone/>
              <a:defRPr b="0" i="0" sz="980" u="none" cap="none" strike="noStrike">
                <a:solidFill>
                  <a:schemeClr val="dk1"/>
                </a:solidFill>
                <a:latin typeface="Montserrat"/>
                <a:ea typeface="Montserrat"/>
                <a:cs typeface="Montserrat"/>
                <a:sym typeface="Montserrat"/>
              </a:defRPr>
            </a:lvl4pPr>
            <a:lvl5pPr indent="-228600" lvl="4" marL="2286000" marR="0" rtl="0" algn="l">
              <a:lnSpc>
                <a:spcPct val="90000"/>
              </a:lnSpc>
              <a:spcBef>
                <a:spcPts val="545"/>
              </a:spcBef>
              <a:spcAft>
                <a:spcPts val="0"/>
              </a:spcAft>
              <a:buClr>
                <a:schemeClr val="dk1"/>
              </a:buClr>
              <a:buSzPts val="980"/>
              <a:buFont typeface="Arial"/>
              <a:buNone/>
              <a:defRPr b="0" i="0" sz="980" u="none" cap="none" strike="noStrike">
                <a:solidFill>
                  <a:schemeClr val="dk1"/>
                </a:solidFill>
                <a:latin typeface="Montserrat"/>
                <a:ea typeface="Montserrat"/>
                <a:cs typeface="Montserrat"/>
                <a:sym typeface="Montserrat"/>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
        <p:nvSpPr>
          <p:cNvPr id="390" name="Google Shape;390;p126"/>
          <p:cNvSpPr txBox="1"/>
          <p:nvPr>
            <p:ph idx="3" type="body"/>
          </p:nvPr>
        </p:nvSpPr>
        <p:spPr>
          <a:xfrm>
            <a:off x="4673464" y="2212611"/>
            <a:ext cx="7811159" cy="495984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89"/>
              </a:spcBef>
              <a:spcAft>
                <a:spcPts val="0"/>
              </a:spcAft>
              <a:buClr>
                <a:schemeClr val="dk1"/>
              </a:buClr>
              <a:buSzPts val="1306"/>
              <a:buFont typeface="Arial"/>
              <a:buNone/>
              <a:defRPr b="0" i="0" sz="1306" u="none" cap="none" strike="noStrike">
                <a:solidFill>
                  <a:schemeClr val="dk1"/>
                </a:solidFill>
                <a:latin typeface="Arial"/>
                <a:ea typeface="Arial"/>
                <a:cs typeface="Arial"/>
                <a:sym typeface="Arial"/>
              </a:defRPr>
            </a:lvl1pPr>
            <a:lvl2pPr indent="-228600" lvl="1" marL="914400" marR="0" rtl="0" algn="l">
              <a:lnSpc>
                <a:spcPct val="90000"/>
              </a:lnSpc>
              <a:spcBef>
                <a:spcPts val="545"/>
              </a:spcBef>
              <a:spcAft>
                <a:spcPts val="0"/>
              </a:spcAft>
              <a:buClr>
                <a:schemeClr val="dk1"/>
              </a:buClr>
              <a:buSzPts val="1306"/>
              <a:buFont typeface="Arial"/>
              <a:buNone/>
              <a:defRPr b="0" i="0" sz="1306" u="none" cap="none" strike="noStrike">
                <a:solidFill>
                  <a:schemeClr val="dk1"/>
                </a:solidFill>
                <a:latin typeface="Arial"/>
                <a:ea typeface="Arial"/>
                <a:cs typeface="Arial"/>
                <a:sym typeface="Arial"/>
              </a:defRPr>
            </a:lvl2pPr>
            <a:lvl3pPr indent="-228600" lvl="2" marL="1371600" marR="0" rtl="0" algn="l">
              <a:lnSpc>
                <a:spcPct val="90000"/>
              </a:lnSpc>
              <a:spcBef>
                <a:spcPts val="545"/>
              </a:spcBef>
              <a:spcAft>
                <a:spcPts val="0"/>
              </a:spcAft>
              <a:buClr>
                <a:schemeClr val="dk1"/>
              </a:buClr>
              <a:buSzPts val="1306"/>
              <a:buFont typeface="Arial"/>
              <a:buNone/>
              <a:defRPr b="0" i="0" sz="1306" u="none" cap="none" strike="noStrike">
                <a:solidFill>
                  <a:schemeClr val="dk1"/>
                </a:solidFill>
                <a:latin typeface="Arial"/>
                <a:ea typeface="Arial"/>
                <a:cs typeface="Arial"/>
                <a:sym typeface="Arial"/>
              </a:defRPr>
            </a:lvl3pPr>
            <a:lvl4pPr indent="-228600" lvl="3" marL="1828800" marR="0" rtl="0" algn="l">
              <a:lnSpc>
                <a:spcPct val="90000"/>
              </a:lnSpc>
              <a:spcBef>
                <a:spcPts val="545"/>
              </a:spcBef>
              <a:spcAft>
                <a:spcPts val="0"/>
              </a:spcAft>
              <a:buClr>
                <a:schemeClr val="dk1"/>
              </a:buClr>
              <a:buSzPts val="1306"/>
              <a:buFont typeface="Arial"/>
              <a:buNone/>
              <a:defRPr b="0" i="0" sz="1306" u="none" cap="none" strike="noStrike">
                <a:solidFill>
                  <a:schemeClr val="dk1"/>
                </a:solidFill>
                <a:latin typeface="Arial"/>
                <a:ea typeface="Arial"/>
                <a:cs typeface="Arial"/>
                <a:sym typeface="Arial"/>
              </a:defRPr>
            </a:lvl4pPr>
            <a:lvl5pPr indent="-228600" lvl="4" marL="2286000" marR="0" rtl="0" algn="l">
              <a:lnSpc>
                <a:spcPct val="90000"/>
              </a:lnSpc>
              <a:spcBef>
                <a:spcPts val="545"/>
              </a:spcBef>
              <a:spcAft>
                <a:spcPts val="0"/>
              </a:spcAft>
              <a:buClr>
                <a:schemeClr val="dk1"/>
              </a:buClr>
              <a:buSzPts val="1306"/>
              <a:buFont typeface="Arial"/>
              <a:buNone/>
              <a:defRPr b="0" i="0" sz="1306"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magen 06">
  <p:cSld name="Contenido imagen 06">
    <p:spTree>
      <p:nvGrpSpPr>
        <p:cNvPr id="41" name="Shape 41"/>
        <p:cNvGrpSpPr/>
        <p:nvPr/>
      </p:nvGrpSpPr>
      <p:grpSpPr>
        <a:xfrm>
          <a:off x="0" y="0"/>
          <a:ext cx="0" cy="0"/>
          <a:chOff x="0" y="0"/>
          <a:chExt cx="0" cy="0"/>
        </a:xfrm>
      </p:grpSpPr>
      <p:pic>
        <p:nvPicPr>
          <p:cNvPr id="42" name="Google Shape;42;p55"/>
          <p:cNvPicPr preferRelativeResize="0"/>
          <p:nvPr/>
        </p:nvPicPr>
        <p:blipFill rotWithShape="1">
          <a:blip r:embed="rId2">
            <a:alphaModFix/>
          </a:blip>
          <a:srcRect b="0" l="0" r="0" t="0"/>
          <a:stretch/>
        </p:blipFill>
        <p:spPr>
          <a:xfrm>
            <a:off x="0" y="0"/>
            <a:ext cx="4010378" cy="7467600"/>
          </a:xfrm>
          <a:prstGeom prst="rect">
            <a:avLst/>
          </a:prstGeom>
          <a:noFill/>
          <a:ln>
            <a:noFill/>
          </a:ln>
        </p:spPr>
      </p:pic>
      <p:pic>
        <p:nvPicPr>
          <p:cNvPr id="43" name="Google Shape;43;p55"/>
          <p:cNvPicPr preferRelativeResize="0"/>
          <p:nvPr/>
        </p:nvPicPr>
        <p:blipFill rotWithShape="1">
          <a:blip r:embed="rId3">
            <a:alphaModFix/>
          </a:blip>
          <a:srcRect b="0" l="0" r="0" t="0"/>
          <a:stretch/>
        </p:blipFill>
        <p:spPr>
          <a:xfrm>
            <a:off x="229983" y="7038486"/>
            <a:ext cx="682766" cy="210573"/>
          </a:xfrm>
          <a:prstGeom prst="rect">
            <a:avLst/>
          </a:prstGeom>
          <a:noFill/>
          <a:ln>
            <a:noFill/>
          </a:ln>
        </p:spPr>
      </p:pic>
      <p:sp>
        <p:nvSpPr>
          <p:cNvPr id="44" name="Google Shape;44;p55"/>
          <p:cNvSpPr txBox="1"/>
          <p:nvPr>
            <p:ph type="title"/>
          </p:nvPr>
        </p:nvSpPr>
        <p:spPr>
          <a:xfrm>
            <a:off x="4466262" y="324020"/>
            <a:ext cx="8514878" cy="6050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Montserrat"/>
              <a:buNone/>
              <a:defRPr b="1" i="0" sz="32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55"/>
          <p:cNvSpPr txBox="1"/>
          <p:nvPr>
            <p:ph idx="1" type="body"/>
          </p:nvPr>
        </p:nvSpPr>
        <p:spPr>
          <a:xfrm>
            <a:off x="4465768" y="1125094"/>
            <a:ext cx="8515371" cy="583003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89"/>
              </a:spcBef>
              <a:spcAft>
                <a:spcPts val="0"/>
              </a:spcAft>
              <a:buClr>
                <a:srgbClr val="3A3838"/>
              </a:buClr>
              <a:buSzPts val="1400"/>
              <a:buFont typeface="Arial"/>
              <a:buNone/>
              <a:defRPr b="0" i="0" sz="1400" u="none" cap="none" strike="noStrike">
                <a:solidFill>
                  <a:srgbClr val="3A3838"/>
                </a:solidFill>
                <a:latin typeface="Arial"/>
                <a:ea typeface="Arial"/>
                <a:cs typeface="Arial"/>
                <a:sym typeface="Arial"/>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
        <p:nvSpPr>
          <p:cNvPr id="46" name="Google Shape;46;p55"/>
          <p:cNvSpPr txBox="1"/>
          <p:nvPr/>
        </p:nvSpPr>
        <p:spPr>
          <a:xfrm>
            <a:off x="10847678" y="6781806"/>
            <a:ext cx="1861915" cy="257449"/>
          </a:xfrm>
          <a:prstGeom prst="rect">
            <a:avLst/>
          </a:prstGeom>
          <a:noFill/>
          <a:ln>
            <a:noFill/>
          </a:ln>
        </p:spPr>
        <p:txBody>
          <a:bodyPr anchorCtr="0" anchor="t"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62">
                <a:solidFill>
                  <a:srgbClr val="7580AA"/>
                </a:solidFill>
                <a:latin typeface="Arial"/>
                <a:ea typeface="Arial"/>
                <a:cs typeface="Arial"/>
                <a:sym typeface="Arial"/>
              </a:rPr>
              <a:t>‹#›</a:t>
            </a:fld>
            <a:endParaRPr b="0" i="0" sz="1062">
              <a:solidFill>
                <a:srgbClr val="7580AA"/>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teral Gris">
  <p:cSld name="Lateral Gris">
    <p:spTree>
      <p:nvGrpSpPr>
        <p:cNvPr id="47" name="Shape 47"/>
        <p:cNvGrpSpPr/>
        <p:nvPr/>
      </p:nvGrpSpPr>
      <p:grpSpPr>
        <a:xfrm>
          <a:off x="0" y="0"/>
          <a:ext cx="0" cy="0"/>
          <a:chOff x="0" y="0"/>
          <a:chExt cx="0" cy="0"/>
        </a:xfrm>
      </p:grpSpPr>
      <p:sp>
        <p:nvSpPr>
          <p:cNvPr id="48" name="Google Shape;48;p56"/>
          <p:cNvSpPr/>
          <p:nvPr/>
        </p:nvSpPr>
        <p:spPr>
          <a:xfrm>
            <a:off x="0" y="-5184"/>
            <a:ext cx="4002158" cy="7472784"/>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54">
              <a:solidFill>
                <a:schemeClr val="lt1"/>
              </a:solidFill>
              <a:latin typeface="Arial"/>
              <a:ea typeface="Arial"/>
              <a:cs typeface="Arial"/>
              <a:sym typeface="Arial"/>
            </a:endParaRPr>
          </a:p>
        </p:txBody>
      </p:sp>
      <p:sp>
        <p:nvSpPr>
          <p:cNvPr id="49" name="Google Shape;49;p56"/>
          <p:cNvSpPr txBox="1"/>
          <p:nvPr>
            <p:ph idx="1" type="body"/>
          </p:nvPr>
        </p:nvSpPr>
        <p:spPr>
          <a:xfrm>
            <a:off x="440020" y="1909577"/>
            <a:ext cx="3124815" cy="4435202"/>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chemeClr val="accent1"/>
              </a:buClr>
              <a:buSzPts val="1600"/>
              <a:buFont typeface="Arial"/>
              <a:buNone/>
              <a:defRPr b="0" i="0" sz="1600" u="none" cap="none" strike="noStrike">
                <a:solidFill>
                  <a:schemeClr val="accent1"/>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50" name="Google Shape;50;p56"/>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lvl1pPr lvl="0" marR="0" rtl="0" algn="l">
              <a:lnSpc>
                <a:spcPct val="90000"/>
              </a:lnSpc>
              <a:spcBef>
                <a:spcPts val="0"/>
              </a:spcBef>
              <a:spcAft>
                <a:spcPts val="0"/>
              </a:spcAft>
              <a:buClr>
                <a:schemeClr val="accent1"/>
              </a:buClr>
              <a:buSzPts val="3200"/>
              <a:buFont typeface="Montserrat"/>
              <a:buNone/>
              <a:defRPr b="1" i="0" sz="3200" u="none" cap="none" strike="noStrike">
                <a:solidFill>
                  <a:schemeClr val="accent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56"/>
          <p:cNvSpPr txBox="1"/>
          <p:nvPr>
            <p:ph idx="2" type="body"/>
          </p:nvPr>
        </p:nvSpPr>
        <p:spPr>
          <a:xfrm>
            <a:off x="4442178" y="1335314"/>
            <a:ext cx="8185250" cy="5619814"/>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600"/>
              </a:spcBef>
              <a:spcAft>
                <a:spcPts val="0"/>
              </a:spcAft>
              <a:buClr>
                <a:srgbClr val="3A3838"/>
              </a:buClr>
              <a:buSzPts val="1800"/>
              <a:buFont typeface="Arial"/>
              <a:buNone/>
              <a:defRPr b="0" i="0" sz="1800" u="none" cap="none" strike="noStrike">
                <a:solidFill>
                  <a:srgbClr val="3A3838"/>
                </a:solidFill>
                <a:latin typeface="Arial"/>
                <a:ea typeface="Arial"/>
                <a:cs typeface="Arial"/>
                <a:sym typeface="Arial"/>
              </a:defRPr>
            </a:lvl1pPr>
            <a:lvl2pPr indent="-330200" lvl="1" marL="9144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2pPr>
            <a:lvl3pPr indent="-228600" lvl="2" marL="1371600" marR="0" rtl="0" algn="l">
              <a:lnSpc>
                <a:spcPct val="100000"/>
              </a:lnSpc>
              <a:spcBef>
                <a:spcPts val="600"/>
              </a:spcBef>
              <a:spcAft>
                <a:spcPts val="0"/>
              </a:spcAft>
              <a:buClr>
                <a:srgbClr val="3A3838"/>
              </a:buClr>
              <a:buSzPts val="1600"/>
              <a:buFont typeface="Arial"/>
              <a:buNone/>
              <a:defRPr b="0" i="0" sz="1600" u="none" cap="none" strike="noStrike">
                <a:solidFill>
                  <a:srgbClr val="3A3838"/>
                </a:solidFill>
                <a:latin typeface="Arial"/>
                <a:ea typeface="Arial"/>
                <a:cs typeface="Arial"/>
                <a:sym typeface="Arial"/>
              </a:defRPr>
            </a:lvl3pPr>
            <a:lvl4pPr indent="-330200" lvl="3" marL="1828800" marR="0" rtl="0" algn="l">
              <a:lnSpc>
                <a:spcPct val="100000"/>
              </a:lnSpc>
              <a:spcBef>
                <a:spcPts val="600"/>
              </a:spcBef>
              <a:spcAft>
                <a:spcPts val="0"/>
              </a:spcAft>
              <a:buClr>
                <a:srgbClr val="3A3838"/>
              </a:buClr>
              <a:buSzPts val="1600"/>
              <a:buFont typeface="Arial"/>
              <a:buChar char="•"/>
              <a:defRPr b="0" i="0" sz="1600" u="none" cap="none" strike="noStrike">
                <a:solidFill>
                  <a:srgbClr val="3A3838"/>
                </a:solidFill>
                <a:latin typeface="Arial"/>
                <a:ea typeface="Arial"/>
                <a:cs typeface="Arial"/>
                <a:sym typeface="Arial"/>
              </a:defRPr>
            </a:lvl4pPr>
            <a:lvl5pPr indent="-304800" lvl="4" marL="2286000" marR="0" rtl="0" algn="l">
              <a:lnSpc>
                <a:spcPct val="100000"/>
              </a:lnSpc>
              <a:spcBef>
                <a:spcPts val="6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5pPr>
            <a:lvl6pPr indent="-304800" lvl="5" marL="2743200" marR="0" rtl="0" algn="l">
              <a:lnSpc>
                <a:spcPct val="100000"/>
              </a:lnSpc>
              <a:spcBef>
                <a:spcPts val="300"/>
              </a:spcBef>
              <a:spcAft>
                <a:spcPts val="0"/>
              </a:spcAft>
              <a:buClr>
                <a:srgbClr val="3A3838"/>
              </a:buClr>
              <a:buSzPts val="1200"/>
              <a:buFont typeface="Arial"/>
              <a:buChar char="•"/>
              <a:defRPr b="0" i="0" sz="1200" u="none" cap="none" strike="noStrike">
                <a:solidFill>
                  <a:srgbClr val="3A3838"/>
                </a:solidFill>
                <a:latin typeface="Arial"/>
                <a:ea typeface="Arial"/>
                <a:cs typeface="Arial"/>
                <a:sym typeface="Arial"/>
              </a:defRPr>
            </a:lvl6pPr>
            <a:lvl7pPr indent="-228600" lvl="6" marL="3200400" marR="0" rtl="0" algn="l">
              <a:lnSpc>
                <a:spcPct val="100000"/>
              </a:lnSpc>
              <a:spcBef>
                <a:spcPts val="300"/>
              </a:spcBef>
              <a:spcAft>
                <a:spcPts val="0"/>
              </a:spcAft>
              <a:buClr>
                <a:srgbClr val="3A3838"/>
              </a:buClr>
              <a:buSzPts val="1200"/>
              <a:buFont typeface="Arial"/>
              <a:buNone/>
              <a:defRPr b="0" i="0" sz="1200" u="none" cap="none" strike="noStrike">
                <a:solidFill>
                  <a:srgbClr val="3A3838"/>
                </a:solidFill>
                <a:latin typeface="Arial"/>
                <a:ea typeface="Arial"/>
                <a:cs typeface="Arial"/>
                <a:sym typeface="Arial"/>
              </a:defRPr>
            </a:lvl7pPr>
            <a:lvl8pPr indent="-228600" lvl="7" marL="36576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8pPr>
            <a:lvl9pPr indent="-228600" lvl="8" marL="4114800" marR="0" rtl="0" algn="l">
              <a:lnSpc>
                <a:spcPct val="90000"/>
              </a:lnSpc>
              <a:spcBef>
                <a:spcPts val="545"/>
              </a:spcBef>
              <a:spcAft>
                <a:spcPts val="0"/>
              </a:spcAft>
              <a:buClr>
                <a:schemeClr val="dk1"/>
              </a:buClr>
              <a:buSzPts val="1960"/>
              <a:buFont typeface="Arial"/>
              <a:buNone/>
              <a:defRPr b="0" i="0" sz="1960" u="none" cap="none" strike="noStrike">
                <a:solidFill>
                  <a:schemeClr val="dk1"/>
                </a:solidFill>
                <a:latin typeface="Arial"/>
                <a:ea typeface="Arial"/>
                <a:cs typeface="Arial"/>
                <a:sym typeface="Arial"/>
              </a:defRPr>
            </a:lvl9pPr>
          </a:lstStyle>
          <a:p/>
        </p:txBody>
      </p:sp>
      <p:sp>
        <p:nvSpPr>
          <p:cNvPr id="52" name="Google Shape;52;p56"/>
          <p:cNvSpPr txBox="1"/>
          <p:nvPr>
            <p:ph idx="3" type="body"/>
          </p:nvPr>
        </p:nvSpPr>
        <p:spPr>
          <a:xfrm>
            <a:off x="4442178" y="619988"/>
            <a:ext cx="8185250" cy="604800"/>
          </a:xfrm>
          <a:prstGeom prst="rect">
            <a:avLst/>
          </a:prstGeom>
          <a:noFill/>
          <a:ln>
            <a:noFill/>
          </a:ln>
        </p:spPr>
        <p:txBody>
          <a:bodyPr anchorCtr="0" anchor="t" bIns="46800" lIns="0" spcFirstLastPara="1" rIns="0" wrap="square" tIns="46800">
            <a:noAutofit/>
          </a:bodyPr>
          <a:lstStyle>
            <a:lvl1pPr indent="-228600" lvl="0" marL="457200" marR="0" rtl="0" algn="l">
              <a:lnSpc>
                <a:spcPct val="90000"/>
              </a:lnSpc>
              <a:spcBef>
                <a:spcPts val="1089"/>
              </a:spcBef>
              <a:spcAft>
                <a:spcPts val="0"/>
              </a:spcAft>
              <a:buClr>
                <a:schemeClr val="accent1"/>
              </a:buClr>
              <a:buSzPts val="3200"/>
              <a:buFont typeface="Arial"/>
              <a:buNone/>
              <a:defRPr b="1" i="0" sz="3200" u="none" cap="none" strike="noStrike">
                <a:solidFill>
                  <a:schemeClr val="accent1"/>
                </a:solidFill>
                <a:latin typeface="Montserrat"/>
                <a:ea typeface="Montserrat"/>
                <a:cs typeface="Montserrat"/>
                <a:sym typeface="Montserrat"/>
              </a:defRPr>
            </a:lvl1pPr>
            <a:lvl2pPr indent="-394589" lvl="1" marL="914400" marR="0" rtl="0" algn="l">
              <a:lnSpc>
                <a:spcPct val="90000"/>
              </a:lnSpc>
              <a:spcBef>
                <a:spcPts val="545"/>
              </a:spcBef>
              <a:spcAft>
                <a:spcPts val="0"/>
              </a:spcAft>
              <a:buClr>
                <a:schemeClr val="dk1"/>
              </a:buClr>
              <a:buSzPts val="2614"/>
              <a:buFont typeface="Arial"/>
              <a:buChar char="•"/>
              <a:defRPr b="0" i="0" sz="2614" u="none" cap="none" strike="noStrike">
                <a:solidFill>
                  <a:schemeClr val="dk1"/>
                </a:solidFill>
                <a:latin typeface="Arial"/>
                <a:ea typeface="Arial"/>
                <a:cs typeface="Arial"/>
                <a:sym typeface="Arial"/>
              </a:defRPr>
            </a:lvl2pPr>
            <a:lvl3pPr indent="-366903" lvl="2" marL="1371600" marR="0" rtl="0" algn="l">
              <a:lnSpc>
                <a:spcPct val="90000"/>
              </a:lnSpc>
              <a:spcBef>
                <a:spcPts val="545"/>
              </a:spcBef>
              <a:spcAft>
                <a:spcPts val="0"/>
              </a:spcAft>
              <a:buClr>
                <a:schemeClr val="dk1"/>
              </a:buClr>
              <a:buSzPts val="2178"/>
              <a:buFont typeface="Arial"/>
              <a:buChar char="•"/>
              <a:defRPr b="0" i="0" sz="2178" u="none" cap="none" strike="noStrike">
                <a:solidFill>
                  <a:schemeClr val="dk1"/>
                </a:solidFill>
                <a:latin typeface="Arial"/>
                <a:ea typeface="Arial"/>
                <a:cs typeface="Arial"/>
                <a:sym typeface="Arial"/>
              </a:defRPr>
            </a:lvl3pPr>
            <a:lvl4pPr indent="-353060" lvl="3" marL="1828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4pPr>
            <a:lvl5pPr indent="-353060" lvl="4" marL="22860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5pPr>
            <a:lvl6pPr indent="-353060" lvl="5" marL="27432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6pPr>
            <a:lvl7pPr indent="-353060" lvl="6" marL="32004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7pPr>
            <a:lvl8pPr indent="-353059" lvl="7" marL="36576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8pPr>
            <a:lvl9pPr indent="-353059" lvl="8" marL="4114800" marR="0" rtl="0" algn="l">
              <a:lnSpc>
                <a:spcPct val="90000"/>
              </a:lnSpc>
              <a:spcBef>
                <a:spcPts val="545"/>
              </a:spcBef>
              <a:spcAft>
                <a:spcPts val="0"/>
              </a:spcAft>
              <a:buClr>
                <a:schemeClr val="dk1"/>
              </a:buClr>
              <a:buSzPts val="1960"/>
              <a:buFont typeface="Arial"/>
              <a:buChar char="•"/>
              <a:defRPr b="0" i="0" sz="196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80" Type="http://schemas.openxmlformats.org/officeDocument/2006/relationships/slideLayout" Target="../slideLayouts/slideLayout79.xml"/><Relationship Id="rId81" Type="http://schemas.openxmlformats.org/officeDocument/2006/relationships/theme" Target="../theme/theme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77" Type="http://schemas.openxmlformats.org/officeDocument/2006/relationships/slideLayout" Target="../slideLayouts/slideLayout76.xml"/><Relationship Id="rId32" Type="http://schemas.openxmlformats.org/officeDocument/2006/relationships/slideLayout" Target="../slideLayouts/slideLayout31.xml"/><Relationship Id="rId76" Type="http://schemas.openxmlformats.org/officeDocument/2006/relationships/slideLayout" Target="../slideLayouts/slideLayout75.xml"/><Relationship Id="rId35" Type="http://schemas.openxmlformats.org/officeDocument/2006/relationships/slideLayout" Target="../slideLayouts/slideLayout34.xml"/><Relationship Id="rId79" Type="http://schemas.openxmlformats.org/officeDocument/2006/relationships/slideLayout" Target="../slideLayouts/slideLayout78.xml"/><Relationship Id="rId34" Type="http://schemas.openxmlformats.org/officeDocument/2006/relationships/slideLayout" Target="../slideLayouts/slideLayout33.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nvSpPr>
        <p:spPr>
          <a:xfrm>
            <a:off x="10769823" y="7046521"/>
            <a:ext cx="1861915" cy="257449"/>
          </a:xfrm>
          <a:prstGeom prst="rect">
            <a:avLst/>
          </a:prstGeom>
          <a:noFill/>
          <a:ln>
            <a:noFill/>
          </a:ln>
        </p:spPr>
        <p:txBody>
          <a:bodyPr anchorCtr="0" anchor="ctr" bIns="0" lIns="0" spcFirstLastPara="1" rIns="0" wrap="square" tIns="93075">
            <a:spAutoFit/>
          </a:bodyPr>
          <a:lstStyle/>
          <a:p>
            <a:pPr indent="0" lvl="0" marL="26988" marR="0" rtl="0" algn="r">
              <a:spcBef>
                <a:spcPts val="0"/>
              </a:spcBef>
              <a:spcAft>
                <a:spcPts val="0"/>
              </a:spcAft>
              <a:buNone/>
            </a:pPr>
            <a:fld id="{00000000-1234-1234-1234-123412341234}" type="slidenum">
              <a:rPr b="0" i="0" lang="es-ES" sz="1050" u="none" cap="none" strike="noStrike">
                <a:solidFill>
                  <a:schemeClr val="accent1"/>
                </a:solidFill>
                <a:latin typeface="Arial"/>
                <a:ea typeface="Arial"/>
                <a:cs typeface="Arial"/>
                <a:sym typeface="Arial"/>
              </a:rPr>
              <a:t>‹#›</a:t>
            </a:fld>
            <a:endParaRPr b="0" i="0" sz="1050" u="none" cap="none" strike="noStrike">
              <a:solidFill>
                <a:schemeClr val="accent1"/>
              </a:solidFill>
              <a:latin typeface="Arial"/>
              <a:ea typeface="Arial"/>
              <a:cs typeface="Arial"/>
              <a:sym typeface="Arial"/>
            </a:endParaRPr>
          </a:p>
        </p:txBody>
      </p:sp>
      <p:pic>
        <p:nvPicPr>
          <p:cNvPr id="11" name="Google Shape;11;p47"/>
          <p:cNvPicPr preferRelativeResize="0"/>
          <p:nvPr/>
        </p:nvPicPr>
        <p:blipFill rotWithShape="1">
          <a:blip r:embed="rId1">
            <a:alphaModFix/>
          </a:blip>
          <a:srcRect b="0" l="0" r="0" t="0"/>
          <a:stretch/>
        </p:blipFill>
        <p:spPr>
          <a:xfrm>
            <a:off x="630237" y="7069959"/>
            <a:ext cx="682766" cy="2105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55.jpg"/><Relationship Id="rId4" Type="http://schemas.openxmlformats.org/officeDocument/2006/relationships/image" Target="../media/image96.png"/><Relationship Id="rId9" Type="http://schemas.openxmlformats.org/officeDocument/2006/relationships/image" Target="../media/image59.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60.png"/><Relationship Id="rId8" Type="http://schemas.openxmlformats.org/officeDocument/2006/relationships/image" Target="../media/image65.png"/><Relationship Id="rId11" Type="http://schemas.openxmlformats.org/officeDocument/2006/relationships/image" Target="../media/image71.png"/><Relationship Id="rId10"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hyperlink" Target="http://www.google.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6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9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2.png"/><Relationship Id="rId4" Type="http://schemas.openxmlformats.org/officeDocument/2006/relationships/image" Target="../media/image70.png"/><Relationship Id="rId5" Type="http://schemas.openxmlformats.org/officeDocument/2006/relationships/image" Target="../media/image80.jpg"/><Relationship Id="rId6" Type="http://schemas.openxmlformats.org/officeDocument/2006/relationships/image" Target="../media/image90.jpg"/><Relationship Id="rId7" Type="http://schemas.openxmlformats.org/officeDocument/2006/relationships/image" Target="../media/image83.png"/><Relationship Id="rId8"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s://petstore.octoperf.com/" TargetMode="External"/><Relationship Id="rId4" Type="http://schemas.openxmlformats.org/officeDocument/2006/relationships/hyperlink" Target="https://github.com/mybatis/jpetstore-6" TargetMode="External"/><Relationship Id="rId5"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8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hyperlink" Target="https://docs.cypress.io/guides/overview/why-cypress" TargetMode="Externa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91.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85.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
          <p:cNvSpPr txBox="1"/>
          <p:nvPr>
            <p:ph type="title"/>
          </p:nvPr>
        </p:nvSpPr>
        <p:spPr>
          <a:xfrm>
            <a:off x="581217" y="1130999"/>
            <a:ext cx="4109536" cy="1384995"/>
          </a:xfrm>
          <a:prstGeom prst="rect">
            <a:avLst/>
          </a:prstGeom>
          <a:noFill/>
          <a:ln>
            <a:noFill/>
          </a:ln>
        </p:spPr>
        <p:txBody>
          <a:bodyPr anchorCtr="0" anchor="t" bIns="45700" lIns="0" spcFirstLastPara="1" rIns="0" wrap="square" tIns="45700">
            <a:spAutoFit/>
          </a:bodyPr>
          <a:lstStyle/>
          <a:p>
            <a:pPr indent="0" lvl="0" marL="0" rtl="0" algn="l">
              <a:lnSpc>
                <a:spcPct val="100000"/>
              </a:lnSpc>
              <a:spcBef>
                <a:spcPts val="0"/>
              </a:spcBef>
              <a:spcAft>
                <a:spcPts val="0"/>
              </a:spcAft>
              <a:buClr>
                <a:schemeClr val="lt1"/>
              </a:buClr>
              <a:buSzPts val="2800"/>
              <a:buFont typeface="Montserrat"/>
              <a:buNone/>
            </a:pPr>
            <a:r>
              <a:rPr lang="es-ES"/>
              <a:t>Especificación y Automatización de casos de prueba.</a:t>
            </a:r>
            <a:endParaRPr/>
          </a:p>
        </p:txBody>
      </p:sp>
      <p:sp>
        <p:nvSpPr>
          <p:cNvPr id="397" name="Google Shape;397;p1"/>
          <p:cNvSpPr txBox="1"/>
          <p:nvPr>
            <p:ph idx="1" type="body"/>
          </p:nvPr>
        </p:nvSpPr>
        <p:spPr>
          <a:xfrm>
            <a:off x="581216" y="3204817"/>
            <a:ext cx="3938305" cy="703853"/>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lt1"/>
              </a:buClr>
              <a:buSzPts val="1600"/>
              <a:buNone/>
            </a:pPr>
            <a:r>
              <a:rPr lang="es-ES" sz="1600"/>
              <a:t>Diego Gómez País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0"/>
          <p:cNvSpPr txBox="1"/>
          <p:nvPr>
            <p:ph type="title"/>
          </p:nvPr>
        </p:nvSpPr>
        <p:spPr>
          <a:xfrm>
            <a:off x="4466262" y="324020"/>
            <a:ext cx="8514878"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¿Cuánto y cómo probar?</a:t>
            </a:r>
            <a:endParaRPr sz="2400"/>
          </a:p>
        </p:txBody>
      </p:sp>
      <p:grpSp>
        <p:nvGrpSpPr>
          <p:cNvPr id="459" name="Google Shape;459;p10"/>
          <p:cNvGrpSpPr/>
          <p:nvPr/>
        </p:nvGrpSpPr>
        <p:grpSpPr>
          <a:xfrm>
            <a:off x="6873317" y="4152403"/>
            <a:ext cx="3368231" cy="1524675"/>
            <a:chOff x="1105981" y="2750444"/>
            <a:chExt cx="3368231" cy="1524675"/>
          </a:xfrm>
        </p:grpSpPr>
        <p:sp>
          <p:nvSpPr>
            <p:cNvPr id="460" name="Google Shape;460;p10"/>
            <p:cNvSpPr/>
            <p:nvPr/>
          </p:nvSpPr>
          <p:spPr>
            <a:xfrm>
              <a:off x="1105981" y="3080643"/>
              <a:ext cx="1688667" cy="1194476"/>
            </a:xfrm>
            <a:custGeom>
              <a:rect b="b" l="l" r="r" t="t"/>
              <a:pathLst>
                <a:path extrusionOk="0" h="1078" w="1524">
                  <a:moveTo>
                    <a:pt x="0" y="634"/>
                  </a:moveTo>
                  <a:lnTo>
                    <a:pt x="1524" y="1078"/>
                  </a:lnTo>
                  <a:lnTo>
                    <a:pt x="1524" y="316"/>
                  </a:lnTo>
                  <a:lnTo>
                    <a:pt x="378" y="0"/>
                  </a:lnTo>
                  <a:lnTo>
                    <a:pt x="0" y="634"/>
                  </a:lnTo>
                  <a:close/>
                </a:path>
              </a:pathLst>
            </a:custGeom>
            <a:solidFill>
              <a:srgbClr val="FFC000"/>
            </a:solidFill>
            <a:ln cap="flat" cmpd="sng" w="9525">
              <a:solidFill>
                <a:srgbClr val="3A383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1" name="Google Shape;461;p10"/>
            <p:cNvSpPr/>
            <p:nvPr/>
          </p:nvSpPr>
          <p:spPr>
            <a:xfrm>
              <a:off x="2789978" y="3080643"/>
              <a:ext cx="1684234" cy="1194476"/>
            </a:xfrm>
            <a:custGeom>
              <a:rect b="b" l="l" r="r" t="t"/>
              <a:pathLst>
                <a:path extrusionOk="0" h="1078" w="1520">
                  <a:moveTo>
                    <a:pt x="1144" y="0"/>
                  </a:moveTo>
                  <a:lnTo>
                    <a:pt x="0" y="316"/>
                  </a:lnTo>
                  <a:lnTo>
                    <a:pt x="0" y="1078"/>
                  </a:lnTo>
                  <a:lnTo>
                    <a:pt x="1520" y="630"/>
                  </a:lnTo>
                  <a:lnTo>
                    <a:pt x="1144" y="0"/>
                  </a:lnTo>
                  <a:close/>
                </a:path>
              </a:pathLst>
            </a:custGeom>
            <a:gradFill>
              <a:gsLst>
                <a:gs pos="0">
                  <a:srgbClr val="FFFF00"/>
                </a:gs>
                <a:gs pos="100000">
                  <a:srgbClr val="FFC000"/>
                </a:gs>
              </a:gsLst>
              <a:path path="circle">
                <a:fillToRect b="100%" r="100%"/>
              </a:path>
              <a:tileRect l="-100%" t="-100%"/>
            </a:gradFill>
            <a:ln cap="flat" cmpd="sng" w="9525">
              <a:solidFill>
                <a:srgbClr val="75707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2" name="Google Shape;462;p10"/>
            <p:cNvSpPr/>
            <p:nvPr/>
          </p:nvSpPr>
          <p:spPr>
            <a:xfrm>
              <a:off x="1524824" y="2750444"/>
              <a:ext cx="2537432" cy="680342"/>
            </a:xfrm>
            <a:custGeom>
              <a:rect b="b" l="l" r="r" t="t"/>
              <a:pathLst>
                <a:path extrusionOk="0" h="614" w="2290">
                  <a:moveTo>
                    <a:pt x="0" y="298"/>
                  </a:moveTo>
                  <a:lnTo>
                    <a:pt x="1098" y="0"/>
                  </a:lnTo>
                  <a:lnTo>
                    <a:pt x="2290" y="298"/>
                  </a:lnTo>
                  <a:lnTo>
                    <a:pt x="1146" y="614"/>
                  </a:lnTo>
                  <a:lnTo>
                    <a:pt x="0" y="298"/>
                  </a:lnTo>
                  <a:close/>
                </a:path>
              </a:pathLst>
            </a:custGeom>
            <a:solidFill>
              <a:srgbClr val="F08282"/>
            </a:solidFill>
            <a:ln cap="flat" cmpd="sng" w="9525">
              <a:solidFill>
                <a:srgbClr val="F0828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3" name="Google Shape;463;p10"/>
            <p:cNvSpPr txBox="1"/>
            <p:nvPr/>
          </p:nvSpPr>
          <p:spPr>
            <a:xfrm>
              <a:off x="2845662" y="3333970"/>
              <a:ext cx="136191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3200">
                  <a:solidFill>
                    <a:schemeClr val="lt1"/>
                  </a:solidFill>
                  <a:latin typeface="Calibri"/>
                  <a:ea typeface="Calibri"/>
                  <a:cs typeface="Calibri"/>
                  <a:sym typeface="Calibri"/>
                </a:rPr>
                <a:t>Level 1</a:t>
              </a:r>
              <a:endParaRPr/>
            </a:p>
          </p:txBody>
        </p:sp>
      </p:grpSp>
      <p:grpSp>
        <p:nvGrpSpPr>
          <p:cNvPr id="464" name="Google Shape;464;p10"/>
          <p:cNvGrpSpPr/>
          <p:nvPr/>
        </p:nvGrpSpPr>
        <p:grpSpPr>
          <a:xfrm>
            <a:off x="7434109" y="3334874"/>
            <a:ext cx="2287013" cy="1178964"/>
            <a:chOff x="1666654" y="1999187"/>
            <a:chExt cx="2287013" cy="1178964"/>
          </a:xfrm>
        </p:grpSpPr>
        <p:sp>
          <p:nvSpPr>
            <p:cNvPr id="465" name="Google Shape;465;p10"/>
            <p:cNvSpPr/>
            <p:nvPr/>
          </p:nvSpPr>
          <p:spPr>
            <a:xfrm>
              <a:off x="1666654" y="2149882"/>
              <a:ext cx="1141290" cy="1028269"/>
            </a:xfrm>
            <a:custGeom>
              <a:rect b="b" l="l" r="r" t="t"/>
              <a:pathLst>
                <a:path extrusionOk="0" h="928" w="1030">
                  <a:moveTo>
                    <a:pt x="0" y="640"/>
                  </a:moveTo>
                  <a:lnTo>
                    <a:pt x="1030" y="928"/>
                  </a:lnTo>
                  <a:lnTo>
                    <a:pt x="1030" y="162"/>
                  </a:lnTo>
                  <a:lnTo>
                    <a:pt x="396" y="0"/>
                  </a:lnTo>
                  <a:lnTo>
                    <a:pt x="0" y="640"/>
                  </a:lnTo>
                  <a:close/>
                </a:path>
              </a:pathLst>
            </a:custGeom>
            <a:solidFill>
              <a:srgbClr val="D91A1A"/>
            </a:solidFill>
            <a:ln cap="flat" cmpd="sng" w="9525">
              <a:solidFill>
                <a:srgbClr val="D91A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6" name="Google Shape;466;p10"/>
            <p:cNvSpPr/>
            <p:nvPr/>
          </p:nvSpPr>
          <p:spPr>
            <a:xfrm>
              <a:off x="2807944" y="2154314"/>
              <a:ext cx="1145723" cy="1023837"/>
            </a:xfrm>
            <a:custGeom>
              <a:rect b="b" l="l" r="r" t="t"/>
              <a:pathLst>
                <a:path extrusionOk="0" h="924" w="1034">
                  <a:moveTo>
                    <a:pt x="634" y="0"/>
                  </a:moveTo>
                  <a:lnTo>
                    <a:pt x="0" y="158"/>
                  </a:lnTo>
                  <a:lnTo>
                    <a:pt x="0" y="924"/>
                  </a:lnTo>
                  <a:lnTo>
                    <a:pt x="1034" y="630"/>
                  </a:lnTo>
                  <a:lnTo>
                    <a:pt x="634" y="0"/>
                  </a:lnTo>
                  <a:close/>
                </a:path>
              </a:pathLst>
            </a:custGeom>
            <a:gradFill>
              <a:gsLst>
                <a:gs pos="0">
                  <a:srgbClr val="45CDFF"/>
                </a:gs>
                <a:gs pos="100000">
                  <a:srgbClr val="0070C0"/>
                </a:gs>
              </a:gsLst>
              <a:lin ang="5400000" scaled="0"/>
            </a:gradFill>
            <a:ln cap="flat" cmpd="sng" w="9525">
              <a:solidFill>
                <a:srgbClr val="282D4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7" name="Google Shape;467;p10"/>
            <p:cNvSpPr/>
            <p:nvPr/>
          </p:nvSpPr>
          <p:spPr>
            <a:xfrm>
              <a:off x="2105441" y="1999187"/>
              <a:ext cx="1405006" cy="330199"/>
            </a:xfrm>
            <a:custGeom>
              <a:rect b="b" l="l" r="r" t="t"/>
              <a:pathLst>
                <a:path extrusionOk="0" h="298" w="1268">
                  <a:moveTo>
                    <a:pt x="0" y="136"/>
                  </a:moveTo>
                  <a:lnTo>
                    <a:pt x="642" y="0"/>
                  </a:lnTo>
                  <a:lnTo>
                    <a:pt x="1268" y="140"/>
                  </a:lnTo>
                  <a:lnTo>
                    <a:pt x="634" y="298"/>
                  </a:lnTo>
                  <a:lnTo>
                    <a:pt x="0" y="136"/>
                  </a:lnTo>
                  <a:close/>
                </a:path>
              </a:pathLst>
            </a:custGeom>
            <a:solidFill>
              <a:srgbClr val="F08282"/>
            </a:solidFill>
            <a:ln cap="flat" cmpd="sng" w="9525">
              <a:solidFill>
                <a:srgbClr val="F0828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68" name="Google Shape;468;p10"/>
            <p:cNvSpPr txBox="1"/>
            <p:nvPr/>
          </p:nvSpPr>
          <p:spPr>
            <a:xfrm>
              <a:off x="2787463" y="2419459"/>
              <a:ext cx="106676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Level 2</a:t>
              </a:r>
              <a:endParaRPr/>
            </a:p>
          </p:txBody>
        </p:sp>
      </p:grpSp>
      <p:grpSp>
        <p:nvGrpSpPr>
          <p:cNvPr id="469" name="Google Shape;469;p10"/>
          <p:cNvGrpSpPr/>
          <p:nvPr/>
        </p:nvGrpSpPr>
        <p:grpSpPr>
          <a:xfrm>
            <a:off x="7985842" y="2293308"/>
            <a:ext cx="1254311" cy="1192261"/>
            <a:chOff x="2174140" y="895570"/>
            <a:chExt cx="1254311" cy="1192261"/>
          </a:xfrm>
        </p:grpSpPr>
        <p:sp>
          <p:nvSpPr>
            <p:cNvPr id="470" name="Google Shape;470;p10"/>
            <p:cNvSpPr/>
            <p:nvPr/>
          </p:nvSpPr>
          <p:spPr>
            <a:xfrm>
              <a:off x="2174140" y="895570"/>
              <a:ext cx="636020" cy="1192261"/>
            </a:xfrm>
            <a:custGeom>
              <a:rect b="b" l="l" r="r" t="t"/>
              <a:pathLst>
                <a:path extrusionOk="0" h="1076" w="574">
                  <a:moveTo>
                    <a:pt x="0" y="944"/>
                  </a:moveTo>
                  <a:lnTo>
                    <a:pt x="574" y="1076"/>
                  </a:lnTo>
                  <a:lnTo>
                    <a:pt x="570" y="0"/>
                  </a:lnTo>
                  <a:lnTo>
                    <a:pt x="0" y="944"/>
                  </a:lnTo>
                  <a:close/>
                </a:path>
              </a:pathLst>
            </a:custGeom>
            <a:solidFill>
              <a:srgbClr val="01AF01"/>
            </a:solidFill>
            <a:ln cap="flat" cmpd="sng" w="9525">
              <a:solidFill>
                <a:srgbClr val="52525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sp>
          <p:nvSpPr>
            <p:cNvPr id="471" name="Google Shape;471;p10"/>
            <p:cNvSpPr/>
            <p:nvPr/>
          </p:nvSpPr>
          <p:spPr>
            <a:xfrm>
              <a:off x="2805728" y="895570"/>
              <a:ext cx="622723" cy="1192261"/>
            </a:xfrm>
            <a:custGeom>
              <a:rect b="b" l="l" r="r" t="t"/>
              <a:pathLst>
                <a:path extrusionOk="0" h="1076" w="562">
                  <a:moveTo>
                    <a:pt x="4" y="1076"/>
                  </a:moveTo>
                  <a:lnTo>
                    <a:pt x="562" y="936"/>
                  </a:lnTo>
                  <a:lnTo>
                    <a:pt x="0" y="0"/>
                  </a:lnTo>
                  <a:lnTo>
                    <a:pt x="4" y="1076"/>
                  </a:lnTo>
                  <a:close/>
                </a:path>
              </a:pathLst>
            </a:custGeom>
            <a:gradFill>
              <a:gsLst>
                <a:gs pos="0">
                  <a:srgbClr val="30F050"/>
                </a:gs>
                <a:gs pos="100000">
                  <a:srgbClr val="01AF01"/>
                </a:gs>
              </a:gsLst>
              <a:path path="circle">
                <a:fillToRect b="50%" l="50%" r="50%" t="50%"/>
              </a:path>
              <a:tileRect/>
            </a:gradFill>
            <a:ln cap="flat" cmpd="sng" w="9525">
              <a:solidFill>
                <a:srgbClr val="52525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Calibri"/>
                <a:ea typeface="Calibri"/>
                <a:cs typeface="Calibri"/>
                <a:sym typeface="Calibri"/>
              </a:endParaRPr>
            </a:p>
          </p:txBody>
        </p:sp>
      </p:grpSp>
      <p:sp>
        <p:nvSpPr>
          <p:cNvPr id="472" name="Google Shape;472;p10"/>
          <p:cNvSpPr txBox="1"/>
          <p:nvPr/>
        </p:nvSpPr>
        <p:spPr>
          <a:xfrm>
            <a:off x="8773172" y="2209707"/>
            <a:ext cx="2112840"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UI (0%-10%)</a:t>
            </a:r>
            <a:endParaRPr sz="1884">
              <a:solidFill>
                <a:schemeClr val="dk1"/>
              </a:solidFill>
              <a:latin typeface="Arial"/>
              <a:ea typeface="Arial"/>
              <a:cs typeface="Arial"/>
              <a:sym typeface="Arial"/>
            </a:endParaRPr>
          </a:p>
        </p:txBody>
      </p:sp>
      <p:sp>
        <p:nvSpPr>
          <p:cNvPr id="473" name="Google Shape;473;p10"/>
          <p:cNvSpPr txBox="1"/>
          <p:nvPr/>
        </p:nvSpPr>
        <p:spPr>
          <a:xfrm>
            <a:off x="9626218" y="3264890"/>
            <a:ext cx="1712646" cy="672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Capa Media  </a:t>
            </a:r>
            <a:endParaRPr/>
          </a:p>
          <a:p>
            <a:pPr indent="0" lvl="0" marL="0" marR="0" rtl="0" algn="l">
              <a:spcBef>
                <a:spcPts val="0"/>
              </a:spcBef>
              <a:spcAft>
                <a:spcPts val="0"/>
              </a:spcAft>
              <a:buNone/>
            </a:pPr>
            <a:r>
              <a:rPr lang="es-ES" sz="1884">
                <a:solidFill>
                  <a:schemeClr val="dk1"/>
                </a:solidFill>
                <a:latin typeface="Arial"/>
                <a:ea typeface="Arial"/>
                <a:cs typeface="Arial"/>
                <a:sym typeface="Arial"/>
              </a:rPr>
              <a:t>(20%-40%)</a:t>
            </a:r>
            <a:endParaRPr sz="1884">
              <a:solidFill>
                <a:schemeClr val="dk1"/>
              </a:solidFill>
              <a:latin typeface="Arial"/>
              <a:ea typeface="Arial"/>
              <a:cs typeface="Arial"/>
              <a:sym typeface="Arial"/>
            </a:endParaRPr>
          </a:p>
        </p:txBody>
      </p:sp>
      <p:sp>
        <p:nvSpPr>
          <p:cNvPr id="474" name="Google Shape;474;p10"/>
          <p:cNvSpPr txBox="1"/>
          <p:nvPr/>
        </p:nvSpPr>
        <p:spPr>
          <a:xfrm>
            <a:off x="10291927" y="4801058"/>
            <a:ext cx="1605637" cy="672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Unitario </a:t>
            </a:r>
            <a:endParaRPr/>
          </a:p>
          <a:p>
            <a:pPr indent="0" lvl="0" marL="0" marR="0" rtl="0" algn="l">
              <a:spcBef>
                <a:spcPts val="0"/>
              </a:spcBef>
              <a:spcAft>
                <a:spcPts val="0"/>
              </a:spcAft>
              <a:buNone/>
            </a:pPr>
            <a:r>
              <a:rPr lang="es-ES" sz="1884">
                <a:solidFill>
                  <a:schemeClr val="dk1"/>
                </a:solidFill>
                <a:latin typeface="Arial"/>
                <a:ea typeface="Arial"/>
                <a:cs typeface="Arial"/>
                <a:sym typeface="Arial"/>
              </a:rPr>
              <a:t>(50%-60%)</a:t>
            </a:r>
            <a:endParaRPr sz="1884">
              <a:solidFill>
                <a:schemeClr val="dk1"/>
              </a:solidFill>
              <a:latin typeface="Arial"/>
              <a:ea typeface="Arial"/>
              <a:cs typeface="Arial"/>
              <a:sym typeface="Arial"/>
            </a:endParaRPr>
          </a:p>
        </p:txBody>
      </p:sp>
      <p:sp>
        <p:nvSpPr>
          <p:cNvPr id="475" name="Google Shape;475;p10"/>
          <p:cNvSpPr txBox="1"/>
          <p:nvPr/>
        </p:nvSpPr>
        <p:spPr>
          <a:xfrm>
            <a:off x="6635599" y="5841272"/>
            <a:ext cx="3852770" cy="322540"/>
          </a:xfrm>
          <a:prstGeom prst="rect">
            <a:avLst/>
          </a:prstGeom>
          <a:noFill/>
          <a:ln>
            <a:noFill/>
          </a:ln>
        </p:spPr>
        <p:txBody>
          <a:bodyPr anchorCtr="0" anchor="t" bIns="0" lIns="96000" spcFirstLastPara="1" rIns="96000" wrap="square" tIns="0">
            <a:noAutofit/>
          </a:bodyPr>
          <a:lstStyle/>
          <a:p>
            <a:pPr indent="0" lvl="0" marL="0" marR="0" rtl="0" algn="ctr">
              <a:spcBef>
                <a:spcPts val="0"/>
              </a:spcBef>
              <a:spcAft>
                <a:spcPts val="0"/>
              </a:spcAft>
              <a:buNone/>
            </a:pPr>
            <a:r>
              <a:rPr b="1" lang="es-ES" sz="1400">
                <a:solidFill>
                  <a:schemeClr val="accent1"/>
                </a:solidFill>
                <a:latin typeface="Montserrat"/>
                <a:ea typeface="Montserrat"/>
                <a:cs typeface="Montserrat"/>
                <a:sym typeface="Montserrat"/>
              </a:rPr>
              <a:t>Pirámide de Test</a:t>
            </a:r>
            <a:endParaRPr b="1" sz="1400">
              <a:solidFill>
                <a:schemeClr val="accent1"/>
              </a:solidFill>
              <a:latin typeface="Montserrat"/>
              <a:ea typeface="Montserrat"/>
              <a:cs typeface="Montserrat"/>
              <a:sym typeface="Montserrat"/>
            </a:endParaRPr>
          </a:p>
        </p:txBody>
      </p:sp>
      <p:sp>
        <p:nvSpPr>
          <p:cNvPr id="476" name="Google Shape;476;p10"/>
          <p:cNvSpPr txBox="1"/>
          <p:nvPr/>
        </p:nvSpPr>
        <p:spPr>
          <a:xfrm>
            <a:off x="5498468" y="3414587"/>
            <a:ext cx="2378904" cy="584775"/>
          </a:xfrm>
          <a:prstGeom prst="rect">
            <a:avLst/>
          </a:prstGeom>
          <a:noFill/>
          <a:ln>
            <a:noFill/>
          </a:ln>
        </p:spPr>
        <p:txBody>
          <a:bodyPr anchorCtr="0" anchor="t" bIns="45700" lIns="91425" spcFirstLastPara="1" rIns="91425" wrap="square" tIns="45700">
            <a:spAutoFit/>
          </a:bodyPr>
          <a:lstStyle/>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de Integración.</a:t>
            </a:r>
            <a:endParaRPr/>
          </a:p>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de </a:t>
            </a:r>
            <a:r>
              <a:rPr lang="es-ES" sz="1600">
                <a:solidFill>
                  <a:srgbClr val="6D6D6D"/>
                </a:solidFill>
                <a:latin typeface="Arial Narrow"/>
                <a:ea typeface="Arial Narrow"/>
                <a:cs typeface="Arial Narrow"/>
                <a:sym typeface="Arial Narrow"/>
              </a:rPr>
              <a:t>Componentes.</a:t>
            </a:r>
            <a:endParaRPr b="0" i="0" sz="1600">
              <a:solidFill>
                <a:srgbClr val="6D6D6D"/>
              </a:solidFill>
              <a:latin typeface="Arial Narrow"/>
              <a:ea typeface="Arial Narrow"/>
              <a:cs typeface="Arial Narrow"/>
              <a:sym typeface="Arial Narrow"/>
            </a:endParaRPr>
          </a:p>
        </p:txBody>
      </p:sp>
      <p:sp>
        <p:nvSpPr>
          <p:cNvPr id="477" name="Google Shape;477;p10"/>
          <p:cNvSpPr txBox="1"/>
          <p:nvPr/>
        </p:nvSpPr>
        <p:spPr>
          <a:xfrm>
            <a:off x="5894328" y="2137044"/>
            <a:ext cx="2625328" cy="1077218"/>
          </a:xfrm>
          <a:prstGeom prst="rect">
            <a:avLst/>
          </a:prstGeom>
          <a:noFill/>
          <a:ln>
            <a:noFill/>
          </a:ln>
        </p:spPr>
        <p:txBody>
          <a:bodyPr anchorCtr="0" anchor="t" bIns="45700" lIns="91425" spcFirstLastPara="1" rIns="91425" wrap="square" tIns="45700">
            <a:spAutoFit/>
          </a:bodyPr>
          <a:lstStyle/>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de Aceptación</a:t>
            </a:r>
            <a:endParaRPr/>
          </a:p>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Funcionales</a:t>
            </a:r>
            <a:endParaRPr/>
          </a:p>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de Humo</a:t>
            </a:r>
            <a:endParaRPr/>
          </a:p>
          <a:p>
            <a:pPr indent="-101600" lvl="0" marL="0" marR="0" rtl="0" algn="l">
              <a:spcBef>
                <a:spcPts val="0"/>
              </a:spcBef>
              <a:spcAft>
                <a:spcPts val="0"/>
              </a:spcAft>
              <a:buClr>
                <a:srgbClr val="6D6D6D"/>
              </a:buClr>
              <a:buSzPts val="1600"/>
              <a:buFont typeface="Arial"/>
              <a:buChar char="•"/>
            </a:pPr>
            <a:r>
              <a:rPr b="0" i="0" lang="es-ES" sz="1600">
                <a:solidFill>
                  <a:srgbClr val="6D6D6D"/>
                </a:solidFill>
                <a:latin typeface="Arial Narrow"/>
                <a:ea typeface="Arial Narrow"/>
                <a:cs typeface="Arial Narrow"/>
                <a:sym typeface="Arial Narrow"/>
              </a:rPr>
              <a:t>Pruebas de Regresión</a:t>
            </a:r>
            <a:endParaRPr/>
          </a:p>
        </p:txBody>
      </p:sp>
      <p:sp>
        <p:nvSpPr>
          <p:cNvPr id="478" name="Google Shape;478;p10"/>
          <p:cNvSpPr txBox="1"/>
          <p:nvPr/>
        </p:nvSpPr>
        <p:spPr>
          <a:xfrm>
            <a:off x="3797034" y="833494"/>
            <a:ext cx="8749384" cy="64197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600">
                <a:solidFill>
                  <a:srgbClr val="7F7F7F"/>
                </a:solidFill>
                <a:latin typeface="Calibri"/>
                <a:ea typeface="Calibri"/>
                <a:cs typeface="Calibri"/>
                <a:sym typeface="Calibri"/>
              </a:rPr>
              <a:t>La pirámide de pruebas es un modo práctico, un modelo de conceptualizar cómo priorizar pruebas en un proceso de CI/CD, tanto en cuanto al número relativo como al orden en que se ejecutan.</a:t>
            </a:r>
            <a:endParaRPr b="1" sz="1600">
              <a:solidFill>
                <a:srgbClr val="7F7F7F"/>
              </a:solidFill>
              <a:latin typeface="Calibri"/>
              <a:ea typeface="Calibri"/>
              <a:cs typeface="Calibri"/>
              <a:sym typeface="Calibri"/>
            </a:endParaRPr>
          </a:p>
        </p:txBody>
      </p:sp>
      <p:sp>
        <p:nvSpPr>
          <p:cNvPr id="479" name="Google Shape;479;p10"/>
          <p:cNvSpPr txBox="1"/>
          <p:nvPr/>
        </p:nvSpPr>
        <p:spPr>
          <a:xfrm>
            <a:off x="8554918" y="3039492"/>
            <a:ext cx="69826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Calibri"/>
                <a:ea typeface="Calibri"/>
                <a:cs typeface="Calibri"/>
                <a:sym typeface="Calibri"/>
              </a:rPr>
              <a:t>Level 3</a:t>
            </a:r>
            <a:endParaRPr/>
          </a:p>
        </p:txBody>
      </p:sp>
      <p:sp>
        <p:nvSpPr>
          <p:cNvPr id="480" name="Google Shape;480;p10"/>
          <p:cNvSpPr txBox="1"/>
          <p:nvPr/>
        </p:nvSpPr>
        <p:spPr>
          <a:xfrm>
            <a:off x="5552984" y="4482602"/>
            <a:ext cx="1707684" cy="338554"/>
          </a:xfrm>
          <a:prstGeom prst="rect">
            <a:avLst/>
          </a:prstGeom>
          <a:noFill/>
          <a:ln>
            <a:noFill/>
          </a:ln>
        </p:spPr>
        <p:txBody>
          <a:bodyPr anchorCtr="0" anchor="t" bIns="45700" lIns="91425" spcFirstLastPara="1" rIns="91425" wrap="square" tIns="45700">
            <a:spAutoFit/>
          </a:bodyPr>
          <a:lstStyle/>
          <a:p>
            <a:pPr indent="-101600" lvl="0" marL="0" marR="0" rtl="0" algn="l">
              <a:spcBef>
                <a:spcPts val="0"/>
              </a:spcBef>
              <a:spcAft>
                <a:spcPts val="0"/>
              </a:spcAft>
              <a:buClr>
                <a:srgbClr val="6D6D6D"/>
              </a:buClr>
              <a:buSzPts val="1600"/>
              <a:buFont typeface="Arial"/>
              <a:buChar char="•"/>
            </a:pPr>
            <a:r>
              <a:rPr lang="es-ES" sz="1600">
                <a:solidFill>
                  <a:srgbClr val="6D6D6D"/>
                </a:solidFill>
                <a:latin typeface="Arial Narrow"/>
                <a:ea typeface="Arial Narrow"/>
                <a:cs typeface="Arial Narrow"/>
                <a:sym typeface="Arial Narrow"/>
              </a:rPr>
              <a:t>Pruebas Unitarias</a:t>
            </a:r>
            <a:endParaRPr b="0" i="0" sz="1600">
              <a:solidFill>
                <a:srgbClr val="6D6D6D"/>
              </a:solidFill>
              <a:latin typeface="Arial Narrow"/>
              <a:ea typeface="Arial Narrow"/>
              <a:cs typeface="Arial Narrow"/>
              <a:sym typeface="Arial Narrow"/>
            </a:endParaRPr>
          </a:p>
        </p:txBody>
      </p:sp>
      <p:sp>
        <p:nvSpPr>
          <p:cNvPr id="481" name="Google Shape;481;p10"/>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82" name="Google Shape;482;p10"/>
          <p:cNvSpPr/>
          <p:nvPr/>
        </p:nvSpPr>
        <p:spPr>
          <a:xfrm>
            <a:off x="11897564" y="2209707"/>
            <a:ext cx="366962" cy="3110997"/>
          </a:xfrm>
          <a:prstGeom prst="upArrow">
            <a:avLst>
              <a:gd fmla="val 50000" name="adj1"/>
              <a:gd fmla="val 50000" name="adj2"/>
            </a:avLst>
          </a:prstGeom>
          <a:gradFill>
            <a:gsLst>
              <a:gs pos="0">
                <a:srgbClr val="F5B2B2"/>
              </a:gs>
              <a:gs pos="50000">
                <a:srgbClr val="F2A2A2"/>
              </a:gs>
              <a:gs pos="100000">
                <a:srgbClr val="F4929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
        <p:nvSpPr>
          <p:cNvPr id="483" name="Google Shape;483;p10"/>
          <p:cNvSpPr txBox="1"/>
          <p:nvPr/>
        </p:nvSpPr>
        <p:spPr>
          <a:xfrm>
            <a:off x="12180018" y="3553106"/>
            <a:ext cx="787079"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coste</a:t>
            </a:r>
            <a:endParaRPr b="1" sz="1884">
              <a:solidFill>
                <a:schemeClr val="dk1"/>
              </a:solidFill>
              <a:latin typeface="Arial"/>
              <a:ea typeface="Arial"/>
              <a:cs typeface="Arial"/>
              <a:sym typeface="Arial"/>
            </a:endParaRPr>
          </a:p>
        </p:txBody>
      </p:sp>
      <p:sp>
        <p:nvSpPr>
          <p:cNvPr id="484" name="Google Shape;484;p10"/>
          <p:cNvSpPr/>
          <p:nvPr/>
        </p:nvSpPr>
        <p:spPr>
          <a:xfrm>
            <a:off x="12309520" y="5079840"/>
            <a:ext cx="366962" cy="322540"/>
          </a:xfrm>
          <a:prstGeom prst="mathMinus">
            <a:avLst>
              <a:gd fmla="val 23520" name="adj1"/>
            </a:avLst>
          </a:prstGeom>
          <a:gradFill>
            <a:gsLst>
              <a:gs pos="0">
                <a:srgbClr val="EE7070"/>
              </a:gs>
              <a:gs pos="50000">
                <a:srgbClr val="F25253"/>
              </a:gs>
              <a:gs pos="100000">
                <a:srgbClr val="DD414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85" name="Google Shape;485;p10"/>
          <p:cNvSpPr/>
          <p:nvPr/>
        </p:nvSpPr>
        <p:spPr>
          <a:xfrm>
            <a:off x="12320556" y="2335270"/>
            <a:ext cx="366962" cy="392438"/>
          </a:xfrm>
          <a:prstGeom prst="mathPlus">
            <a:avLst>
              <a:gd fmla="val 23520" name="adj1"/>
            </a:avLst>
          </a:prstGeom>
          <a:gradFill>
            <a:gsLst>
              <a:gs pos="0">
                <a:srgbClr val="EE7070"/>
              </a:gs>
              <a:gs pos="50000">
                <a:srgbClr val="F25253"/>
              </a:gs>
              <a:gs pos="100000">
                <a:srgbClr val="DD414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86" name="Google Shape;486;p10"/>
          <p:cNvSpPr/>
          <p:nvPr/>
        </p:nvSpPr>
        <p:spPr>
          <a:xfrm rot="10800000">
            <a:off x="4249328" y="2275797"/>
            <a:ext cx="366962" cy="3110997"/>
          </a:xfrm>
          <a:prstGeom prst="upArrow">
            <a:avLst>
              <a:gd fmla="val 50000" name="adj1"/>
              <a:gd fmla="val 50000" name="adj2"/>
            </a:avLst>
          </a:prstGeom>
          <a:gradFill>
            <a:gsLst>
              <a:gs pos="0">
                <a:srgbClr val="F5B2B2"/>
              </a:gs>
              <a:gs pos="50000">
                <a:srgbClr val="F2A2A2"/>
              </a:gs>
              <a:gs pos="100000">
                <a:srgbClr val="F4929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
        <p:nvSpPr>
          <p:cNvPr id="487" name="Google Shape;487;p10"/>
          <p:cNvSpPr txBox="1"/>
          <p:nvPr/>
        </p:nvSpPr>
        <p:spPr>
          <a:xfrm>
            <a:off x="4542652" y="3965366"/>
            <a:ext cx="1164672"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confianza</a:t>
            </a:r>
            <a:endParaRPr b="1" sz="1884">
              <a:solidFill>
                <a:schemeClr val="dk1"/>
              </a:solidFill>
              <a:latin typeface="Arial"/>
              <a:ea typeface="Arial"/>
              <a:cs typeface="Arial"/>
              <a:sym typeface="Arial"/>
            </a:endParaRPr>
          </a:p>
        </p:txBody>
      </p:sp>
      <p:sp>
        <p:nvSpPr>
          <p:cNvPr id="488" name="Google Shape;488;p10"/>
          <p:cNvSpPr/>
          <p:nvPr/>
        </p:nvSpPr>
        <p:spPr>
          <a:xfrm>
            <a:off x="4661284" y="5145930"/>
            <a:ext cx="366962" cy="322540"/>
          </a:xfrm>
          <a:prstGeom prst="mathMinus">
            <a:avLst>
              <a:gd fmla="val 23520" name="adj1"/>
            </a:avLst>
          </a:prstGeom>
          <a:gradFill>
            <a:gsLst>
              <a:gs pos="0">
                <a:srgbClr val="EE7070"/>
              </a:gs>
              <a:gs pos="50000">
                <a:srgbClr val="F25253"/>
              </a:gs>
              <a:gs pos="100000">
                <a:srgbClr val="DD414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89" name="Google Shape;489;p10"/>
          <p:cNvSpPr/>
          <p:nvPr/>
        </p:nvSpPr>
        <p:spPr>
          <a:xfrm>
            <a:off x="4672320" y="2401360"/>
            <a:ext cx="366962" cy="392438"/>
          </a:xfrm>
          <a:prstGeom prst="mathPlus">
            <a:avLst>
              <a:gd fmla="val 23520" name="adj1"/>
            </a:avLst>
          </a:prstGeom>
          <a:gradFill>
            <a:gsLst>
              <a:gs pos="0">
                <a:srgbClr val="EE7070"/>
              </a:gs>
              <a:gs pos="50000">
                <a:srgbClr val="F25253"/>
              </a:gs>
              <a:gs pos="100000">
                <a:srgbClr val="DD4141"/>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90" name="Google Shape;490;p10"/>
          <p:cNvSpPr txBox="1"/>
          <p:nvPr/>
        </p:nvSpPr>
        <p:spPr>
          <a:xfrm>
            <a:off x="7603710" y="6634106"/>
            <a:ext cx="221808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Cantidad de test</a:t>
            </a:r>
            <a:endParaRPr b="1" sz="1884">
              <a:solidFill>
                <a:schemeClr val="dk1"/>
              </a:solidFill>
              <a:latin typeface="Arial"/>
              <a:ea typeface="Arial"/>
              <a:cs typeface="Arial"/>
              <a:sym typeface="Arial"/>
            </a:endParaRPr>
          </a:p>
        </p:txBody>
      </p:sp>
      <p:sp>
        <p:nvSpPr>
          <p:cNvPr id="491" name="Google Shape;491;p10"/>
          <p:cNvSpPr/>
          <p:nvPr/>
        </p:nvSpPr>
        <p:spPr>
          <a:xfrm>
            <a:off x="6428396" y="6359265"/>
            <a:ext cx="4369204" cy="254173"/>
          </a:xfrm>
          <a:prstGeom prst="leftRightArrow">
            <a:avLst>
              <a:gd fmla="val 50000" name="adj1"/>
              <a:gd fmla="val 50000" name="adj2"/>
            </a:avLst>
          </a:prstGeom>
          <a:gradFill>
            <a:gsLst>
              <a:gs pos="0">
                <a:srgbClr val="F5B2B2"/>
              </a:gs>
              <a:gs pos="50000">
                <a:srgbClr val="F2A2A2"/>
              </a:gs>
              <a:gs pos="100000">
                <a:srgbClr val="F49292"/>
              </a:gs>
            </a:gsLst>
            <a:lin ang="540000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1"/>
          <p:cNvSpPr txBox="1"/>
          <p:nvPr/>
        </p:nvSpPr>
        <p:spPr>
          <a:xfrm>
            <a:off x="4813138" y="846112"/>
            <a:ext cx="7675406" cy="35881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600">
                <a:solidFill>
                  <a:srgbClr val="7F7F7F"/>
                </a:solidFill>
                <a:latin typeface="Calibri"/>
                <a:ea typeface="Calibri"/>
                <a:cs typeface="Calibri"/>
                <a:sym typeface="Calibri"/>
              </a:rPr>
              <a:t>La realidad nos obliga a adaptar la pirámide de test a cada uno de las situaciones.</a:t>
            </a:r>
            <a:endParaRPr b="1" sz="1600">
              <a:solidFill>
                <a:srgbClr val="7F7F7F"/>
              </a:solidFill>
              <a:latin typeface="Calibri"/>
              <a:ea typeface="Calibri"/>
              <a:cs typeface="Calibri"/>
              <a:sym typeface="Calibri"/>
            </a:endParaRPr>
          </a:p>
        </p:txBody>
      </p:sp>
      <p:sp>
        <p:nvSpPr>
          <p:cNvPr id="498" name="Google Shape;498;p11"/>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499" name="Google Shape;499;p11"/>
          <p:cNvSpPr txBox="1"/>
          <p:nvPr/>
        </p:nvSpPr>
        <p:spPr>
          <a:xfrm>
            <a:off x="4759141" y="1292861"/>
            <a:ext cx="7675406" cy="4039824"/>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600">
                <a:solidFill>
                  <a:srgbClr val="7F7F7F"/>
                </a:solidFill>
                <a:latin typeface="Calibri"/>
                <a:ea typeface="Calibri"/>
                <a:cs typeface="Calibri"/>
                <a:sym typeface="Calibri"/>
              </a:rPr>
              <a:t>Los test unitarios estan muy ligados a desarrollos, por tanto refactorizaciones o  evoluciones de frameworks afectan en gran medida a su mantenimiento.</a:t>
            </a:r>
            <a:endParaRPr/>
          </a:p>
          <a:p>
            <a:pPr indent="0" lvl="0" marL="0" marR="0" rtl="0" algn="ctr">
              <a:lnSpc>
                <a:spcPct val="115000"/>
              </a:lnSpc>
              <a:spcBef>
                <a:spcPts val="0"/>
              </a:spcBef>
              <a:spcAft>
                <a:spcPts val="0"/>
              </a:spcAft>
              <a:buNone/>
            </a:pPr>
            <a:r>
              <a:t/>
            </a:r>
            <a:endParaRPr b="1" sz="1600">
              <a:solidFill>
                <a:srgbClr val="7F7F7F"/>
              </a:solidFill>
              <a:latin typeface="Calibri"/>
              <a:ea typeface="Calibri"/>
              <a:cs typeface="Calibri"/>
              <a:sym typeface="Calibri"/>
            </a:endParaRPr>
          </a:p>
          <a:p>
            <a:pPr indent="0" lvl="0" marL="0" marR="0" rtl="0" algn="ctr">
              <a:lnSpc>
                <a:spcPct val="115000"/>
              </a:lnSpc>
              <a:spcBef>
                <a:spcPts val="0"/>
              </a:spcBef>
              <a:spcAft>
                <a:spcPts val="0"/>
              </a:spcAft>
              <a:buNone/>
            </a:pPr>
            <a:r>
              <a:rPr b="1" lang="es-ES" sz="1600">
                <a:solidFill>
                  <a:srgbClr val="7F7F7F"/>
                </a:solidFill>
                <a:latin typeface="Calibri"/>
                <a:ea typeface="Calibri"/>
                <a:cs typeface="Calibri"/>
                <a:sym typeface="Calibri"/>
              </a:rPr>
              <a:t>Los test de integracion a medida que trabajamos con aplicaciones orientadas a servicio cobran mayor relevancia y por lo tanto su cobertura es la que mayor nivel de confianza da, es lógico pensar que deban tener mayor peso que en la pirámide.</a:t>
            </a:r>
            <a:endParaRPr/>
          </a:p>
          <a:p>
            <a:pPr indent="0" lvl="0" marL="0" marR="0" rtl="0" algn="ctr">
              <a:lnSpc>
                <a:spcPct val="115000"/>
              </a:lnSpc>
              <a:spcBef>
                <a:spcPts val="0"/>
              </a:spcBef>
              <a:spcAft>
                <a:spcPts val="0"/>
              </a:spcAft>
              <a:buNone/>
            </a:pPr>
            <a:r>
              <a:t/>
            </a:r>
            <a:endParaRPr b="1" sz="1600">
              <a:solidFill>
                <a:srgbClr val="7F7F7F"/>
              </a:solidFill>
              <a:latin typeface="Calibri"/>
              <a:ea typeface="Calibri"/>
              <a:cs typeface="Calibri"/>
              <a:sym typeface="Calibri"/>
            </a:endParaRPr>
          </a:p>
          <a:p>
            <a:pPr indent="0" lvl="0" marL="0" marR="0" rtl="0" algn="ctr">
              <a:lnSpc>
                <a:spcPct val="115000"/>
              </a:lnSpc>
              <a:spcBef>
                <a:spcPts val="0"/>
              </a:spcBef>
              <a:spcAft>
                <a:spcPts val="0"/>
              </a:spcAft>
              <a:buNone/>
            </a:pPr>
            <a:r>
              <a:rPr b="1" lang="es-ES" sz="1600">
                <a:solidFill>
                  <a:srgbClr val="7F7F7F"/>
                </a:solidFill>
                <a:latin typeface="Calibri"/>
                <a:ea typeface="Calibri"/>
                <a:cs typeface="Calibri"/>
                <a:sym typeface="Calibri"/>
              </a:rPr>
              <a:t>El modelo de la pirámide no tiene el detalle necesario para mas tipos de pruebas y es demasiado genérico. </a:t>
            </a:r>
            <a:endParaRPr/>
          </a:p>
          <a:p>
            <a:pPr indent="-285750" lvl="0" marL="285750" marR="0" rtl="0" algn="ctr">
              <a:lnSpc>
                <a:spcPct val="115000"/>
              </a:lnSpc>
              <a:spcBef>
                <a:spcPts val="0"/>
              </a:spcBef>
              <a:spcAft>
                <a:spcPts val="0"/>
              </a:spcAft>
              <a:buClr>
                <a:srgbClr val="7F7F7F"/>
              </a:buClr>
              <a:buSzPts val="1600"/>
              <a:buFont typeface="Calibri"/>
              <a:buChar char="-"/>
            </a:pPr>
            <a:r>
              <a:rPr b="1" lang="es-ES" sz="1600">
                <a:solidFill>
                  <a:srgbClr val="7F7F7F"/>
                </a:solidFill>
                <a:latin typeface="Calibri"/>
                <a:ea typeface="Calibri"/>
                <a:cs typeface="Calibri"/>
                <a:sym typeface="Calibri"/>
              </a:rPr>
              <a:t>Test estatico</a:t>
            </a:r>
            <a:endParaRPr/>
          </a:p>
          <a:p>
            <a:pPr indent="-285750" lvl="0" marL="285750" marR="0" rtl="0" algn="ctr">
              <a:lnSpc>
                <a:spcPct val="115000"/>
              </a:lnSpc>
              <a:spcBef>
                <a:spcPts val="0"/>
              </a:spcBef>
              <a:spcAft>
                <a:spcPts val="0"/>
              </a:spcAft>
              <a:buClr>
                <a:srgbClr val="7F7F7F"/>
              </a:buClr>
              <a:buSzPts val="1600"/>
              <a:buFont typeface="Calibri"/>
              <a:buChar char="-"/>
            </a:pPr>
            <a:r>
              <a:rPr b="1" lang="es-ES" sz="1600">
                <a:solidFill>
                  <a:srgbClr val="7F7F7F"/>
                </a:solidFill>
                <a:latin typeface="Calibri"/>
                <a:ea typeface="Calibri"/>
                <a:cs typeface="Calibri"/>
                <a:sym typeface="Calibri"/>
              </a:rPr>
              <a:t>Seguridad</a:t>
            </a:r>
            <a:endParaRPr/>
          </a:p>
          <a:p>
            <a:pPr indent="-285750" lvl="0" marL="285750" marR="0" rtl="0" algn="ctr">
              <a:lnSpc>
                <a:spcPct val="115000"/>
              </a:lnSpc>
              <a:spcBef>
                <a:spcPts val="0"/>
              </a:spcBef>
              <a:spcAft>
                <a:spcPts val="0"/>
              </a:spcAft>
              <a:buClr>
                <a:srgbClr val="7F7F7F"/>
              </a:buClr>
              <a:buSzPts val="1600"/>
              <a:buFont typeface="Calibri"/>
              <a:buChar char="-"/>
            </a:pPr>
            <a:r>
              <a:rPr b="1" lang="es-ES" sz="1600">
                <a:solidFill>
                  <a:srgbClr val="7F7F7F"/>
                </a:solidFill>
                <a:latin typeface="Calibri"/>
                <a:ea typeface="Calibri"/>
                <a:cs typeface="Calibri"/>
                <a:sym typeface="Calibri"/>
              </a:rPr>
              <a:t>De APIs</a:t>
            </a:r>
            <a:endParaRPr/>
          </a:p>
          <a:p>
            <a:pPr indent="-285750" lvl="0" marL="285750" marR="0" rtl="0" algn="ctr">
              <a:lnSpc>
                <a:spcPct val="115000"/>
              </a:lnSpc>
              <a:spcBef>
                <a:spcPts val="0"/>
              </a:spcBef>
              <a:spcAft>
                <a:spcPts val="0"/>
              </a:spcAft>
              <a:buClr>
                <a:srgbClr val="7F7F7F"/>
              </a:buClr>
              <a:buSzPts val="1600"/>
              <a:buFont typeface="Calibri"/>
              <a:buChar char="-"/>
            </a:pPr>
            <a:r>
              <a:rPr b="1" lang="es-ES" sz="1600">
                <a:solidFill>
                  <a:srgbClr val="7F7F7F"/>
                </a:solidFill>
                <a:latin typeface="Calibri"/>
                <a:ea typeface="Calibri"/>
                <a:cs typeface="Calibri"/>
                <a:sym typeface="Calibri"/>
              </a:rPr>
              <a:t>Performance.</a:t>
            </a:r>
            <a:endParaRPr/>
          </a:p>
          <a:p>
            <a:pPr indent="-285750" lvl="0" marL="285750" marR="0" rtl="0" algn="ctr">
              <a:lnSpc>
                <a:spcPct val="115000"/>
              </a:lnSpc>
              <a:spcBef>
                <a:spcPts val="0"/>
              </a:spcBef>
              <a:spcAft>
                <a:spcPts val="0"/>
              </a:spcAft>
              <a:buClr>
                <a:srgbClr val="7F7F7F"/>
              </a:buClr>
              <a:buSzPts val="1600"/>
              <a:buFont typeface="Calibri"/>
              <a:buChar char="-"/>
            </a:pPr>
            <a:r>
              <a:rPr b="1" lang="es-ES" sz="1600">
                <a:solidFill>
                  <a:srgbClr val="7F7F7F"/>
                </a:solidFill>
                <a:latin typeface="Calibri"/>
                <a:ea typeface="Calibri"/>
                <a:cs typeface="Calibri"/>
                <a:sym typeface="Calibri"/>
              </a:rPr>
              <a:t>Visual Testing</a:t>
            </a:r>
            <a:endParaRPr b="1" sz="1600">
              <a:solidFill>
                <a:srgbClr val="7F7F7F"/>
              </a:solidFill>
              <a:latin typeface="Calibri"/>
              <a:ea typeface="Calibri"/>
              <a:cs typeface="Calibri"/>
              <a:sym typeface="Calibri"/>
            </a:endParaRPr>
          </a:p>
        </p:txBody>
      </p:sp>
      <p:sp>
        <p:nvSpPr>
          <p:cNvPr id="500" name="Google Shape;500;p11"/>
          <p:cNvSpPr txBox="1"/>
          <p:nvPr/>
        </p:nvSpPr>
        <p:spPr>
          <a:xfrm>
            <a:off x="5137470" y="5595985"/>
            <a:ext cx="3561503" cy="1208279"/>
          </a:xfrm>
          <a:prstGeom prst="rect">
            <a:avLst/>
          </a:prstGeom>
          <a:solidFill>
            <a:srgbClr val="FBDDDD"/>
          </a:solid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600">
                <a:solidFill>
                  <a:schemeClr val="accent1"/>
                </a:solidFill>
                <a:latin typeface="Calibri"/>
                <a:ea typeface="Calibri"/>
                <a:cs typeface="Calibri"/>
                <a:sym typeface="Calibri"/>
              </a:rPr>
              <a:t>Arquitectura de la aplicación</a:t>
            </a:r>
            <a:endParaRPr/>
          </a:p>
          <a:p>
            <a:pPr indent="0" lvl="0" marL="0" marR="0" rtl="0" algn="ctr">
              <a:lnSpc>
                <a:spcPct val="115000"/>
              </a:lnSpc>
              <a:spcBef>
                <a:spcPts val="0"/>
              </a:spcBef>
              <a:spcAft>
                <a:spcPts val="0"/>
              </a:spcAft>
              <a:buNone/>
            </a:pPr>
            <a:r>
              <a:rPr b="1" lang="es-ES" sz="1600">
                <a:solidFill>
                  <a:schemeClr val="accent1"/>
                </a:solidFill>
                <a:latin typeface="Calibri"/>
                <a:ea typeface="Calibri"/>
                <a:cs typeface="Calibri"/>
                <a:sym typeface="Calibri"/>
              </a:rPr>
              <a:t>Tamaño de la aplicación</a:t>
            </a:r>
            <a:endParaRPr b="1" sz="1600">
              <a:solidFill>
                <a:schemeClr val="accent1"/>
              </a:solidFill>
              <a:latin typeface="Calibri"/>
              <a:ea typeface="Calibri"/>
              <a:cs typeface="Calibri"/>
              <a:sym typeface="Calibri"/>
            </a:endParaRPr>
          </a:p>
          <a:p>
            <a:pPr indent="0" lvl="0" marL="0" marR="0" rtl="0" algn="ctr">
              <a:lnSpc>
                <a:spcPct val="115000"/>
              </a:lnSpc>
              <a:spcBef>
                <a:spcPts val="0"/>
              </a:spcBef>
              <a:spcAft>
                <a:spcPts val="0"/>
              </a:spcAft>
              <a:buNone/>
            </a:pPr>
            <a:r>
              <a:rPr b="1" lang="es-ES" sz="1600">
                <a:solidFill>
                  <a:schemeClr val="accent1"/>
                </a:solidFill>
                <a:latin typeface="Calibri"/>
                <a:ea typeface="Calibri"/>
                <a:cs typeface="Calibri"/>
                <a:sym typeface="Calibri"/>
              </a:rPr>
              <a:t>Tamaño y composición del equipo</a:t>
            </a:r>
            <a:endParaRPr/>
          </a:p>
          <a:p>
            <a:pPr indent="0" lvl="0" marL="0" marR="0" rtl="0" algn="ctr">
              <a:lnSpc>
                <a:spcPct val="115000"/>
              </a:lnSpc>
              <a:spcBef>
                <a:spcPts val="0"/>
              </a:spcBef>
              <a:spcAft>
                <a:spcPts val="0"/>
              </a:spcAft>
              <a:buNone/>
            </a:pPr>
            <a:r>
              <a:rPr b="1" lang="es-ES" sz="1600">
                <a:solidFill>
                  <a:schemeClr val="accent1"/>
                </a:solidFill>
                <a:latin typeface="Calibri"/>
                <a:ea typeface="Calibri"/>
                <a:cs typeface="Calibri"/>
                <a:sym typeface="Calibri"/>
              </a:rPr>
              <a:t>Funcionalidad crítica</a:t>
            </a:r>
            <a:endParaRPr b="1" sz="1600">
              <a:solidFill>
                <a:schemeClr val="accent1"/>
              </a:solidFill>
              <a:latin typeface="Calibri"/>
              <a:ea typeface="Calibri"/>
              <a:cs typeface="Calibri"/>
              <a:sym typeface="Calibri"/>
            </a:endParaRPr>
          </a:p>
        </p:txBody>
      </p:sp>
      <p:sp>
        <p:nvSpPr>
          <p:cNvPr id="501" name="Google Shape;501;p11"/>
          <p:cNvSpPr/>
          <p:nvPr/>
        </p:nvSpPr>
        <p:spPr>
          <a:xfrm>
            <a:off x="8596844" y="5771352"/>
            <a:ext cx="1587680" cy="983848"/>
          </a:xfrm>
          <a:prstGeom prst="stripedRightArrow">
            <a:avLst>
              <a:gd fmla="val 50000" name="adj1"/>
              <a:gd fmla="val 50000" name="adj2"/>
            </a:avLst>
          </a:prstGeom>
          <a:solidFill>
            <a:srgbClr val="F39B9B"/>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pic>
        <p:nvPicPr>
          <p:cNvPr descr="Pruebas Vectores, Ilustraciones y Gráficos - 123RF" id="502" name="Google Shape;502;p11"/>
          <p:cNvPicPr preferRelativeResize="0"/>
          <p:nvPr/>
        </p:nvPicPr>
        <p:blipFill rotWithShape="1">
          <a:blip r:embed="rId3">
            <a:alphaModFix/>
          </a:blip>
          <a:srcRect b="0" l="0" r="0" t="0"/>
          <a:stretch/>
        </p:blipFill>
        <p:spPr>
          <a:xfrm rot="738786">
            <a:off x="10650369" y="5794428"/>
            <a:ext cx="1061771" cy="1128765"/>
          </a:xfrm>
          <a:prstGeom prst="rect">
            <a:avLst/>
          </a:prstGeom>
          <a:noFill/>
          <a:ln>
            <a:noFill/>
          </a:ln>
        </p:spPr>
      </p:pic>
      <p:sp>
        <p:nvSpPr>
          <p:cNvPr id="503" name="Google Shape;503;p11"/>
          <p:cNvSpPr txBox="1"/>
          <p:nvPr/>
        </p:nvSpPr>
        <p:spPr>
          <a:xfrm>
            <a:off x="9972187" y="5556035"/>
            <a:ext cx="2516357" cy="35881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600">
                <a:solidFill>
                  <a:schemeClr val="dk1"/>
                </a:solidFill>
                <a:latin typeface="Calibri"/>
                <a:ea typeface="Calibri"/>
                <a:cs typeface="Calibri"/>
                <a:sym typeface="Calibri"/>
              </a:rPr>
              <a:t>ESTRATEGIA DE TEST</a:t>
            </a:r>
            <a:endParaRPr b="1" sz="1600">
              <a:solidFill>
                <a:schemeClr val="dk1"/>
              </a:solidFill>
              <a:latin typeface="Calibri"/>
              <a:ea typeface="Calibri"/>
              <a:cs typeface="Calibri"/>
              <a:sym typeface="Calibri"/>
            </a:endParaRPr>
          </a:p>
        </p:txBody>
      </p:sp>
      <p:sp>
        <p:nvSpPr>
          <p:cNvPr id="504" name="Google Shape;504;p11"/>
          <p:cNvSpPr txBox="1"/>
          <p:nvPr/>
        </p:nvSpPr>
        <p:spPr>
          <a:xfrm>
            <a:off x="4520638" y="259424"/>
            <a:ext cx="8514878" cy="60503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Montserrat"/>
              <a:buNone/>
            </a:pPr>
            <a:r>
              <a:rPr b="1" i="0" lang="es-ES" sz="3200">
                <a:solidFill>
                  <a:schemeClr val="dk1"/>
                </a:solidFill>
                <a:latin typeface="Montserrat"/>
                <a:ea typeface="Montserrat"/>
                <a:cs typeface="Montserrat"/>
                <a:sym typeface="Montserrat"/>
              </a:rPr>
              <a:t>¿Cuánto y cómo probar?</a:t>
            </a:r>
            <a:endParaRPr b="1" i="0" sz="24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2"/>
          <p:cNvSpPr txBox="1"/>
          <p:nvPr>
            <p:ph type="title"/>
          </p:nvPr>
        </p:nvSpPr>
        <p:spPr>
          <a:xfrm>
            <a:off x="4466262" y="324020"/>
            <a:ext cx="8514878"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Montserrat"/>
              <a:buNone/>
            </a:pPr>
            <a:r>
              <a:rPr lang="es-ES" sz="2400"/>
              <a:t>Clasificaciones de los tipos de test</a:t>
            </a:r>
            <a:endParaRPr/>
          </a:p>
        </p:txBody>
      </p:sp>
      <p:sp>
        <p:nvSpPr>
          <p:cNvPr id="511" name="Google Shape;511;p12"/>
          <p:cNvSpPr/>
          <p:nvPr/>
        </p:nvSpPr>
        <p:spPr>
          <a:xfrm>
            <a:off x="6936829" y="756858"/>
            <a:ext cx="1450427" cy="655983"/>
          </a:xfrm>
          <a:prstGeom prst="roundRect">
            <a:avLst>
              <a:gd fmla="val 16667" name="adj"/>
            </a:avLst>
          </a:prstGeom>
          <a:gradFill>
            <a:gsLst>
              <a:gs pos="0">
                <a:srgbClr val="AFAFAF"/>
              </a:gs>
              <a:gs pos="50000">
                <a:schemeClr val="accent3"/>
              </a:gs>
              <a:gs pos="100000">
                <a:srgbClr val="919191"/>
              </a:gs>
            </a:gsLst>
            <a:lin ang="5400000" scaled="0"/>
          </a:gra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100">
                <a:solidFill>
                  <a:schemeClr val="lt1"/>
                </a:solidFill>
                <a:latin typeface="Arial"/>
                <a:ea typeface="Arial"/>
                <a:cs typeface="Arial"/>
                <a:sym typeface="Arial"/>
              </a:rPr>
              <a:t>AMBITO</a:t>
            </a:r>
            <a:endParaRPr sz="1100">
              <a:solidFill>
                <a:schemeClr val="lt1"/>
              </a:solidFill>
              <a:latin typeface="Arial"/>
              <a:ea typeface="Arial"/>
              <a:cs typeface="Arial"/>
              <a:sym typeface="Arial"/>
            </a:endParaRPr>
          </a:p>
        </p:txBody>
      </p:sp>
      <p:sp>
        <p:nvSpPr>
          <p:cNvPr id="512" name="Google Shape;512;p12"/>
          <p:cNvSpPr/>
          <p:nvPr/>
        </p:nvSpPr>
        <p:spPr>
          <a:xfrm>
            <a:off x="12167680" y="643566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513" name="Google Shape;513;p12"/>
          <p:cNvSpPr/>
          <p:nvPr/>
        </p:nvSpPr>
        <p:spPr>
          <a:xfrm>
            <a:off x="5290645" y="776502"/>
            <a:ext cx="1267867" cy="655983"/>
          </a:xfrm>
          <a:prstGeom prst="roundRect">
            <a:avLst>
              <a:gd fmla="val 16667" name="adj"/>
            </a:avLst>
          </a:prstGeom>
          <a:solidFill>
            <a:schemeClr val="dk1"/>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100">
                <a:solidFill>
                  <a:schemeClr val="lt1"/>
                </a:solidFill>
                <a:latin typeface="Arial"/>
                <a:ea typeface="Arial"/>
                <a:cs typeface="Arial"/>
                <a:sym typeface="Arial"/>
              </a:rPr>
              <a:t>FASE</a:t>
            </a:r>
            <a:endParaRPr sz="1100">
              <a:solidFill>
                <a:schemeClr val="lt1"/>
              </a:solidFill>
              <a:latin typeface="Arial"/>
              <a:ea typeface="Arial"/>
              <a:cs typeface="Arial"/>
              <a:sym typeface="Arial"/>
            </a:endParaRPr>
          </a:p>
        </p:txBody>
      </p:sp>
      <p:sp>
        <p:nvSpPr>
          <p:cNvPr id="514" name="Google Shape;514;p12"/>
          <p:cNvSpPr/>
          <p:nvPr/>
        </p:nvSpPr>
        <p:spPr>
          <a:xfrm>
            <a:off x="8826307" y="756611"/>
            <a:ext cx="1368972" cy="655983"/>
          </a:xfrm>
          <a:prstGeom prst="roundRect">
            <a:avLst>
              <a:gd fmla="val 16667" name="adj"/>
            </a:avLst>
          </a:prstGeom>
          <a:solidFill>
            <a:srgbClr val="00B0F0"/>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100">
                <a:solidFill>
                  <a:schemeClr val="lt1"/>
                </a:solidFill>
                <a:latin typeface="Arial"/>
                <a:ea typeface="Arial"/>
                <a:cs typeface="Arial"/>
                <a:sym typeface="Arial"/>
              </a:rPr>
              <a:t>IMPLEMENTACIÓN</a:t>
            </a:r>
            <a:endParaRPr sz="1100">
              <a:solidFill>
                <a:schemeClr val="lt1"/>
              </a:solidFill>
              <a:latin typeface="Arial"/>
              <a:ea typeface="Arial"/>
              <a:cs typeface="Arial"/>
              <a:sym typeface="Arial"/>
            </a:endParaRPr>
          </a:p>
        </p:txBody>
      </p:sp>
      <p:sp>
        <p:nvSpPr>
          <p:cNvPr id="515" name="Google Shape;515;p12"/>
          <p:cNvSpPr/>
          <p:nvPr/>
        </p:nvSpPr>
        <p:spPr>
          <a:xfrm>
            <a:off x="10656132" y="756611"/>
            <a:ext cx="1267867" cy="655983"/>
          </a:xfrm>
          <a:prstGeom prst="roundRect">
            <a:avLst>
              <a:gd fmla="val 16667" name="adj"/>
            </a:avLst>
          </a:prstGeom>
          <a:solidFill>
            <a:schemeClr val="accent6"/>
          </a:solidFill>
          <a:ln cap="flat" cmpd="sng" w="952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100">
                <a:solidFill>
                  <a:schemeClr val="lt1"/>
                </a:solidFill>
                <a:latin typeface="Arial"/>
                <a:ea typeface="Arial"/>
                <a:cs typeface="Arial"/>
                <a:sym typeface="Arial"/>
              </a:rPr>
              <a:t>ESPECIALIZADOS</a:t>
            </a:r>
            <a:endParaRPr sz="1100">
              <a:solidFill>
                <a:schemeClr val="lt1"/>
              </a:solidFill>
              <a:latin typeface="Arial"/>
              <a:ea typeface="Arial"/>
              <a:cs typeface="Arial"/>
              <a:sym typeface="Arial"/>
            </a:endParaRPr>
          </a:p>
        </p:txBody>
      </p:sp>
      <p:sp>
        <p:nvSpPr>
          <p:cNvPr id="516" name="Google Shape;516;p12"/>
          <p:cNvSpPr/>
          <p:nvPr/>
        </p:nvSpPr>
        <p:spPr>
          <a:xfrm>
            <a:off x="5429906" y="2115206"/>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Unitarios</a:t>
            </a:r>
            <a:endParaRPr sz="1050">
              <a:solidFill>
                <a:srgbClr val="1E4E79"/>
              </a:solidFill>
              <a:latin typeface="Arial"/>
              <a:ea typeface="Arial"/>
              <a:cs typeface="Arial"/>
              <a:sym typeface="Arial"/>
            </a:endParaRPr>
          </a:p>
        </p:txBody>
      </p:sp>
      <p:sp>
        <p:nvSpPr>
          <p:cNvPr id="517" name="Google Shape;517;p12"/>
          <p:cNvSpPr/>
          <p:nvPr/>
        </p:nvSpPr>
        <p:spPr>
          <a:xfrm>
            <a:off x="5429906" y="263061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Funcionales</a:t>
            </a:r>
            <a:endParaRPr sz="1050">
              <a:solidFill>
                <a:srgbClr val="1E4E79"/>
              </a:solidFill>
              <a:latin typeface="Arial"/>
              <a:ea typeface="Arial"/>
              <a:cs typeface="Arial"/>
              <a:sym typeface="Arial"/>
            </a:endParaRPr>
          </a:p>
        </p:txBody>
      </p:sp>
      <p:sp>
        <p:nvSpPr>
          <p:cNvPr id="518" name="Google Shape;518;p12"/>
          <p:cNvSpPr/>
          <p:nvPr/>
        </p:nvSpPr>
        <p:spPr>
          <a:xfrm>
            <a:off x="5429906" y="3137669"/>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no Funcionales</a:t>
            </a:r>
            <a:endParaRPr sz="1050">
              <a:solidFill>
                <a:srgbClr val="1E4E79"/>
              </a:solidFill>
              <a:latin typeface="Arial"/>
              <a:ea typeface="Arial"/>
              <a:cs typeface="Arial"/>
              <a:sym typeface="Arial"/>
            </a:endParaRPr>
          </a:p>
        </p:txBody>
      </p:sp>
      <p:sp>
        <p:nvSpPr>
          <p:cNvPr id="519" name="Google Shape;519;p12"/>
          <p:cNvSpPr/>
          <p:nvPr/>
        </p:nvSpPr>
        <p:spPr>
          <a:xfrm>
            <a:off x="5429906" y="366049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Aceptación</a:t>
            </a:r>
            <a:endParaRPr sz="1050">
              <a:solidFill>
                <a:srgbClr val="1E4E79"/>
              </a:solidFill>
              <a:latin typeface="Arial"/>
              <a:ea typeface="Arial"/>
              <a:cs typeface="Arial"/>
              <a:sym typeface="Arial"/>
            </a:endParaRPr>
          </a:p>
        </p:txBody>
      </p:sp>
      <p:sp>
        <p:nvSpPr>
          <p:cNvPr id="520" name="Google Shape;520;p12"/>
          <p:cNvSpPr/>
          <p:nvPr/>
        </p:nvSpPr>
        <p:spPr>
          <a:xfrm>
            <a:off x="5430126" y="4194026"/>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Regresión</a:t>
            </a:r>
            <a:endParaRPr sz="1050">
              <a:solidFill>
                <a:srgbClr val="1E4E79"/>
              </a:solidFill>
              <a:latin typeface="Arial"/>
              <a:ea typeface="Arial"/>
              <a:cs typeface="Arial"/>
              <a:sym typeface="Arial"/>
            </a:endParaRPr>
          </a:p>
        </p:txBody>
      </p:sp>
      <p:sp>
        <p:nvSpPr>
          <p:cNvPr id="521" name="Google Shape;521;p12"/>
          <p:cNvSpPr/>
          <p:nvPr/>
        </p:nvSpPr>
        <p:spPr>
          <a:xfrm>
            <a:off x="7107098" y="1599800"/>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Unitarios</a:t>
            </a:r>
            <a:endParaRPr sz="1050">
              <a:solidFill>
                <a:srgbClr val="1E4E79"/>
              </a:solidFill>
              <a:latin typeface="Arial"/>
              <a:ea typeface="Arial"/>
              <a:cs typeface="Arial"/>
              <a:sym typeface="Arial"/>
            </a:endParaRPr>
          </a:p>
        </p:txBody>
      </p:sp>
      <p:sp>
        <p:nvSpPr>
          <p:cNvPr id="522" name="Google Shape;522;p12"/>
          <p:cNvSpPr/>
          <p:nvPr/>
        </p:nvSpPr>
        <p:spPr>
          <a:xfrm>
            <a:off x="7107098" y="2115206"/>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de Componentes</a:t>
            </a:r>
            <a:endParaRPr sz="1050">
              <a:solidFill>
                <a:srgbClr val="1E4E79"/>
              </a:solidFill>
              <a:latin typeface="Arial"/>
              <a:ea typeface="Arial"/>
              <a:cs typeface="Arial"/>
              <a:sym typeface="Arial"/>
            </a:endParaRPr>
          </a:p>
        </p:txBody>
      </p:sp>
      <p:sp>
        <p:nvSpPr>
          <p:cNvPr id="523" name="Google Shape;523;p12"/>
          <p:cNvSpPr/>
          <p:nvPr/>
        </p:nvSpPr>
        <p:spPr>
          <a:xfrm>
            <a:off x="7107098" y="2646893"/>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de Integración</a:t>
            </a:r>
            <a:endParaRPr sz="1050">
              <a:solidFill>
                <a:srgbClr val="1E4E79"/>
              </a:solidFill>
              <a:latin typeface="Arial"/>
              <a:ea typeface="Arial"/>
              <a:cs typeface="Arial"/>
              <a:sym typeface="Arial"/>
            </a:endParaRPr>
          </a:p>
        </p:txBody>
      </p:sp>
      <p:sp>
        <p:nvSpPr>
          <p:cNvPr id="524" name="Google Shape;524;p12"/>
          <p:cNvSpPr/>
          <p:nvPr/>
        </p:nvSpPr>
        <p:spPr>
          <a:xfrm>
            <a:off x="7115308" y="3178580"/>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de APIs</a:t>
            </a:r>
            <a:endParaRPr sz="1050">
              <a:solidFill>
                <a:srgbClr val="1E4E79"/>
              </a:solidFill>
              <a:latin typeface="Arial"/>
              <a:ea typeface="Arial"/>
              <a:cs typeface="Arial"/>
              <a:sym typeface="Arial"/>
            </a:endParaRPr>
          </a:p>
        </p:txBody>
      </p:sp>
      <p:sp>
        <p:nvSpPr>
          <p:cNvPr id="525" name="Google Shape;525;p12"/>
          <p:cNvSpPr/>
          <p:nvPr/>
        </p:nvSpPr>
        <p:spPr>
          <a:xfrm>
            <a:off x="7107098" y="3697014"/>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Contract Testing</a:t>
            </a:r>
            <a:endParaRPr sz="1050">
              <a:solidFill>
                <a:srgbClr val="1E4E79"/>
              </a:solidFill>
              <a:latin typeface="Arial"/>
              <a:ea typeface="Arial"/>
              <a:cs typeface="Arial"/>
              <a:sym typeface="Arial"/>
            </a:endParaRPr>
          </a:p>
        </p:txBody>
      </p:sp>
      <p:sp>
        <p:nvSpPr>
          <p:cNvPr id="526" name="Google Shape;526;p12"/>
          <p:cNvSpPr/>
          <p:nvPr/>
        </p:nvSpPr>
        <p:spPr>
          <a:xfrm>
            <a:off x="7107098" y="4215448"/>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Seguridad</a:t>
            </a:r>
            <a:endParaRPr sz="1050">
              <a:solidFill>
                <a:srgbClr val="1E4E79"/>
              </a:solidFill>
              <a:latin typeface="Arial"/>
              <a:ea typeface="Arial"/>
              <a:cs typeface="Arial"/>
              <a:sym typeface="Arial"/>
            </a:endParaRPr>
          </a:p>
        </p:txBody>
      </p:sp>
      <p:sp>
        <p:nvSpPr>
          <p:cNvPr id="527" name="Google Shape;527;p12"/>
          <p:cNvSpPr/>
          <p:nvPr/>
        </p:nvSpPr>
        <p:spPr>
          <a:xfrm>
            <a:off x="7115308" y="4745423"/>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en Front</a:t>
            </a:r>
            <a:endParaRPr sz="1050">
              <a:solidFill>
                <a:srgbClr val="1E4E79"/>
              </a:solidFill>
              <a:latin typeface="Arial"/>
              <a:ea typeface="Arial"/>
              <a:cs typeface="Arial"/>
              <a:sym typeface="Arial"/>
            </a:endParaRPr>
          </a:p>
        </p:txBody>
      </p:sp>
      <p:sp>
        <p:nvSpPr>
          <p:cNvPr id="528" name="Google Shape;528;p12"/>
          <p:cNvSpPr/>
          <p:nvPr/>
        </p:nvSpPr>
        <p:spPr>
          <a:xfrm>
            <a:off x="7115308" y="5259001"/>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en Back</a:t>
            </a:r>
            <a:endParaRPr sz="1050">
              <a:solidFill>
                <a:srgbClr val="1E4E79"/>
              </a:solidFill>
              <a:latin typeface="Arial"/>
              <a:ea typeface="Arial"/>
              <a:cs typeface="Arial"/>
              <a:sym typeface="Arial"/>
            </a:endParaRPr>
          </a:p>
        </p:txBody>
      </p:sp>
      <p:sp>
        <p:nvSpPr>
          <p:cNvPr id="529" name="Google Shape;529;p12"/>
          <p:cNvSpPr/>
          <p:nvPr/>
        </p:nvSpPr>
        <p:spPr>
          <a:xfrm>
            <a:off x="7123112" y="579383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E2E</a:t>
            </a:r>
            <a:endParaRPr sz="1050">
              <a:solidFill>
                <a:srgbClr val="1E4E79"/>
              </a:solidFill>
              <a:latin typeface="Arial"/>
              <a:ea typeface="Arial"/>
              <a:cs typeface="Arial"/>
              <a:sym typeface="Arial"/>
            </a:endParaRPr>
          </a:p>
        </p:txBody>
      </p:sp>
      <p:sp>
        <p:nvSpPr>
          <p:cNvPr id="530" name="Google Shape;530;p12"/>
          <p:cNvSpPr/>
          <p:nvPr/>
        </p:nvSpPr>
        <p:spPr>
          <a:xfrm>
            <a:off x="7123112" y="6310270"/>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Performance</a:t>
            </a:r>
            <a:endParaRPr sz="1050">
              <a:solidFill>
                <a:srgbClr val="1E4E79"/>
              </a:solidFill>
              <a:latin typeface="Arial"/>
              <a:ea typeface="Arial"/>
              <a:cs typeface="Arial"/>
              <a:sym typeface="Arial"/>
            </a:endParaRPr>
          </a:p>
        </p:txBody>
      </p:sp>
      <p:sp>
        <p:nvSpPr>
          <p:cNvPr id="531" name="Google Shape;531;p12"/>
          <p:cNvSpPr/>
          <p:nvPr/>
        </p:nvSpPr>
        <p:spPr>
          <a:xfrm>
            <a:off x="7123112" y="6829336"/>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UX</a:t>
            </a:r>
            <a:endParaRPr sz="1050">
              <a:solidFill>
                <a:srgbClr val="1E4E79"/>
              </a:solidFill>
              <a:latin typeface="Arial"/>
              <a:ea typeface="Arial"/>
              <a:cs typeface="Arial"/>
              <a:sym typeface="Arial"/>
            </a:endParaRPr>
          </a:p>
        </p:txBody>
      </p:sp>
      <p:sp>
        <p:nvSpPr>
          <p:cNvPr id="532" name="Google Shape;532;p12"/>
          <p:cNvSpPr/>
          <p:nvPr/>
        </p:nvSpPr>
        <p:spPr>
          <a:xfrm>
            <a:off x="8949280" y="162432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Manuales</a:t>
            </a:r>
            <a:endParaRPr sz="1050">
              <a:solidFill>
                <a:srgbClr val="1E4E79"/>
              </a:solidFill>
              <a:latin typeface="Arial"/>
              <a:ea typeface="Arial"/>
              <a:cs typeface="Arial"/>
              <a:sym typeface="Arial"/>
            </a:endParaRPr>
          </a:p>
        </p:txBody>
      </p:sp>
      <p:sp>
        <p:nvSpPr>
          <p:cNvPr id="533" name="Google Shape;533;p12"/>
          <p:cNvSpPr/>
          <p:nvPr/>
        </p:nvSpPr>
        <p:spPr>
          <a:xfrm>
            <a:off x="8949280" y="2139728"/>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Automatizados</a:t>
            </a:r>
            <a:endParaRPr sz="1050">
              <a:solidFill>
                <a:srgbClr val="1E4E79"/>
              </a:solidFill>
              <a:latin typeface="Arial"/>
              <a:ea typeface="Arial"/>
              <a:cs typeface="Arial"/>
              <a:sym typeface="Arial"/>
            </a:endParaRPr>
          </a:p>
        </p:txBody>
      </p:sp>
      <p:sp>
        <p:nvSpPr>
          <p:cNvPr id="534" name="Google Shape;534;p12"/>
          <p:cNvSpPr/>
          <p:nvPr/>
        </p:nvSpPr>
        <p:spPr>
          <a:xfrm>
            <a:off x="10736493" y="162432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Usabilidad</a:t>
            </a:r>
            <a:endParaRPr sz="1050">
              <a:solidFill>
                <a:srgbClr val="1E4E79"/>
              </a:solidFill>
              <a:latin typeface="Arial"/>
              <a:ea typeface="Arial"/>
              <a:cs typeface="Arial"/>
              <a:sym typeface="Arial"/>
            </a:endParaRPr>
          </a:p>
        </p:txBody>
      </p:sp>
      <p:sp>
        <p:nvSpPr>
          <p:cNvPr id="535" name="Google Shape;535;p12"/>
          <p:cNvSpPr/>
          <p:nvPr/>
        </p:nvSpPr>
        <p:spPr>
          <a:xfrm>
            <a:off x="10736493" y="2139728"/>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Penetration Testing</a:t>
            </a:r>
            <a:endParaRPr sz="1050">
              <a:solidFill>
                <a:srgbClr val="1E4E79"/>
              </a:solidFill>
              <a:latin typeface="Arial"/>
              <a:ea typeface="Arial"/>
              <a:cs typeface="Arial"/>
              <a:sym typeface="Arial"/>
            </a:endParaRPr>
          </a:p>
        </p:txBody>
      </p:sp>
      <p:sp>
        <p:nvSpPr>
          <p:cNvPr id="536" name="Google Shape;536;p12"/>
          <p:cNvSpPr/>
          <p:nvPr/>
        </p:nvSpPr>
        <p:spPr>
          <a:xfrm>
            <a:off x="10736493" y="2654007"/>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Seguridad</a:t>
            </a:r>
            <a:endParaRPr sz="1050">
              <a:solidFill>
                <a:srgbClr val="1E4E79"/>
              </a:solidFill>
              <a:latin typeface="Arial"/>
              <a:ea typeface="Arial"/>
              <a:cs typeface="Arial"/>
              <a:sym typeface="Arial"/>
            </a:endParaRPr>
          </a:p>
        </p:txBody>
      </p:sp>
      <p:sp>
        <p:nvSpPr>
          <p:cNvPr id="537" name="Google Shape;537;p12"/>
          <p:cNvSpPr/>
          <p:nvPr/>
        </p:nvSpPr>
        <p:spPr>
          <a:xfrm>
            <a:off x="10736493" y="3169413"/>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Performance</a:t>
            </a:r>
            <a:endParaRPr sz="1050">
              <a:solidFill>
                <a:srgbClr val="1E4E79"/>
              </a:solidFill>
              <a:latin typeface="Arial"/>
              <a:ea typeface="Arial"/>
              <a:cs typeface="Arial"/>
              <a:sym typeface="Arial"/>
            </a:endParaRPr>
          </a:p>
        </p:txBody>
      </p:sp>
      <p:sp>
        <p:nvSpPr>
          <p:cNvPr id="538" name="Google Shape;538;p12"/>
          <p:cNvSpPr/>
          <p:nvPr/>
        </p:nvSpPr>
        <p:spPr>
          <a:xfrm>
            <a:off x="10748959" y="3682612"/>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Visual Testing</a:t>
            </a:r>
            <a:endParaRPr sz="1050">
              <a:solidFill>
                <a:srgbClr val="1E4E79"/>
              </a:solidFill>
              <a:latin typeface="Arial"/>
              <a:ea typeface="Arial"/>
              <a:cs typeface="Arial"/>
              <a:sym typeface="Arial"/>
            </a:endParaRPr>
          </a:p>
        </p:txBody>
      </p:sp>
      <p:sp>
        <p:nvSpPr>
          <p:cNvPr id="539" name="Google Shape;539;p12"/>
          <p:cNvSpPr/>
          <p:nvPr/>
        </p:nvSpPr>
        <p:spPr>
          <a:xfrm>
            <a:off x="5429906" y="1602293"/>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Estáticos</a:t>
            </a:r>
            <a:endParaRPr sz="1050">
              <a:solidFill>
                <a:srgbClr val="1E4E79"/>
              </a:solidFill>
              <a:latin typeface="Arial"/>
              <a:ea typeface="Arial"/>
              <a:cs typeface="Arial"/>
              <a:sym typeface="Arial"/>
            </a:endParaRPr>
          </a:p>
        </p:txBody>
      </p:sp>
      <p:sp>
        <p:nvSpPr>
          <p:cNvPr id="540" name="Google Shape;540;p12"/>
          <p:cNvSpPr/>
          <p:nvPr/>
        </p:nvSpPr>
        <p:spPr>
          <a:xfrm>
            <a:off x="10748959" y="4215448"/>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Estáticos</a:t>
            </a:r>
            <a:endParaRPr sz="1050">
              <a:solidFill>
                <a:srgbClr val="1E4E79"/>
              </a:solidFill>
              <a:latin typeface="Arial"/>
              <a:ea typeface="Arial"/>
              <a:cs typeface="Arial"/>
              <a:sym typeface="Arial"/>
            </a:endParaRPr>
          </a:p>
        </p:txBody>
      </p:sp>
      <p:sp>
        <p:nvSpPr>
          <p:cNvPr id="541" name="Google Shape;541;p12"/>
          <p:cNvSpPr/>
          <p:nvPr/>
        </p:nvSpPr>
        <p:spPr>
          <a:xfrm>
            <a:off x="10748959" y="4756589"/>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Dinámicos</a:t>
            </a:r>
            <a:endParaRPr sz="1050">
              <a:solidFill>
                <a:srgbClr val="1E4E79"/>
              </a:solidFill>
              <a:latin typeface="Arial"/>
              <a:ea typeface="Arial"/>
              <a:cs typeface="Arial"/>
              <a:sym typeface="Arial"/>
            </a:endParaRPr>
          </a:p>
        </p:txBody>
      </p:sp>
      <p:sp>
        <p:nvSpPr>
          <p:cNvPr id="542" name="Google Shape;542;p12"/>
          <p:cNvSpPr/>
          <p:nvPr/>
        </p:nvSpPr>
        <p:spPr>
          <a:xfrm>
            <a:off x="5429686" y="4710225"/>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Smoke Test</a:t>
            </a:r>
            <a:endParaRPr sz="1050">
              <a:solidFill>
                <a:srgbClr val="1E4E79"/>
              </a:solidFill>
              <a:latin typeface="Arial"/>
              <a:ea typeface="Arial"/>
              <a:cs typeface="Arial"/>
              <a:sym typeface="Arial"/>
            </a:endParaRPr>
          </a:p>
        </p:txBody>
      </p:sp>
      <p:sp>
        <p:nvSpPr>
          <p:cNvPr id="543" name="Google Shape;543;p12"/>
          <p:cNvSpPr/>
          <p:nvPr/>
        </p:nvSpPr>
        <p:spPr>
          <a:xfrm>
            <a:off x="5429906" y="5243759"/>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Santity Test</a:t>
            </a:r>
            <a:endParaRPr sz="1050">
              <a:solidFill>
                <a:srgbClr val="1E4E7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3"/>
          <p:cNvSpPr txBox="1"/>
          <p:nvPr>
            <p:ph type="title"/>
          </p:nvPr>
        </p:nvSpPr>
        <p:spPr>
          <a:xfrm>
            <a:off x="4466262" y="324020"/>
            <a:ext cx="8514878"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Montserrat"/>
              <a:buNone/>
            </a:pPr>
            <a:r>
              <a:rPr lang="es-ES" sz="2400"/>
              <a:t>Especificación de los test</a:t>
            </a:r>
            <a:endParaRPr/>
          </a:p>
        </p:txBody>
      </p:sp>
      <p:sp>
        <p:nvSpPr>
          <p:cNvPr id="550" name="Google Shape;550;p13"/>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grpSp>
        <p:nvGrpSpPr>
          <p:cNvPr id="551" name="Google Shape;551;p13"/>
          <p:cNvGrpSpPr/>
          <p:nvPr/>
        </p:nvGrpSpPr>
        <p:grpSpPr>
          <a:xfrm>
            <a:off x="8112564" y="2620134"/>
            <a:ext cx="2025000" cy="2340000"/>
            <a:chOff x="40729" y="12805"/>
            <a:chExt cx="2025000" cy="2340000"/>
          </a:xfrm>
        </p:grpSpPr>
        <p:sp>
          <p:nvSpPr>
            <p:cNvPr id="552" name="Google Shape;552;p13"/>
            <p:cNvSpPr/>
            <p:nvPr/>
          </p:nvSpPr>
          <p:spPr>
            <a:xfrm>
              <a:off x="435603" y="12805"/>
              <a:ext cx="1235250" cy="1235250"/>
            </a:xfrm>
            <a:prstGeom prst="ellipse">
              <a:avLst/>
            </a:prstGeom>
            <a:solidFill>
              <a:srgbClr val="EA5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698854" y="276055"/>
              <a:ext cx="708750" cy="70875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40729" y="1632805"/>
              <a:ext cx="2025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txBox="1"/>
            <p:nvPr/>
          </p:nvSpPr>
          <p:spPr>
            <a:xfrm>
              <a:off x="40729" y="1632805"/>
              <a:ext cx="20250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2000"/>
                <a:buFont typeface="Arial"/>
                <a:buNone/>
              </a:pPr>
              <a:r>
                <a:rPr b="1" lang="es-ES" sz="2000" cap="none">
                  <a:solidFill>
                    <a:schemeClr val="accent1"/>
                  </a:solidFill>
                  <a:latin typeface="Arial"/>
                  <a:ea typeface="Arial"/>
                  <a:cs typeface="Arial"/>
                  <a:sym typeface="Arial"/>
                </a:rPr>
                <a:t>Especificación  pseudo-lenguaje</a:t>
              </a:r>
              <a:endParaRPr b="1" sz="2000" cap="none">
                <a:solidFill>
                  <a:schemeClr val="accent1"/>
                </a:solidFill>
                <a:latin typeface="Arial"/>
                <a:ea typeface="Arial"/>
                <a:cs typeface="Arial"/>
                <a:sym typeface="Arial"/>
              </a:endParaRPr>
            </a:p>
          </p:txBody>
        </p:sp>
      </p:grpSp>
      <p:sp>
        <p:nvSpPr>
          <p:cNvPr id="556" name="Google Shape;556;p13"/>
          <p:cNvSpPr/>
          <p:nvPr/>
        </p:nvSpPr>
        <p:spPr>
          <a:xfrm>
            <a:off x="4466261" y="1733106"/>
            <a:ext cx="3008427" cy="4154491"/>
          </a:xfrm>
          <a:prstGeom prst="roundRect">
            <a:avLst>
              <a:gd fmla="val 10368" name="adj"/>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557" name="Google Shape;557;p13"/>
          <p:cNvSpPr/>
          <p:nvPr/>
        </p:nvSpPr>
        <p:spPr>
          <a:xfrm>
            <a:off x="10548713" y="2606852"/>
            <a:ext cx="1166625" cy="116662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13"/>
          <p:cNvGrpSpPr/>
          <p:nvPr/>
        </p:nvGrpSpPr>
        <p:grpSpPr>
          <a:xfrm>
            <a:off x="10222334" y="4250198"/>
            <a:ext cx="2101276" cy="740774"/>
            <a:chOff x="4129138" y="2171995"/>
            <a:chExt cx="2101276" cy="740774"/>
          </a:xfrm>
        </p:grpSpPr>
        <p:sp>
          <p:nvSpPr>
            <p:cNvPr id="559" name="Google Shape;559;p13"/>
            <p:cNvSpPr/>
            <p:nvPr/>
          </p:nvSpPr>
          <p:spPr>
            <a:xfrm>
              <a:off x="4317914" y="2171995"/>
              <a:ext cx="191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txBox="1"/>
            <p:nvPr/>
          </p:nvSpPr>
          <p:spPr>
            <a:xfrm>
              <a:off x="4129138" y="2192769"/>
              <a:ext cx="191250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2000"/>
                <a:buFont typeface="Arial"/>
                <a:buNone/>
              </a:pPr>
              <a:r>
                <a:rPr b="1" lang="es-ES" sz="2000" cap="none">
                  <a:solidFill>
                    <a:schemeClr val="accent1"/>
                  </a:solidFill>
                  <a:latin typeface="Arial"/>
                  <a:ea typeface="Arial"/>
                  <a:cs typeface="Arial"/>
                  <a:sym typeface="Arial"/>
                </a:rPr>
                <a:t>Herramientas automatización</a:t>
              </a:r>
              <a:endParaRPr b="1" sz="2000" cap="none">
                <a:solidFill>
                  <a:schemeClr val="accent1"/>
                </a:solidFill>
                <a:latin typeface="Arial"/>
                <a:ea typeface="Arial"/>
                <a:cs typeface="Arial"/>
                <a:sym typeface="Arial"/>
              </a:endParaRPr>
            </a:p>
          </p:txBody>
        </p:sp>
      </p:grpSp>
      <p:sp>
        <p:nvSpPr>
          <p:cNvPr id="561" name="Google Shape;561;p13"/>
          <p:cNvSpPr/>
          <p:nvPr/>
        </p:nvSpPr>
        <p:spPr>
          <a:xfrm>
            <a:off x="5348238" y="2552624"/>
            <a:ext cx="1282170" cy="1230612"/>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4620474" y="4405390"/>
            <a:ext cx="27000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7682331" y="1733105"/>
            <a:ext cx="4830055" cy="4154491"/>
          </a:xfrm>
          <a:prstGeom prst="roundRect">
            <a:avLst>
              <a:gd fmla="val 10368" name="adj"/>
            </a:avLst>
          </a:prstGeom>
          <a:no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pic>
        <p:nvPicPr>
          <p:cNvPr descr="Pluma contorno" id="564" name="Google Shape;564;p13"/>
          <p:cNvPicPr preferRelativeResize="0"/>
          <p:nvPr/>
        </p:nvPicPr>
        <p:blipFill rotWithShape="1">
          <a:blip r:embed="rId4">
            <a:alphaModFix/>
          </a:blip>
          <a:srcRect b="0" l="0" r="0" t="0"/>
          <a:stretch/>
        </p:blipFill>
        <p:spPr>
          <a:xfrm>
            <a:off x="5577443" y="2721090"/>
            <a:ext cx="786063" cy="786063"/>
          </a:xfrm>
          <a:prstGeom prst="rect">
            <a:avLst/>
          </a:prstGeom>
          <a:noFill/>
          <a:ln>
            <a:noFill/>
          </a:ln>
        </p:spPr>
      </p:pic>
      <p:sp>
        <p:nvSpPr>
          <p:cNvPr id="565" name="Google Shape;565;p13"/>
          <p:cNvSpPr txBox="1"/>
          <p:nvPr/>
        </p:nvSpPr>
        <p:spPr>
          <a:xfrm>
            <a:off x="4981536" y="4297773"/>
            <a:ext cx="2173385"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accent1"/>
              </a:buClr>
              <a:buSzPts val="2000"/>
              <a:buFont typeface="Arial"/>
              <a:buNone/>
            </a:pPr>
            <a:r>
              <a:rPr b="1" lang="es-ES" sz="2000" cap="none">
                <a:solidFill>
                  <a:schemeClr val="accent1"/>
                </a:solidFill>
                <a:latin typeface="Arial"/>
                <a:ea typeface="Arial"/>
                <a:cs typeface="Arial"/>
                <a:sym typeface="Arial"/>
              </a:rPr>
              <a:t>Múltiples formatos y herramientas </a:t>
            </a:r>
            <a:r>
              <a:rPr b="1" lang="es-ES" sz="2000" cap="none">
                <a:solidFill>
                  <a:schemeClr val="dk1"/>
                </a:solidFill>
                <a:latin typeface="Arial"/>
                <a:ea typeface="Arial"/>
                <a:cs typeface="Arial"/>
                <a:sym typeface="Arial"/>
              </a:rPr>
              <a:t>(office)</a:t>
            </a:r>
            <a:endParaRPr b="1" sz="2000" cap="none">
              <a:solidFill>
                <a:schemeClr val="dk1"/>
              </a:solidFill>
              <a:latin typeface="Arial"/>
              <a:ea typeface="Arial"/>
              <a:cs typeface="Arial"/>
              <a:sym typeface="Arial"/>
            </a:endParaRPr>
          </a:p>
        </p:txBody>
      </p:sp>
      <p:sp>
        <p:nvSpPr>
          <p:cNvPr descr="Herramientas" id="566" name="Google Shape;566;p13"/>
          <p:cNvSpPr/>
          <p:nvPr/>
        </p:nvSpPr>
        <p:spPr>
          <a:xfrm>
            <a:off x="10816803" y="2913002"/>
            <a:ext cx="630443" cy="630443"/>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5501802" y="1176055"/>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Manuales</a:t>
            </a:r>
            <a:endParaRPr sz="1050">
              <a:solidFill>
                <a:srgbClr val="1E4E79"/>
              </a:solidFill>
              <a:latin typeface="Arial"/>
              <a:ea typeface="Arial"/>
              <a:cs typeface="Arial"/>
              <a:sym typeface="Arial"/>
            </a:endParaRPr>
          </a:p>
        </p:txBody>
      </p:sp>
      <p:sp>
        <p:nvSpPr>
          <p:cNvPr id="568" name="Google Shape;568;p13"/>
          <p:cNvSpPr/>
          <p:nvPr/>
        </p:nvSpPr>
        <p:spPr>
          <a:xfrm>
            <a:off x="9658031" y="1176055"/>
            <a:ext cx="1128606" cy="417786"/>
          </a:xfrm>
          <a:prstGeom prst="roundRect">
            <a:avLst>
              <a:gd fmla="val 16667" name="adj"/>
            </a:avLst>
          </a:prstGeom>
          <a:noFill/>
          <a:ln cap="flat" cmpd="sng" w="12700">
            <a:solidFill>
              <a:srgbClr val="7580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50">
                <a:solidFill>
                  <a:srgbClr val="1E4E79"/>
                </a:solidFill>
                <a:latin typeface="Arial"/>
                <a:ea typeface="Arial"/>
                <a:cs typeface="Arial"/>
                <a:sym typeface="Arial"/>
              </a:rPr>
              <a:t>Test Automatizados</a:t>
            </a:r>
            <a:endParaRPr sz="1050">
              <a:solidFill>
                <a:srgbClr val="1E4E7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4"/>
          <p:cNvSpPr txBox="1"/>
          <p:nvPr>
            <p:ph type="title"/>
          </p:nvPr>
        </p:nvSpPr>
        <p:spPr>
          <a:xfrm>
            <a:off x="1744101" y="3134615"/>
            <a:ext cx="9788062" cy="119837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B5B5B"/>
              </a:buClr>
              <a:buSzPts val="4400"/>
              <a:buFont typeface="Montserrat"/>
              <a:buNone/>
            </a:pPr>
            <a:r>
              <a:rPr lang="es-ES"/>
              <a:t>Parte práctica:</a:t>
            </a:r>
            <a:br>
              <a:rPr lang="es-ES"/>
            </a:br>
            <a:r>
              <a:rPr lang="es-ES">
                <a:solidFill>
                  <a:schemeClr val="lt1"/>
                </a:solidFill>
              </a:rPr>
              <a:t>Ejercicio con Gherkin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5"/>
          <p:cNvSpPr txBox="1"/>
          <p:nvPr>
            <p:ph idx="1" type="body"/>
          </p:nvPr>
        </p:nvSpPr>
        <p:spPr>
          <a:xfrm>
            <a:off x="440020" y="2671011"/>
            <a:ext cx="3124815" cy="3673768"/>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accent1"/>
              </a:buClr>
              <a:buSzPts val="1600"/>
              <a:buFont typeface="Arial"/>
              <a:buNone/>
            </a:pPr>
            <a:r>
              <a:rPr lang="es-ES"/>
              <a:t>El objetivo de este ejercicio es conocer las bases de este pseudo-lenguaje y sus principales </a:t>
            </a:r>
            <a:r>
              <a:rPr lang="es-ES"/>
              <a:t>cláusulas</a:t>
            </a:r>
            <a:r>
              <a:rPr lang="es-ES"/>
              <a:t> para un sencillo caso de uso.</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580" name="Google Shape;580;p15"/>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1: </a:t>
            </a:r>
            <a:r>
              <a:rPr lang="es-ES"/>
              <a:t>Pequeño ejercicio con Gherkin</a:t>
            </a:r>
            <a:endParaRPr/>
          </a:p>
        </p:txBody>
      </p:sp>
      <p:sp>
        <p:nvSpPr>
          <p:cNvPr id="581" name="Google Shape;581;p15"/>
          <p:cNvSpPr txBox="1"/>
          <p:nvPr>
            <p:ph idx="2" type="body"/>
          </p:nvPr>
        </p:nvSpPr>
        <p:spPr>
          <a:xfrm>
            <a:off x="4442178" y="617183"/>
            <a:ext cx="8575990" cy="1960479"/>
          </a:xfrm>
          <a:prstGeom prst="rect">
            <a:avLst/>
          </a:prstGeom>
          <a:noFill/>
          <a:ln>
            <a:noFill/>
          </a:ln>
        </p:spPr>
        <p:txBody>
          <a:bodyPr anchorCtr="0" anchor="t" bIns="45700" lIns="0" spcFirstLastPara="1" rIns="0" wrap="square" tIns="45700">
            <a:noAutofit/>
          </a:bodyPr>
          <a:lstStyle/>
          <a:p>
            <a:pPr indent="-457200" lvl="0" marL="457200" rtl="0" algn="l">
              <a:lnSpc>
                <a:spcPct val="100000"/>
              </a:lnSpc>
              <a:spcBef>
                <a:spcPts val="0"/>
              </a:spcBef>
              <a:spcAft>
                <a:spcPts val="0"/>
              </a:spcAft>
              <a:buClr>
                <a:srgbClr val="3A3838"/>
              </a:buClr>
              <a:buSzPts val="1800"/>
              <a:buFont typeface="Montserrat Black"/>
              <a:buAutoNum type="arabicPeriod"/>
            </a:pPr>
            <a:r>
              <a:rPr lang="es-ES"/>
              <a:t>Únicamente</a:t>
            </a:r>
            <a:r>
              <a:rPr lang="es-ES"/>
              <a:t> para este caso práctico, vamos a necesitar un fichero de texto plano. Cualquier editor es suficiente.</a:t>
            </a:r>
            <a:endParaRPr/>
          </a:p>
          <a:p>
            <a:pPr indent="-457200" lvl="0" marL="457200" rtl="0" algn="l">
              <a:lnSpc>
                <a:spcPct val="100000"/>
              </a:lnSpc>
              <a:spcBef>
                <a:spcPts val="1200"/>
              </a:spcBef>
              <a:spcAft>
                <a:spcPts val="0"/>
              </a:spcAft>
              <a:buClr>
                <a:srgbClr val="3A3838"/>
              </a:buClr>
              <a:buSzPts val="1800"/>
              <a:buFont typeface="Montserrat Black"/>
              <a:buAutoNum type="arabicPeriod"/>
            </a:pPr>
            <a:r>
              <a:rPr lang="es-ES"/>
              <a:t>También es posible si usamos un entorno de desarrollo utilizar plugins que den soporte a Gherkin / cucumber. En este caso el uso de estos test que escribamos debería ser para su automatización.</a:t>
            </a:r>
            <a:endParaRPr/>
          </a:p>
          <a:p>
            <a:pPr indent="-342900" lvl="0" marL="457200" rtl="0" algn="l">
              <a:lnSpc>
                <a:spcPct val="100000"/>
              </a:lnSpc>
              <a:spcBef>
                <a:spcPts val="1200"/>
              </a:spcBef>
              <a:spcAft>
                <a:spcPts val="0"/>
              </a:spcAft>
              <a:buClr>
                <a:srgbClr val="3A3838"/>
              </a:buClr>
              <a:buSzPts val="1800"/>
              <a:buFont typeface="Montserrat Black"/>
              <a:buNone/>
            </a:pPr>
            <a:r>
              <a:t/>
            </a:r>
            <a:endParaRPr/>
          </a:p>
          <a:p>
            <a:pPr indent="-342900" lvl="0" marL="457200" rtl="0" algn="l">
              <a:lnSpc>
                <a:spcPct val="100000"/>
              </a:lnSpc>
              <a:spcBef>
                <a:spcPts val="1200"/>
              </a:spcBef>
              <a:spcAft>
                <a:spcPts val="0"/>
              </a:spcAft>
              <a:buClr>
                <a:srgbClr val="3A3838"/>
              </a:buClr>
              <a:buSzPts val="1800"/>
              <a:buFont typeface="Montserrat Black"/>
              <a:buNone/>
            </a:pPr>
            <a:r>
              <a:t/>
            </a:r>
            <a:endParaRPr/>
          </a:p>
          <a:p>
            <a:pPr indent="0" lvl="0" marL="0" rtl="0" algn="l">
              <a:lnSpc>
                <a:spcPct val="100000"/>
              </a:lnSpc>
              <a:spcBef>
                <a:spcPts val="1200"/>
              </a:spcBef>
              <a:spcAft>
                <a:spcPts val="0"/>
              </a:spcAft>
              <a:buClr>
                <a:srgbClr val="3A3838"/>
              </a:buClr>
              <a:buSzPts val="1800"/>
              <a:buNone/>
            </a:pPr>
            <a:r>
              <a:rPr lang="es-ES"/>
              <a:t> </a:t>
            </a:r>
            <a:endParaRPr/>
          </a:p>
        </p:txBody>
      </p:sp>
      <p:sp>
        <p:nvSpPr>
          <p:cNvPr id="582" name="Google Shape;582;p15"/>
          <p:cNvSpPr txBox="1"/>
          <p:nvPr/>
        </p:nvSpPr>
        <p:spPr>
          <a:xfrm>
            <a:off x="4721772" y="3373575"/>
            <a:ext cx="7883100" cy="96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Este caso práctico </a:t>
            </a:r>
            <a:r>
              <a:rPr lang="es-ES" sz="1884">
                <a:solidFill>
                  <a:schemeClr val="dk1"/>
                </a:solidFill>
              </a:rPr>
              <a:t>únicamente</a:t>
            </a:r>
            <a:r>
              <a:rPr lang="es-ES" sz="1884">
                <a:solidFill>
                  <a:schemeClr val="dk1"/>
                </a:solidFill>
                <a:latin typeface="Arial"/>
                <a:ea typeface="Arial"/>
                <a:cs typeface="Arial"/>
                <a:sym typeface="Arial"/>
              </a:rPr>
              <a:t> contempla el uso y entendimiento del lenguaje descriptivo de test y su alcance no va </a:t>
            </a:r>
            <a:r>
              <a:rPr lang="es-ES" sz="1884">
                <a:solidFill>
                  <a:schemeClr val="dk1"/>
                </a:solidFill>
              </a:rPr>
              <a:t>más</a:t>
            </a:r>
            <a:r>
              <a:rPr lang="es-ES" sz="1884">
                <a:solidFill>
                  <a:schemeClr val="dk1"/>
                </a:solidFill>
                <a:latin typeface="Arial"/>
                <a:ea typeface="Arial"/>
                <a:cs typeface="Arial"/>
                <a:sym typeface="Arial"/>
              </a:rPr>
              <a:t> lejos que la mera escritura.</a:t>
            </a:r>
            <a:endParaRPr sz="1884">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6"/>
          <p:cNvSpPr txBox="1"/>
          <p:nvPr>
            <p:ph type="title"/>
          </p:nvPr>
        </p:nvSpPr>
        <p:spPr>
          <a:xfrm>
            <a:off x="2469703" y="128535"/>
            <a:ext cx="6460350"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Gherkin</a:t>
            </a:r>
            <a:endParaRPr/>
          </a:p>
        </p:txBody>
      </p:sp>
      <p:sp>
        <p:nvSpPr>
          <p:cNvPr id="589" name="Google Shape;589;p16"/>
          <p:cNvSpPr txBox="1"/>
          <p:nvPr/>
        </p:nvSpPr>
        <p:spPr>
          <a:xfrm>
            <a:off x="2789392" y="1535565"/>
            <a:ext cx="813154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Calibri"/>
                <a:ea typeface="Calibri"/>
                <a:cs typeface="Calibri"/>
                <a:sym typeface="Calibri"/>
              </a:rPr>
              <a:t>Proporciona el encabezado o el marco para el archivo Feature. Tiene un título y un texto con una descripción de alto nivel de la funcionalidad que se detallará en el archivo</a:t>
            </a:r>
            <a:endParaRPr sz="1600">
              <a:solidFill>
                <a:schemeClr val="accent1"/>
              </a:solidFill>
              <a:latin typeface="Times New Roman"/>
              <a:ea typeface="Times New Roman"/>
              <a:cs typeface="Times New Roman"/>
              <a:sym typeface="Times New Roman"/>
            </a:endParaRPr>
          </a:p>
        </p:txBody>
      </p:sp>
      <p:sp>
        <p:nvSpPr>
          <p:cNvPr id="590" name="Google Shape;590;p16"/>
          <p:cNvSpPr txBox="1"/>
          <p:nvPr/>
        </p:nvSpPr>
        <p:spPr>
          <a:xfrm>
            <a:off x="2512187" y="1223162"/>
            <a:ext cx="142686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Arial"/>
                <a:ea typeface="Arial"/>
                <a:cs typeface="Arial"/>
                <a:sym typeface="Arial"/>
              </a:rPr>
              <a:t>Feature</a:t>
            </a:r>
            <a:endParaRPr b="1" sz="1600">
              <a:solidFill>
                <a:schemeClr val="dk1"/>
              </a:solidFill>
              <a:latin typeface="Arial"/>
              <a:ea typeface="Arial"/>
              <a:cs typeface="Arial"/>
              <a:sym typeface="Arial"/>
            </a:endParaRPr>
          </a:p>
        </p:txBody>
      </p:sp>
      <p:sp>
        <p:nvSpPr>
          <p:cNvPr id="591" name="Google Shape;591;p16"/>
          <p:cNvSpPr txBox="1"/>
          <p:nvPr/>
        </p:nvSpPr>
        <p:spPr>
          <a:xfrm>
            <a:off x="2469703" y="2180149"/>
            <a:ext cx="163788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Arial"/>
                <a:ea typeface="Arial"/>
                <a:cs typeface="Arial"/>
                <a:sym typeface="Arial"/>
              </a:rPr>
              <a:t>Background</a:t>
            </a:r>
            <a:endParaRPr b="1" sz="1600">
              <a:solidFill>
                <a:schemeClr val="dk1"/>
              </a:solidFill>
              <a:latin typeface="Arial"/>
              <a:ea typeface="Arial"/>
              <a:cs typeface="Arial"/>
              <a:sym typeface="Arial"/>
            </a:endParaRPr>
          </a:p>
        </p:txBody>
      </p:sp>
      <p:sp>
        <p:nvSpPr>
          <p:cNvPr id="592" name="Google Shape;592;p16"/>
          <p:cNvSpPr txBox="1"/>
          <p:nvPr/>
        </p:nvSpPr>
        <p:spPr>
          <a:xfrm>
            <a:off x="2819636" y="2520331"/>
            <a:ext cx="777620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Calibri"/>
                <a:ea typeface="Calibri"/>
                <a:cs typeface="Calibri"/>
                <a:sym typeface="Calibri"/>
              </a:rPr>
              <a:t>La palabra clave Background se utiliza para definir pasos que son comunes (precondiciones) a todas las pruebas del fichero de características</a:t>
            </a:r>
            <a:endParaRPr sz="1600">
              <a:solidFill>
                <a:schemeClr val="accent1"/>
              </a:solidFill>
              <a:latin typeface="Arial"/>
              <a:ea typeface="Arial"/>
              <a:cs typeface="Arial"/>
              <a:sym typeface="Arial"/>
            </a:endParaRPr>
          </a:p>
        </p:txBody>
      </p:sp>
      <p:sp>
        <p:nvSpPr>
          <p:cNvPr id="593" name="Google Shape;593;p16"/>
          <p:cNvSpPr txBox="1"/>
          <p:nvPr/>
        </p:nvSpPr>
        <p:spPr>
          <a:xfrm>
            <a:off x="2469703" y="3166306"/>
            <a:ext cx="128618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Arial"/>
                <a:ea typeface="Arial"/>
                <a:cs typeface="Arial"/>
                <a:sym typeface="Arial"/>
              </a:rPr>
              <a:t>scenario</a:t>
            </a:r>
            <a:endParaRPr b="1" sz="1600">
              <a:solidFill>
                <a:schemeClr val="dk1"/>
              </a:solidFill>
              <a:latin typeface="Arial"/>
              <a:ea typeface="Arial"/>
              <a:cs typeface="Arial"/>
              <a:sym typeface="Arial"/>
            </a:endParaRPr>
          </a:p>
        </p:txBody>
      </p:sp>
      <p:sp>
        <p:nvSpPr>
          <p:cNvPr id="594" name="Google Shape;594;p16"/>
          <p:cNvSpPr txBox="1"/>
          <p:nvPr/>
        </p:nvSpPr>
        <p:spPr>
          <a:xfrm>
            <a:off x="2819635" y="3483845"/>
            <a:ext cx="99015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Calibri"/>
                <a:ea typeface="Calibri"/>
                <a:cs typeface="Calibri"/>
                <a:sym typeface="Calibri"/>
              </a:rPr>
              <a:t>Cada característica (feature) contendrá un número de pruebas para probar la característica. Cada prueba se denomina escenario que a su vez utiliza las siguientes palabras claves:</a:t>
            </a:r>
            <a:endParaRPr sz="1600">
              <a:solidFill>
                <a:schemeClr val="accent1"/>
              </a:solidFill>
              <a:latin typeface="Arial"/>
              <a:ea typeface="Arial"/>
              <a:cs typeface="Arial"/>
              <a:sym typeface="Arial"/>
            </a:endParaRPr>
          </a:p>
        </p:txBody>
      </p:sp>
      <p:sp>
        <p:nvSpPr>
          <p:cNvPr id="595" name="Google Shape;595;p16"/>
          <p:cNvSpPr txBox="1"/>
          <p:nvPr/>
        </p:nvSpPr>
        <p:spPr>
          <a:xfrm>
            <a:off x="2819635" y="4094285"/>
            <a:ext cx="10083052" cy="205985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15000"/>
              </a:lnSpc>
              <a:spcBef>
                <a:spcPts val="0"/>
              </a:spcBef>
              <a:spcAft>
                <a:spcPts val="0"/>
              </a:spcAft>
              <a:buClr>
                <a:schemeClr val="accent1"/>
              </a:buClr>
              <a:buSzPts val="1000"/>
              <a:buFont typeface="Noto Sans Symbols"/>
              <a:buChar char="∙"/>
            </a:pPr>
            <a:r>
              <a:rPr lang="es-ES" sz="1400">
                <a:solidFill>
                  <a:schemeClr val="accent1"/>
                </a:solidFill>
                <a:latin typeface="Calibri"/>
                <a:ea typeface="Calibri"/>
                <a:cs typeface="Calibri"/>
                <a:sym typeface="Calibri"/>
              </a:rPr>
              <a:t>Given (|Dado|Dada|Dados|Dadas)</a:t>
            </a:r>
            <a:endParaRPr sz="1400">
              <a:solidFill>
                <a:schemeClr val="accent1"/>
              </a:solidFill>
              <a:latin typeface="Calibri"/>
              <a:ea typeface="Calibri"/>
              <a:cs typeface="Calibri"/>
              <a:sym typeface="Calibri"/>
            </a:endParaRPr>
          </a:p>
          <a:p>
            <a:pPr indent="0" lvl="0" marL="685800" marR="0" rtl="0" algn="l">
              <a:lnSpc>
                <a:spcPct val="115000"/>
              </a:lnSpc>
              <a:spcBef>
                <a:spcPts val="0"/>
              </a:spcBef>
              <a:spcAft>
                <a:spcPts val="0"/>
              </a:spcAft>
              <a:buNone/>
            </a:pPr>
            <a:r>
              <a:rPr lang="es-ES" sz="1400">
                <a:solidFill>
                  <a:schemeClr val="accent1"/>
                </a:solidFill>
                <a:latin typeface="Calibri"/>
                <a:ea typeface="Calibri"/>
                <a:cs typeface="Calibri"/>
                <a:sym typeface="Calibri"/>
              </a:rPr>
              <a:t>Para cada escenario, se crean unos pasos que el usuario debe seguir hasta llegar al final del escenario. Esta serie de pasos tienen precondiciones que el usuario y el software deben cumplir para continuar.</a:t>
            </a:r>
            <a:endParaRPr sz="1400">
              <a:solidFill>
                <a:schemeClr val="accent1"/>
              </a:solidFill>
              <a:latin typeface="Calibri"/>
              <a:ea typeface="Calibri"/>
              <a:cs typeface="Calibri"/>
              <a:sym typeface="Calibri"/>
            </a:endParaRPr>
          </a:p>
          <a:p>
            <a:pPr indent="-342900" lvl="0" marL="342900" marR="0" rtl="0" algn="l">
              <a:lnSpc>
                <a:spcPct val="115000"/>
              </a:lnSpc>
              <a:spcBef>
                <a:spcPts val="0"/>
              </a:spcBef>
              <a:spcAft>
                <a:spcPts val="0"/>
              </a:spcAft>
              <a:buClr>
                <a:schemeClr val="accent1"/>
              </a:buClr>
              <a:buSzPts val="1000"/>
              <a:buFont typeface="Noto Sans Symbols"/>
              <a:buChar char="∙"/>
            </a:pPr>
            <a:r>
              <a:rPr lang="es-ES" sz="1400">
                <a:solidFill>
                  <a:schemeClr val="accent1"/>
                </a:solidFill>
                <a:latin typeface="Calibri"/>
                <a:ea typeface="Calibri"/>
                <a:cs typeface="Calibri"/>
                <a:sym typeface="Calibri"/>
              </a:rPr>
              <a:t>When  (Cuando) </a:t>
            </a:r>
            <a:endParaRPr/>
          </a:p>
          <a:p>
            <a:pPr indent="0" lvl="1" marL="478898" marR="0" rtl="0" algn="l">
              <a:lnSpc>
                <a:spcPct val="115000"/>
              </a:lnSpc>
              <a:spcBef>
                <a:spcPts val="0"/>
              </a:spcBef>
              <a:spcAft>
                <a:spcPts val="0"/>
              </a:spcAft>
              <a:buNone/>
            </a:pPr>
            <a:r>
              <a:rPr b="0" i="0" lang="es-ES" sz="1400" u="none" cap="none" strike="noStrike">
                <a:solidFill>
                  <a:schemeClr val="accent1"/>
                </a:solidFill>
                <a:latin typeface="Calibri"/>
                <a:ea typeface="Calibri"/>
                <a:cs typeface="Calibri"/>
                <a:sym typeface="Calibri"/>
              </a:rPr>
              <a:t>       Cuando el usuario cumple las precondiciones, se produce una serie de interacciones o acciones con el software.</a:t>
            </a:r>
            <a:endParaRPr/>
          </a:p>
          <a:p>
            <a:pPr indent="-342900" lvl="0" marL="342900" marR="0" rtl="0" algn="l">
              <a:lnSpc>
                <a:spcPct val="115000"/>
              </a:lnSpc>
              <a:spcBef>
                <a:spcPts val="0"/>
              </a:spcBef>
              <a:spcAft>
                <a:spcPts val="0"/>
              </a:spcAft>
              <a:buClr>
                <a:schemeClr val="accent1"/>
              </a:buClr>
              <a:buSzPts val="1000"/>
              <a:buFont typeface="Noto Sans Symbols"/>
              <a:buChar char="∙"/>
            </a:pPr>
            <a:r>
              <a:rPr lang="es-ES" sz="1400">
                <a:solidFill>
                  <a:schemeClr val="accent1"/>
                </a:solidFill>
                <a:latin typeface="Calibri"/>
                <a:ea typeface="Calibri"/>
                <a:cs typeface="Calibri"/>
                <a:sym typeface="Calibri"/>
              </a:rPr>
              <a:t>Then (Entonces)</a:t>
            </a:r>
            <a:endParaRPr sz="1400">
              <a:solidFill>
                <a:schemeClr val="accent1"/>
              </a:solidFill>
              <a:latin typeface="Calibri"/>
              <a:ea typeface="Calibri"/>
              <a:cs typeface="Calibri"/>
              <a:sym typeface="Calibri"/>
            </a:endParaRPr>
          </a:p>
          <a:p>
            <a:pPr indent="0" lvl="0" marL="685800" marR="0" rtl="0" algn="l">
              <a:lnSpc>
                <a:spcPct val="115000"/>
              </a:lnSpc>
              <a:spcBef>
                <a:spcPts val="0"/>
              </a:spcBef>
              <a:spcAft>
                <a:spcPts val="0"/>
              </a:spcAft>
              <a:buNone/>
            </a:pPr>
            <a:r>
              <a:rPr lang="es-ES" sz="1400">
                <a:solidFill>
                  <a:schemeClr val="accent1"/>
                </a:solidFill>
                <a:latin typeface="Calibri"/>
                <a:ea typeface="Calibri"/>
                <a:cs typeface="Calibri"/>
                <a:sym typeface="Calibri"/>
              </a:rPr>
              <a:t>Son la respuesta del software a las acciones que previamente tomó el usuario.</a:t>
            </a:r>
            <a:endParaRPr sz="1400">
              <a:solidFill>
                <a:schemeClr val="accent1"/>
              </a:solidFill>
              <a:latin typeface="Calibri"/>
              <a:ea typeface="Calibri"/>
              <a:cs typeface="Calibri"/>
              <a:sym typeface="Calibri"/>
            </a:endParaRPr>
          </a:p>
          <a:p>
            <a:pPr indent="-342900" lvl="0" marL="342900" marR="0" rtl="0" algn="l">
              <a:lnSpc>
                <a:spcPct val="115000"/>
              </a:lnSpc>
              <a:spcBef>
                <a:spcPts val="0"/>
              </a:spcBef>
              <a:spcAft>
                <a:spcPts val="0"/>
              </a:spcAft>
              <a:buClr>
                <a:schemeClr val="accent1"/>
              </a:buClr>
              <a:buSzPts val="1000"/>
              <a:buFont typeface="Noto Sans Symbols"/>
              <a:buChar char="∙"/>
            </a:pPr>
            <a:r>
              <a:rPr lang="es-ES" sz="1400">
                <a:solidFill>
                  <a:schemeClr val="accent1"/>
                </a:solidFill>
                <a:latin typeface="Calibri"/>
                <a:ea typeface="Calibri"/>
                <a:cs typeface="Calibri"/>
                <a:sym typeface="Calibri"/>
              </a:rPr>
              <a:t>But (Pero) o And (Y)</a:t>
            </a:r>
            <a:endParaRPr sz="1400">
              <a:solidFill>
                <a:schemeClr val="accent1"/>
              </a:solidFill>
              <a:latin typeface="Calibri"/>
              <a:ea typeface="Calibri"/>
              <a:cs typeface="Calibri"/>
              <a:sym typeface="Calibri"/>
            </a:endParaRPr>
          </a:p>
        </p:txBody>
      </p:sp>
      <p:sp>
        <p:nvSpPr>
          <p:cNvPr id="596" name="Google Shape;596;p16"/>
          <p:cNvSpPr txBox="1"/>
          <p:nvPr/>
        </p:nvSpPr>
        <p:spPr>
          <a:xfrm>
            <a:off x="2512187" y="6358365"/>
            <a:ext cx="24638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600">
                <a:solidFill>
                  <a:schemeClr val="dk1"/>
                </a:solidFill>
                <a:latin typeface="Arial"/>
                <a:ea typeface="Arial"/>
                <a:cs typeface="Arial"/>
                <a:sym typeface="Arial"/>
              </a:rPr>
              <a:t>Scenario Outline</a:t>
            </a:r>
            <a:endParaRPr b="1" sz="1600">
              <a:solidFill>
                <a:schemeClr val="dk1"/>
              </a:solidFill>
              <a:latin typeface="Arial"/>
              <a:ea typeface="Arial"/>
              <a:cs typeface="Arial"/>
              <a:sym typeface="Arial"/>
            </a:endParaRPr>
          </a:p>
        </p:txBody>
      </p:sp>
      <p:sp>
        <p:nvSpPr>
          <p:cNvPr id="597" name="Google Shape;597;p16"/>
          <p:cNvSpPr txBox="1"/>
          <p:nvPr/>
        </p:nvSpPr>
        <p:spPr>
          <a:xfrm>
            <a:off x="2645167" y="6598196"/>
            <a:ext cx="971430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Calibri"/>
                <a:ea typeface="Calibri"/>
                <a:cs typeface="Calibri"/>
                <a:sym typeface="Calibri"/>
              </a:rPr>
              <a:t>Son para situaciones en las que se desea ejecutar el mismo Escenario con varias combinaciones de valores o argumentos</a:t>
            </a:r>
            <a:endParaRPr sz="1600">
              <a:solidFill>
                <a:schemeClr val="accent1"/>
              </a:solidFill>
              <a:latin typeface="Arial"/>
              <a:ea typeface="Arial"/>
              <a:cs typeface="Arial"/>
              <a:sym typeface="Arial"/>
            </a:endParaRPr>
          </a:p>
        </p:txBody>
      </p:sp>
      <p:sp>
        <p:nvSpPr>
          <p:cNvPr id="598" name="Google Shape;598;p16"/>
          <p:cNvSpPr/>
          <p:nvPr/>
        </p:nvSpPr>
        <p:spPr>
          <a:xfrm rot="651781">
            <a:off x="10617123" y="216200"/>
            <a:ext cx="2488773" cy="2044619"/>
          </a:xfrm>
          <a:custGeom>
            <a:rect b="b" l="l" r="r" t="t"/>
            <a:pathLst>
              <a:path extrusionOk="0" h="434" w="422">
                <a:moveTo>
                  <a:pt x="0" y="40"/>
                </a:moveTo>
                <a:lnTo>
                  <a:pt x="391" y="0"/>
                </a:lnTo>
                <a:cubicBezTo>
                  <a:pt x="391" y="0"/>
                  <a:pt x="422" y="243"/>
                  <a:pt x="418" y="405"/>
                </a:cubicBezTo>
                <a:cubicBezTo>
                  <a:pt x="250" y="433"/>
                  <a:pt x="26" y="434"/>
                  <a:pt x="26" y="434"/>
                </a:cubicBezTo>
                <a:cubicBezTo>
                  <a:pt x="30" y="303"/>
                  <a:pt x="20" y="172"/>
                  <a:pt x="0" y="40"/>
                </a:cubicBezTo>
                <a:close/>
              </a:path>
            </a:pathLst>
          </a:custGeom>
          <a:gradFill>
            <a:gsLst>
              <a:gs pos="0">
                <a:srgbClr val="FFFF00"/>
              </a:gs>
              <a:gs pos="100000">
                <a:srgbClr val="FFDB01"/>
              </a:gs>
            </a:gsLst>
            <a:lin ang="16800000" scaled="0"/>
          </a:gra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599" name="Google Shape;599;p16"/>
          <p:cNvSpPr txBox="1"/>
          <p:nvPr/>
        </p:nvSpPr>
        <p:spPr>
          <a:xfrm rot="374966">
            <a:off x="10929858" y="573717"/>
            <a:ext cx="1849395" cy="138499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1800">
                <a:solidFill>
                  <a:schemeClr val="accent1"/>
                </a:solidFill>
                <a:latin typeface="Architects Daughter"/>
                <a:ea typeface="Architects Daughter"/>
                <a:cs typeface="Architects Daughter"/>
                <a:sym typeface="Architects Daughter"/>
              </a:rPr>
              <a:t>Permite describir el comportamieno de un Sistema sin los detalles de cómo se implementa</a:t>
            </a:r>
            <a:endParaRPr b="1" sz="1800">
              <a:solidFill>
                <a:schemeClr val="accent1"/>
              </a:solidFill>
              <a:latin typeface="Architects Daughter"/>
              <a:ea typeface="Architects Daughter"/>
              <a:cs typeface="Architects Daughter"/>
              <a:sym typeface="Architects Daughter"/>
            </a:endParaRPr>
          </a:p>
        </p:txBody>
      </p:sp>
      <p:sp>
        <p:nvSpPr>
          <p:cNvPr id="600" name="Google Shape;600;p16"/>
          <p:cNvSpPr/>
          <p:nvPr/>
        </p:nvSpPr>
        <p:spPr>
          <a:xfrm rot="651781">
            <a:off x="11771249" y="438216"/>
            <a:ext cx="180522" cy="151785"/>
          </a:xfrm>
          <a:prstGeom prst="ellipse">
            <a:avLst/>
          </a:prstGeom>
          <a:solidFill>
            <a:srgbClr val="D9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601" name="Google Shape;601;p16"/>
          <p:cNvSpPr txBox="1"/>
          <p:nvPr/>
        </p:nvSpPr>
        <p:spPr>
          <a:xfrm>
            <a:off x="2557393" y="604595"/>
            <a:ext cx="8249167"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600">
                <a:solidFill>
                  <a:schemeClr val="dk2"/>
                </a:solidFill>
                <a:latin typeface="Calibri"/>
                <a:ea typeface="Calibri"/>
                <a:cs typeface="Calibri"/>
                <a:sym typeface="Calibri"/>
              </a:rPr>
              <a:t>Es un pseudo-lenguaje pensado para ser entendible por  el negocio y que es cercano al lenguaje natural.</a:t>
            </a:r>
            <a:endParaRPr sz="1600">
              <a:solidFill>
                <a:schemeClr val="dk2"/>
              </a:solidFill>
              <a:latin typeface="Times New Roman"/>
              <a:ea typeface="Times New Roman"/>
              <a:cs typeface="Times New Roman"/>
              <a:sym typeface="Times New Roman"/>
            </a:endParaRPr>
          </a:p>
        </p:txBody>
      </p:sp>
      <p:sp>
        <p:nvSpPr>
          <p:cNvPr id="602" name="Google Shape;602;p16"/>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7"/>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Ejercicio con Gherkin I. </a:t>
            </a:r>
            <a:endParaRPr/>
          </a:p>
        </p:txBody>
      </p:sp>
      <p:sp>
        <p:nvSpPr>
          <p:cNvPr id="609" name="Google Shape;609;p17"/>
          <p:cNvSpPr txBox="1"/>
          <p:nvPr/>
        </p:nvSpPr>
        <p:spPr>
          <a:xfrm>
            <a:off x="2893066" y="1192881"/>
            <a:ext cx="728460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Fichero feature. Lo mejor es usar un fichero feature por cada funcionalidad. Lo mas independiente posible.</a:t>
            </a:r>
            <a:endParaRPr/>
          </a:p>
          <a:p>
            <a:pPr indent="0" lvl="0" marL="0" marR="0" rtl="0" algn="l">
              <a:spcBef>
                <a:spcPts val="0"/>
              </a:spcBef>
              <a:spcAft>
                <a:spcPts val="0"/>
              </a:spcAft>
              <a:buNone/>
            </a:pPr>
            <a:r>
              <a:rPr lang="es-ES" sz="1100">
                <a:solidFill>
                  <a:srgbClr val="002060"/>
                </a:solidFill>
                <a:latin typeface="Arial"/>
                <a:ea typeface="Arial"/>
                <a:cs typeface="Arial"/>
                <a:sym typeface="Arial"/>
              </a:rPr>
              <a:t>Describir las acciones tal y como lo haría el usuario.</a:t>
            </a:r>
            <a:endParaRPr sz="1100">
              <a:solidFill>
                <a:srgbClr val="002060"/>
              </a:solidFill>
              <a:latin typeface="Arial"/>
              <a:ea typeface="Arial"/>
              <a:cs typeface="Arial"/>
              <a:sym typeface="Arial"/>
            </a:endParaRPr>
          </a:p>
        </p:txBody>
      </p:sp>
      <p:pic>
        <p:nvPicPr>
          <p:cNvPr descr="Cajero automático - Iconos Ciencia y Tecnologia" id="610" name="Google Shape;610;p17"/>
          <p:cNvPicPr preferRelativeResize="0"/>
          <p:nvPr/>
        </p:nvPicPr>
        <p:blipFill rotWithShape="1">
          <a:blip r:embed="rId3">
            <a:alphaModFix/>
          </a:blip>
          <a:srcRect b="0" l="0" r="0" t="0"/>
          <a:stretch/>
        </p:blipFill>
        <p:spPr>
          <a:xfrm>
            <a:off x="10249880" y="381364"/>
            <a:ext cx="2201862" cy="2201862"/>
          </a:xfrm>
          <a:prstGeom prst="rect">
            <a:avLst/>
          </a:prstGeom>
          <a:noFill/>
          <a:ln>
            <a:noFill/>
          </a:ln>
        </p:spPr>
      </p:pic>
      <p:sp>
        <p:nvSpPr>
          <p:cNvPr id="611" name="Google Shape;611;p17"/>
          <p:cNvSpPr txBox="1"/>
          <p:nvPr/>
        </p:nvSpPr>
        <p:spPr>
          <a:xfrm>
            <a:off x="2545651" y="1141029"/>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1</a:t>
            </a:r>
            <a:endParaRPr b="1" sz="1884">
              <a:solidFill>
                <a:schemeClr val="dk1"/>
              </a:solidFill>
              <a:latin typeface="Arial"/>
              <a:ea typeface="Arial"/>
              <a:cs typeface="Arial"/>
              <a:sym typeface="Arial"/>
            </a:endParaRPr>
          </a:p>
        </p:txBody>
      </p:sp>
      <p:sp>
        <p:nvSpPr>
          <p:cNvPr id="612" name="Google Shape;612;p17"/>
          <p:cNvSpPr/>
          <p:nvPr/>
        </p:nvSpPr>
        <p:spPr>
          <a:xfrm>
            <a:off x="10249880" y="2640570"/>
            <a:ext cx="2305877" cy="553998"/>
          </a:xfrm>
          <a:prstGeom prst="rect">
            <a:avLst/>
          </a:prstGeom>
          <a:solidFill>
            <a:srgbClr val="FBE8B8"/>
          </a:solidFill>
          <a:ln>
            <a:noFill/>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100"/>
              <a:buFont typeface="Arial"/>
              <a:buNone/>
            </a:pPr>
            <a:r>
              <a:rPr b="0" i="1" lang="es-ES" sz="1100" u="none" cap="none" strike="noStrike">
                <a:solidFill>
                  <a:srgbClr val="444444"/>
                </a:solidFill>
                <a:latin typeface="Arial"/>
                <a:ea typeface="Arial"/>
                <a:cs typeface="Arial"/>
                <a:sym typeface="Arial"/>
              </a:rPr>
              <a:t>Scenario: Como [usuario concreto] </a:t>
            </a:r>
            <a:br>
              <a:rPr b="0" i="0" lang="es-ES" sz="1100" u="none" cap="none" strike="noStrike">
                <a:solidFill>
                  <a:srgbClr val="444444"/>
                </a:solidFill>
                <a:latin typeface="Courier"/>
                <a:ea typeface="Courier"/>
                <a:cs typeface="Courier"/>
                <a:sym typeface="Courier"/>
              </a:rPr>
            </a:br>
            <a:r>
              <a:rPr b="0" i="1" lang="es-ES" sz="1100" u="none" cap="none" strike="noStrike">
                <a:solidFill>
                  <a:srgbClr val="444444"/>
                </a:solidFill>
                <a:latin typeface="Arial"/>
                <a:ea typeface="Arial"/>
                <a:cs typeface="Arial"/>
                <a:sym typeface="Arial"/>
              </a:rPr>
              <a:t>quiero [realizar acción concreta] </a:t>
            </a:r>
            <a:br>
              <a:rPr b="0" i="0" lang="es-ES" sz="1100" u="none" cap="none" strike="noStrike">
                <a:solidFill>
                  <a:srgbClr val="444444"/>
                </a:solidFill>
                <a:latin typeface="Courier"/>
                <a:ea typeface="Courier"/>
                <a:cs typeface="Courier"/>
                <a:sym typeface="Courier"/>
              </a:rPr>
            </a:br>
            <a:r>
              <a:rPr b="0" i="1" lang="es-ES" sz="1100" u="none" cap="none" strike="noStrike">
                <a:solidFill>
                  <a:srgbClr val="444444"/>
                </a:solidFill>
                <a:latin typeface="Arial"/>
                <a:ea typeface="Arial"/>
                <a:cs typeface="Arial"/>
                <a:sym typeface="Arial"/>
              </a:rPr>
              <a:t>para [resultado o beneficio]</a:t>
            </a:r>
            <a:r>
              <a:rPr b="0" i="0" lang="es-ES" sz="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613" name="Google Shape;613;p17"/>
          <p:cNvSpPr/>
          <p:nvPr/>
        </p:nvSpPr>
        <p:spPr>
          <a:xfrm>
            <a:off x="3536165" y="1636347"/>
            <a:ext cx="5044248" cy="1061829"/>
          </a:xfrm>
          <a:prstGeom prst="rect">
            <a:avLst/>
          </a:prstGeom>
          <a:solidFill>
            <a:srgbClr val="EEEEEE"/>
          </a:solidFill>
          <a:ln>
            <a:noFill/>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100"/>
              <a:buFont typeface="Arial"/>
              <a:buNone/>
            </a:pPr>
            <a:r>
              <a:rPr b="1" i="0" lang="es-ES" sz="1100" u="none" cap="none" strike="noStrike">
                <a:solidFill>
                  <a:srgbClr val="444444"/>
                </a:solidFill>
                <a:latin typeface="Arial"/>
                <a:ea typeface="Arial"/>
                <a:cs typeface="Arial"/>
                <a:sym typeface="Arial"/>
              </a:rPr>
              <a:t>Feature:</a:t>
            </a:r>
            <a:r>
              <a:rPr b="0" i="0" lang="es-ES" sz="1100" u="none" cap="none" strike="noStrike">
                <a:solidFill>
                  <a:srgbClr val="444444"/>
                </a:solidFill>
                <a:latin typeface="Courier"/>
                <a:ea typeface="Courier"/>
                <a:cs typeface="Courier"/>
                <a:sym typeface="Courier"/>
              </a:rPr>
              <a:t> Extracción de dinero</a:t>
            </a:r>
            <a:br>
              <a:rPr b="0" i="0" lang="es-ES" sz="1100" u="none" cap="none" strike="noStrike">
                <a:solidFill>
                  <a:srgbClr val="444444"/>
                </a:solidFill>
                <a:latin typeface="Courier"/>
                <a:ea typeface="Courier"/>
                <a:cs typeface="Courier"/>
                <a:sym typeface="Courier"/>
              </a:rPr>
            </a:br>
            <a:br>
              <a:rPr b="0" i="0" lang="es-ES" sz="1100" u="none" cap="none" strike="noStrike">
                <a:solidFill>
                  <a:srgbClr val="444444"/>
                </a:solidFill>
                <a:latin typeface="Courier"/>
                <a:ea typeface="Courier"/>
                <a:cs typeface="Courier"/>
                <a:sym typeface="Courier"/>
              </a:rPr>
            </a:br>
            <a:r>
              <a:rPr b="0" i="0" lang="es-ES" sz="1100" u="none" cap="none" strike="noStrike">
                <a:solidFill>
                  <a:srgbClr val="444444"/>
                </a:solidFill>
                <a:latin typeface="Courier"/>
                <a:ea typeface="Courier"/>
                <a:cs typeface="Courier"/>
                <a:sym typeface="Courier"/>
              </a:rPr>
              <a:t> </a:t>
            </a:r>
            <a:r>
              <a:rPr b="1" i="0" lang="es-ES" sz="1100" u="none" cap="none" strike="noStrike">
                <a:solidFill>
                  <a:srgbClr val="444444"/>
                </a:solidFill>
                <a:latin typeface="Arial"/>
                <a:ea typeface="Arial"/>
                <a:cs typeface="Arial"/>
                <a:sym typeface="Arial"/>
              </a:rPr>
              <a:t>Scenario:</a:t>
            </a:r>
            <a:r>
              <a:rPr b="0" i="0" lang="es-ES" sz="1100" u="none" cap="none" strike="noStrike">
                <a:solidFill>
                  <a:srgbClr val="444444"/>
                </a:solidFill>
                <a:latin typeface="Courier"/>
                <a:ea typeface="Courier"/>
                <a:cs typeface="Courier"/>
                <a:sym typeface="Courier"/>
              </a:rPr>
              <a:t> Como usuario autorizado en el cajero,</a:t>
            </a:r>
            <a:br>
              <a:rPr b="0" i="0" lang="es-ES" sz="1100" u="none" cap="none" strike="noStrike">
                <a:solidFill>
                  <a:srgbClr val="444444"/>
                </a:solidFill>
                <a:latin typeface="Courier"/>
                <a:ea typeface="Courier"/>
                <a:cs typeface="Courier"/>
                <a:sym typeface="Courier"/>
              </a:rPr>
            </a:br>
            <a:r>
              <a:rPr b="0" i="0" lang="es-ES" sz="1100" u="none" cap="none" strike="noStrike">
                <a:solidFill>
                  <a:srgbClr val="444444"/>
                </a:solidFill>
                <a:latin typeface="Courier"/>
                <a:ea typeface="Courier"/>
                <a:cs typeface="Courier"/>
                <a:sym typeface="Courier"/>
              </a:rPr>
              <a:t>quiero realizar una extracción de dinero.</a:t>
            </a:r>
            <a:r>
              <a:rPr b="0" i="0" lang="es-ES" sz="1100" u="none" cap="none" strike="noStrike">
                <a:solidFill>
                  <a:schemeClr val="dk1"/>
                </a:solidFill>
                <a:latin typeface="Arial"/>
                <a:ea typeface="Arial"/>
                <a:cs typeface="Arial"/>
                <a:sym typeface="Arial"/>
              </a:rPr>
              <a:t> </a:t>
            </a:r>
            <a:endParaRPr/>
          </a:p>
          <a:p>
            <a:pPr indent="0" lvl="1" marL="478898" marR="0" rtl="0" algn="l">
              <a:spcBef>
                <a:spcPts val="0"/>
              </a:spcBef>
              <a:spcAft>
                <a:spcPts val="0"/>
              </a:spcAft>
              <a:buNone/>
            </a:pPr>
            <a:r>
              <a:rPr b="0" i="0" lang="es-ES" sz="1100" u="none" cap="none" strike="noStrike">
                <a:solidFill>
                  <a:srgbClr val="171616"/>
                </a:solidFill>
                <a:latin typeface="Arial"/>
                <a:ea typeface="Arial"/>
                <a:cs typeface="Arial"/>
                <a:sym typeface="Arial"/>
              </a:rPr>
              <a:t>…..</a:t>
            </a:r>
            <a:endParaRPr/>
          </a:p>
          <a:p>
            <a:pPr indent="0" lvl="1" marL="478898" marR="0" rtl="0" algn="l">
              <a:spcBef>
                <a:spcPts val="0"/>
              </a:spcBef>
              <a:spcAft>
                <a:spcPts val="0"/>
              </a:spcAft>
              <a:buNone/>
            </a:pPr>
            <a:r>
              <a:rPr b="0" i="0" lang="es-ES" sz="1100" u="none" cap="none" strike="noStrike">
                <a:solidFill>
                  <a:srgbClr val="171616"/>
                </a:solidFill>
                <a:latin typeface="Arial"/>
                <a:ea typeface="Arial"/>
                <a:cs typeface="Arial"/>
                <a:sym typeface="Arial"/>
              </a:rPr>
              <a:t>….</a:t>
            </a:r>
            <a:endParaRPr/>
          </a:p>
        </p:txBody>
      </p:sp>
      <p:sp>
        <p:nvSpPr>
          <p:cNvPr id="614" name="Google Shape;614;p17"/>
          <p:cNvSpPr txBox="1"/>
          <p:nvPr/>
        </p:nvSpPr>
        <p:spPr>
          <a:xfrm>
            <a:off x="2893066" y="2894486"/>
            <a:ext cx="633044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Open Sans"/>
                <a:ea typeface="Open Sans"/>
                <a:cs typeface="Open Sans"/>
                <a:sym typeface="Open Sans"/>
              </a:rPr>
              <a:t>Los escenarios son ejemplos de un comportamiento individual (un caso de uso), para establecer criterios de aceptación. Es necesario escribir varios por funcionalidad para observar distintos resultados y hacer más completo nuestro test. A la hora de escribir estos escenarios, es donde usamos las palabras reservadas.</a:t>
            </a:r>
            <a:endParaRPr sz="1100">
              <a:solidFill>
                <a:srgbClr val="002060"/>
              </a:solidFill>
              <a:latin typeface="Arial"/>
              <a:ea typeface="Arial"/>
              <a:cs typeface="Arial"/>
              <a:sym typeface="Arial"/>
            </a:endParaRPr>
          </a:p>
        </p:txBody>
      </p:sp>
      <p:sp>
        <p:nvSpPr>
          <p:cNvPr id="615" name="Google Shape;615;p17"/>
          <p:cNvSpPr txBox="1"/>
          <p:nvPr/>
        </p:nvSpPr>
        <p:spPr>
          <a:xfrm>
            <a:off x="2581756" y="2812284"/>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2</a:t>
            </a:r>
            <a:endParaRPr b="1" sz="1884">
              <a:solidFill>
                <a:schemeClr val="dk1"/>
              </a:solidFill>
              <a:latin typeface="Arial"/>
              <a:ea typeface="Arial"/>
              <a:cs typeface="Arial"/>
              <a:sym typeface="Arial"/>
            </a:endParaRPr>
          </a:p>
        </p:txBody>
      </p:sp>
      <p:sp>
        <p:nvSpPr>
          <p:cNvPr id="616" name="Google Shape;616;p17"/>
          <p:cNvSpPr/>
          <p:nvPr/>
        </p:nvSpPr>
        <p:spPr>
          <a:xfrm>
            <a:off x="2720579" y="3860237"/>
            <a:ext cx="4691692" cy="2585323"/>
          </a:xfrm>
          <a:prstGeom prst="rect">
            <a:avLst/>
          </a:prstGeom>
          <a:solidFill>
            <a:srgbClr val="EEEEEE"/>
          </a:solidFill>
          <a:ln cap="flat" cmpd="sng" w="38100">
            <a:solidFill>
              <a:schemeClr val="dk1"/>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100"/>
              <a:buFont typeface="Arial"/>
              <a:buNone/>
            </a:pPr>
            <a:r>
              <a:rPr b="1" i="0" lang="es-ES" sz="1100" u="none" cap="none" strike="noStrike">
                <a:solidFill>
                  <a:srgbClr val="444444"/>
                </a:solidFill>
                <a:latin typeface="Arial"/>
                <a:ea typeface="Arial"/>
                <a:cs typeface="Arial"/>
                <a:sym typeface="Arial"/>
              </a:rPr>
              <a:t>Scenario</a:t>
            </a:r>
            <a:r>
              <a:rPr b="0" i="0" lang="es-ES" sz="1100" u="none" cap="none" strike="noStrike">
                <a:solidFill>
                  <a:srgbClr val="444444"/>
                </a:solidFill>
                <a:latin typeface="Courier"/>
                <a:ea typeface="Courier"/>
                <a:cs typeface="Courier"/>
                <a:sym typeface="Courier"/>
              </a:rPr>
              <a:t>: Como usuario autorizado en el cajero, </a:t>
            </a:r>
            <a:br>
              <a:rPr b="0" i="0" lang="es-ES" sz="1100" u="none" cap="none" strike="noStrike">
                <a:solidFill>
                  <a:srgbClr val="444444"/>
                </a:solidFill>
                <a:latin typeface="Courier"/>
                <a:ea typeface="Courier"/>
                <a:cs typeface="Courier"/>
                <a:sym typeface="Courier"/>
              </a:rPr>
            </a:br>
            <a:r>
              <a:rPr b="0" i="0" lang="es-ES" sz="1100" u="none" cap="none" strike="noStrike">
                <a:solidFill>
                  <a:srgbClr val="444444"/>
                </a:solidFill>
                <a:latin typeface="Courier"/>
                <a:ea typeface="Courier"/>
                <a:cs typeface="Courier"/>
                <a:sym typeface="Courier"/>
              </a:rPr>
              <a:t>quiero realizar una extracción de dinero.</a:t>
            </a:r>
            <a:br>
              <a:rPr b="0" i="0" lang="es-ES" sz="1100" u="none" cap="none" strike="noStrike">
                <a:solidFill>
                  <a:srgbClr val="444444"/>
                </a:solidFill>
                <a:latin typeface="Courier"/>
                <a:ea typeface="Courier"/>
                <a:cs typeface="Courier"/>
                <a:sym typeface="Courier"/>
              </a:rPr>
            </a:b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Given  </a:t>
            </a:r>
            <a:r>
              <a:rPr b="0" i="0" lang="es-ES" sz="1100" u="none" cap="none" strike="noStrike">
                <a:solidFill>
                  <a:srgbClr val="444444"/>
                </a:solidFill>
                <a:latin typeface="Courier"/>
                <a:ea typeface="Courier"/>
                <a:cs typeface="Courier"/>
                <a:sym typeface="Courier"/>
              </a:rPr>
              <a:t>que soy cliente del banco y tengo tarjeta válida</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 existe saldo disponible en mi cuenta</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El cajero tiene suficiente dinero</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When </a:t>
            </a:r>
            <a:r>
              <a:rPr b="0" i="0" lang="es-ES" sz="1100" u="none" cap="none" strike="noStrike">
                <a:solidFill>
                  <a:srgbClr val="444444"/>
                </a:solidFill>
                <a:latin typeface="Courier"/>
                <a:ea typeface="Courier"/>
                <a:cs typeface="Courier"/>
                <a:sym typeface="Courier"/>
              </a:rPr>
              <a:t>Introduzco la tarjeta en el cajero</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Escribo en el teclado el pin de la tarjeta</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Presiono el botón de confirmar pin </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Presiono la opción extraer dinero </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Ingreso una cantidad menor o igual a mi saldo disponible </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Presiono el botón de confirmar extracción </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Presiono el botón de confirmar imprimir recibo</a:t>
            </a:r>
            <a:br>
              <a:rPr b="0" i="0" lang="es-ES" sz="1100" u="none" cap="none" strike="noStrike">
                <a:solidFill>
                  <a:srgbClr val="444444"/>
                </a:solidFill>
                <a:latin typeface="Courier"/>
                <a:ea typeface="Courier"/>
                <a:cs typeface="Courier"/>
                <a:sym typeface="Courier"/>
              </a:rPr>
            </a:br>
            <a:r>
              <a:rPr b="0" i="0" lang="es-ES" sz="1100" u="none" cap="none" strike="noStrike">
                <a:solidFill>
                  <a:srgbClr val="444444"/>
                </a:solidFill>
                <a:latin typeface="Courier"/>
                <a:ea typeface="Courier"/>
                <a:cs typeface="Courier"/>
                <a:sym typeface="Courier"/>
              </a:rPr>
              <a:t>...</a:t>
            </a:r>
            <a:r>
              <a:rPr b="1" i="0" lang="es-ES" sz="1100" u="none" cap="none" strike="noStrike">
                <a:solidFill>
                  <a:srgbClr val="444444"/>
                </a:solidFill>
                <a:latin typeface="Arial"/>
                <a:ea typeface="Arial"/>
                <a:cs typeface="Arial"/>
                <a:sym typeface="Arial"/>
              </a:rPr>
              <a:t>…</a:t>
            </a:r>
            <a:r>
              <a:rPr b="0" i="0" lang="es-E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sp>
        <p:nvSpPr>
          <p:cNvPr id="617" name="Google Shape;617;p17"/>
          <p:cNvSpPr/>
          <p:nvPr/>
        </p:nvSpPr>
        <p:spPr>
          <a:xfrm>
            <a:off x="7132179" y="3664317"/>
            <a:ext cx="1612104" cy="553999"/>
          </a:xfrm>
          <a:prstGeom prst="wedgeRoundRectCallout">
            <a:avLst>
              <a:gd fmla="val -58835" name="adj1"/>
              <a:gd fmla="val 70606" name="adj2"/>
              <a:gd fmla="val 16667" name="adj3"/>
            </a:avLst>
          </a:prstGeom>
          <a:solidFill>
            <a:schemeClr val="accent2"/>
          </a:solidFill>
          <a:ln cap="flat" cmpd="sng" w="12700">
            <a:solidFill>
              <a:srgbClr val="63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chemeClr val="lt1"/>
                </a:solidFill>
                <a:latin typeface="Arial"/>
                <a:ea typeface="Arial"/>
                <a:cs typeface="Arial"/>
                <a:sym typeface="Arial"/>
              </a:rPr>
              <a:t>Esta forma es muy largo de escribir, entender y mantener…</a:t>
            </a:r>
            <a:endParaRPr sz="1000">
              <a:solidFill>
                <a:schemeClr val="lt1"/>
              </a:solidFill>
              <a:latin typeface="Arial"/>
              <a:ea typeface="Arial"/>
              <a:cs typeface="Arial"/>
              <a:sym typeface="Arial"/>
            </a:endParaRPr>
          </a:p>
        </p:txBody>
      </p:sp>
      <p:sp>
        <p:nvSpPr>
          <p:cNvPr id="618" name="Google Shape;618;p17"/>
          <p:cNvSpPr/>
          <p:nvPr/>
        </p:nvSpPr>
        <p:spPr>
          <a:xfrm>
            <a:off x="7774802" y="4852736"/>
            <a:ext cx="5206337" cy="1908215"/>
          </a:xfrm>
          <a:prstGeom prst="rect">
            <a:avLst/>
          </a:prstGeom>
          <a:solidFill>
            <a:srgbClr val="EEEEEE"/>
          </a:solidFill>
          <a:ln cap="flat" cmpd="sng" w="38100">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100"/>
              <a:buFont typeface="Arial"/>
              <a:buNone/>
            </a:pPr>
            <a:r>
              <a:rPr b="1" i="0" lang="es-ES" sz="1100" u="none" cap="none" strike="noStrike">
                <a:solidFill>
                  <a:srgbClr val="444444"/>
                </a:solidFill>
                <a:latin typeface="Arial"/>
                <a:ea typeface="Arial"/>
                <a:cs typeface="Arial"/>
                <a:sym typeface="Arial"/>
              </a:rPr>
              <a:t>Scenario</a:t>
            </a:r>
            <a:r>
              <a:rPr b="0" i="0" lang="es-ES" sz="1100" u="none" cap="none" strike="noStrike">
                <a:solidFill>
                  <a:srgbClr val="444444"/>
                </a:solidFill>
                <a:latin typeface="Courier"/>
                <a:ea typeface="Courier"/>
                <a:cs typeface="Courier"/>
                <a:sym typeface="Courier"/>
              </a:rPr>
              <a:t>: Como usuario autorizado en el cajero, </a:t>
            </a:r>
            <a:br>
              <a:rPr b="0" i="0" lang="es-ES" sz="1100" u="none" cap="none" strike="noStrike">
                <a:solidFill>
                  <a:srgbClr val="444444"/>
                </a:solidFill>
                <a:latin typeface="Courier"/>
                <a:ea typeface="Courier"/>
                <a:cs typeface="Courier"/>
                <a:sym typeface="Courier"/>
              </a:rPr>
            </a:br>
            <a:r>
              <a:rPr b="0" i="0" lang="es-ES" sz="1100" u="none" cap="none" strike="noStrike">
                <a:solidFill>
                  <a:srgbClr val="444444"/>
                </a:solidFill>
                <a:latin typeface="Courier"/>
                <a:ea typeface="Courier"/>
                <a:cs typeface="Courier"/>
                <a:sym typeface="Courier"/>
              </a:rPr>
              <a:t>quiero realizar una extracción de dinero.</a:t>
            </a:r>
            <a:br>
              <a:rPr b="0" i="0" lang="es-ES" sz="1100" u="none" cap="none" strike="noStrike">
                <a:solidFill>
                  <a:srgbClr val="444444"/>
                </a:solidFill>
                <a:latin typeface="Courier"/>
                <a:ea typeface="Courier"/>
                <a:cs typeface="Courier"/>
                <a:sym typeface="Courier"/>
              </a:rPr>
            </a:b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Given  </a:t>
            </a:r>
            <a:r>
              <a:rPr b="0" i="0" lang="es-ES" sz="1100" u="none" cap="none" strike="noStrike">
                <a:solidFill>
                  <a:srgbClr val="444444"/>
                </a:solidFill>
                <a:latin typeface="Courier"/>
                <a:ea typeface="Courier"/>
                <a:cs typeface="Courier"/>
                <a:sym typeface="Courier"/>
              </a:rPr>
              <a:t>que soy cliente del banco y tengo tarjeta válida</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 existe saldo disponible en mi cuenta</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When </a:t>
            </a:r>
            <a:r>
              <a:rPr b="0" i="0" lang="es-ES" sz="1100" u="none" cap="none" strike="noStrike">
                <a:solidFill>
                  <a:srgbClr val="444444"/>
                </a:solidFill>
                <a:latin typeface="Courier"/>
                <a:ea typeface="Courier"/>
                <a:cs typeface="Courier"/>
                <a:sym typeface="Courier"/>
              </a:rPr>
              <a:t> presiono el botón de extraer dinero</a:t>
            </a:r>
            <a:br>
              <a:rPr b="0" i="0" lang="es-ES" sz="1100" u="none" cap="none" strike="noStrike">
                <a:solidFill>
                  <a:srgbClr val="444444"/>
                </a:solidFill>
                <a:latin typeface="Courier"/>
                <a:ea typeface="Courier"/>
                <a:cs typeface="Courier"/>
                <a:sym typeface="Courier"/>
              </a:rPr>
            </a:br>
            <a:r>
              <a:rPr b="1" i="0" lang="es-ES" sz="1100" u="none" cap="none" strike="noStrike">
                <a:solidFill>
                  <a:srgbClr val="444444"/>
                </a:solidFill>
                <a:latin typeface="Arial"/>
                <a:ea typeface="Arial"/>
                <a:cs typeface="Arial"/>
                <a:sym typeface="Arial"/>
              </a:rPr>
              <a:t>And </a:t>
            </a:r>
            <a:r>
              <a:rPr b="0" i="0" lang="es-ES" sz="1100" u="none" cap="none" strike="noStrike">
                <a:solidFill>
                  <a:srgbClr val="444444"/>
                </a:solidFill>
                <a:latin typeface="Courier"/>
                <a:ea typeface="Courier"/>
                <a:cs typeface="Courier"/>
                <a:sym typeface="Courier"/>
              </a:rPr>
              <a:t>Ingreso una cantidad menor o igual a mi saldo disponible </a:t>
            </a:r>
            <a:br>
              <a:rPr b="0" i="0" lang="es-ES" sz="1100" u="none" cap="none" strike="noStrike">
                <a:solidFill>
                  <a:srgbClr val="444444"/>
                </a:solidFill>
                <a:latin typeface="Courier"/>
                <a:ea typeface="Courier"/>
                <a:cs typeface="Courier"/>
                <a:sym typeface="Courier"/>
              </a:rPr>
            </a:br>
            <a:r>
              <a:rPr b="1" lang="es-ES" sz="1100">
                <a:solidFill>
                  <a:srgbClr val="444444"/>
                </a:solidFill>
                <a:latin typeface="Courier"/>
                <a:ea typeface="Courier"/>
                <a:cs typeface="Courier"/>
                <a:sym typeface="Courier"/>
              </a:rPr>
              <a:t>Then</a:t>
            </a:r>
            <a:r>
              <a:rPr b="1" i="0" lang="es-ES" sz="1100" u="none" cap="none" strike="noStrike">
                <a:solidFill>
                  <a:srgbClr val="444444"/>
                </a:solidFill>
                <a:latin typeface="Arial"/>
                <a:ea typeface="Arial"/>
                <a:cs typeface="Arial"/>
                <a:sym typeface="Arial"/>
              </a:rPr>
              <a:t> </a:t>
            </a:r>
            <a:r>
              <a:rPr b="0" i="0" lang="es-ES" sz="1100" u="none" cap="none" strike="noStrike">
                <a:solidFill>
                  <a:srgbClr val="444444"/>
                </a:solidFill>
                <a:latin typeface="Courier"/>
                <a:ea typeface="Courier"/>
                <a:cs typeface="Courier"/>
                <a:sym typeface="Courier"/>
              </a:rPr>
              <a:t>Obtengo el dinero. </a:t>
            </a:r>
            <a:br>
              <a:rPr b="0" i="0" lang="es-ES" sz="1100" u="none" cap="none" strike="noStrike">
                <a:solidFill>
                  <a:srgbClr val="444444"/>
                </a:solidFill>
                <a:latin typeface="Courier"/>
                <a:ea typeface="Courier"/>
                <a:cs typeface="Courier"/>
                <a:sym typeface="Courier"/>
              </a:rPr>
            </a:br>
            <a:r>
              <a:rPr b="1" lang="es-ES" sz="1100">
                <a:solidFill>
                  <a:srgbClr val="444444"/>
                </a:solidFill>
                <a:latin typeface="Arial"/>
                <a:ea typeface="Arial"/>
                <a:cs typeface="Arial"/>
                <a:sym typeface="Arial"/>
              </a:rPr>
              <a:t>And </a:t>
            </a:r>
            <a:r>
              <a:rPr lang="es-ES" sz="1100">
                <a:solidFill>
                  <a:srgbClr val="444444"/>
                </a:solidFill>
                <a:latin typeface="Courier"/>
                <a:ea typeface="Courier"/>
                <a:cs typeface="Courier"/>
                <a:sym typeface="Courier"/>
              </a:rPr>
              <a:t>  el dinero sacado se resta del saldo de la cuenta</a:t>
            </a:r>
            <a:br>
              <a:rPr lang="es-ES" sz="1100">
                <a:solidFill>
                  <a:srgbClr val="444444"/>
                </a:solidFill>
                <a:latin typeface="Courier"/>
                <a:ea typeface="Courier"/>
                <a:cs typeface="Courier"/>
                <a:sym typeface="Courier"/>
              </a:rPr>
            </a:br>
            <a:r>
              <a:rPr b="1" lang="es-ES" sz="1100">
                <a:solidFill>
                  <a:srgbClr val="444444"/>
                </a:solidFill>
                <a:latin typeface="Arial"/>
                <a:ea typeface="Arial"/>
                <a:cs typeface="Arial"/>
                <a:sym typeface="Arial"/>
              </a:rPr>
              <a:t>And  </a:t>
            </a:r>
            <a:r>
              <a:rPr lang="es-ES" sz="1100">
                <a:solidFill>
                  <a:srgbClr val="444444"/>
                </a:solidFill>
                <a:latin typeface="Courier"/>
                <a:ea typeface="Courier"/>
                <a:cs typeface="Courier"/>
                <a:sym typeface="Courier"/>
              </a:rPr>
              <a:t>El cajero devuelve la tarjeta automáticamente</a:t>
            </a:r>
            <a:br>
              <a:rPr lang="es-ES" sz="1100">
                <a:solidFill>
                  <a:srgbClr val="444444"/>
                </a:solidFill>
                <a:latin typeface="Courier"/>
                <a:ea typeface="Courier"/>
                <a:cs typeface="Courier"/>
                <a:sym typeface="Courier"/>
              </a:rPr>
            </a:br>
            <a:r>
              <a:rPr b="1" lang="es-ES" sz="1100">
                <a:solidFill>
                  <a:srgbClr val="444444"/>
                </a:solidFill>
                <a:latin typeface="Arial"/>
                <a:ea typeface="Arial"/>
                <a:cs typeface="Arial"/>
                <a:sym typeface="Arial"/>
              </a:rPr>
              <a:t>And</a:t>
            </a:r>
            <a:r>
              <a:rPr lang="es-ES" sz="1100">
                <a:solidFill>
                  <a:srgbClr val="444444"/>
                </a:solidFill>
                <a:latin typeface="Courier"/>
                <a:ea typeface="Courier"/>
                <a:cs typeface="Courier"/>
                <a:sym typeface="Courier"/>
              </a:rPr>
              <a:t> El cajero muestra mensaje de transacción  finalizada</a:t>
            </a:r>
            <a:endParaRPr b="0" i="0" sz="1100" u="none" cap="none" strike="noStrike">
              <a:solidFill>
                <a:schemeClr val="dk1"/>
              </a:solidFill>
              <a:latin typeface="Arial"/>
              <a:ea typeface="Arial"/>
              <a:cs typeface="Arial"/>
              <a:sym typeface="Arial"/>
            </a:endParaRPr>
          </a:p>
        </p:txBody>
      </p:sp>
      <p:sp>
        <p:nvSpPr>
          <p:cNvPr id="619" name="Google Shape;619;p17"/>
          <p:cNvSpPr/>
          <p:nvPr/>
        </p:nvSpPr>
        <p:spPr>
          <a:xfrm>
            <a:off x="6718851" y="5028867"/>
            <a:ext cx="1024495" cy="246006"/>
          </a:xfrm>
          <a:prstGeom prst="wedgeRoundRectCallout">
            <a:avLst>
              <a:gd fmla="val 62869" name="adj1"/>
              <a:gd fmla="val 135249"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PRECONDICION</a:t>
            </a:r>
            <a:endParaRPr sz="800">
              <a:solidFill>
                <a:schemeClr val="lt1"/>
              </a:solidFill>
              <a:latin typeface="Arial"/>
              <a:ea typeface="Arial"/>
              <a:cs typeface="Arial"/>
              <a:sym typeface="Arial"/>
            </a:endParaRPr>
          </a:p>
        </p:txBody>
      </p:sp>
      <p:sp>
        <p:nvSpPr>
          <p:cNvPr id="620" name="Google Shape;620;p17"/>
          <p:cNvSpPr/>
          <p:nvPr/>
        </p:nvSpPr>
        <p:spPr>
          <a:xfrm>
            <a:off x="6973294" y="5793039"/>
            <a:ext cx="650366" cy="246006"/>
          </a:xfrm>
          <a:prstGeom prst="wedgeRoundRectCallout">
            <a:avLst>
              <a:gd fmla="val 81090" name="adj1"/>
              <a:gd fmla="val -29590"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ACCION</a:t>
            </a:r>
            <a:endParaRPr sz="800">
              <a:solidFill>
                <a:schemeClr val="lt1"/>
              </a:solidFill>
              <a:latin typeface="Arial"/>
              <a:ea typeface="Arial"/>
              <a:cs typeface="Arial"/>
              <a:sym typeface="Arial"/>
            </a:endParaRPr>
          </a:p>
        </p:txBody>
      </p:sp>
      <p:sp>
        <p:nvSpPr>
          <p:cNvPr id="621" name="Google Shape;621;p17"/>
          <p:cNvSpPr/>
          <p:nvPr/>
        </p:nvSpPr>
        <p:spPr>
          <a:xfrm>
            <a:off x="6774622" y="6395474"/>
            <a:ext cx="905158" cy="246006"/>
          </a:xfrm>
          <a:prstGeom prst="wedgeRoundRectCallout">
            <a:avLst>
              <a:gd fmla="val 68140" name="adj1"/>
              <a:gd fmla="val -120091"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RESULTADO</a:t>
            </a:r>
            <a:endParaRPr sz="800">
              <a:solidFill>
                <a:schemeClr val="lt1"/>
              </a:solidFill>
              <a:latin typeface="Arial"/>
              <a:ea typeface="Arial"/>
              <a:cs typeface="Arial"/>
              <a:sym typeface="Arial"/>
            </a:endParaRPr>
          </a:p>
        </p:txBody>
      </p:sp>
      <p:sp>
        <p:nvSpPr>
          <p:cNvPr id="622" name="Google Shape;622;p17"/>
          <p:cNvSpPr txBox="1"/>
          <p:nvPr/>
        </p:nvSpPr>
        <p:spPr>
          <a:xfrm rot="563202">
            <a:off x="10218147" y="3592224"/>
            <a:ext cx="2801656" cy="1200329"/>
          </a:xfrm>
          <a:prstGeom prst="rect">
            <a:avLst/>
          </a:prstGeom>
          <a:solidFill>
            <a:schemeClr val="accent6"/>
          </a:solid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En este orden</a:t>
            </a:r>
            <a:endParaRPr/>
          </a:p>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No repetir Given-When-then</a:t>
            </a:r>
            <a:endParaRPr/>
          </a:p>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Usar misma persona gramatical.</a:t>
            </a:r>
            <a:endParaRPr/>
          </a:p>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Then / But</a:t>
            </a:r>
            <a:endParaRPr/>
          </a:p>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No muchos pasos</a:t>
            </a:r>
            <a:endParaRPr/>
          </a:p>
          <a:p>
            <a:pPr indent="-171450" lvl="0" marL="171450" marR="0" rtl="0" algn="l">
              <a:spcBef>
                <a:spcPts val="0"/>
              </a:spcBef>
              <a:spcAft>
                <a:spcPts val="0"/>
              </a:spcAft>
              <a:buClr>
                <a:schemeClr val="lt1"/>
              </a:buClr>
              <a:buSzPts val="1200"/>
              <a:buFont typeface="Arial"/>
              <a:buChar char="•"/>
            </a:pPr>
            <a:r>
              <a:rPr lang="es-ES" sz="1200">
                <a:solidFill>
                  <a:schemeClr val="lt1"/>
                </a:solidFill>
                <a:latin typeface="Arial"/>
                <a:ea typeface="Arial"/>
                <a:cs typeface="Arial"/>
                <a:sym typeface="Arial"/>
              </a:rPr>
              <a:t>Simples e independientes</a:t>
            </a:r>
            <a:endParaRPr sz="1200">
              <a:solidFill>
                <a:schemeClr val="lt1"/>
              </a:solidFill>
              <a:latin typeface="Arial"/>
              <a:ea typeface="Arial"/>
              <a:cs typeface="Arial"/>
              <a:sym typeface="Arial"/>
            </a:endParaRPr>
          </a:p>
        </p:txBody>
      </p:sp>
      <p:sp>
        <p:nvSpPr>
          <p:cNvPr id="623" name="Google Shape;623;p17"/>
          <p:cNvSpPr txBox="1"/>
          <p:nvPr/>
        </p:nvSpPr>
        <p:spPr>
          <a:xfrm rot="1071810">
            <a:off x="7864324" y="1709830"/>
            <a:ext cx="1829449" cy="707886"/>
          </a:xfrm>
          <a:prstGeom prst="rect">
            <a:avLst/>
          </a:prstGeom>
          <a:solidFill>
            <a:schemeClr val="accent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000">
                <a:solidFill>
                  <a:schemeClr val="lt1"/>
                </a:solidFill>
                <a:latin typeface="Arial"/>
                <a:ea typeface="Arial"/>
                <a:cs typeface="Arial"/>
                <a:sym typeface="Arial"/>
              </a:rPr>
              <a:t>Crear una estructura organizada de ficheros feature (en función de algun criterio, funcional…)</a:t>
            </a:r>
            <a:endParaRPr sz="1000">
              <a:solidFill>
                <a:schemeClr val="lt1"/>
              </a:solidFill>
              <a:latin typeface="Arial"/>
              <a:ea typeface="Arial"/>
              <a:cs typeface="Arial"/>
              <a:sym typeface="Arial"/>
            </a:endParaRPr>
          </a:p>
        </p:txBody>
      </p:sp>
      <p:sp>
        <p:nvSpPr>
          <p:cNvPr id="624" name="Google Shape;624;p17"/>
          <p:cNvSpPr/>
          <p:nvPr/>
        </p:nvSpPr>
        <p:spPr>
          <a:xfrm>
            <a:off x="12344019" y="6894850"/>
            <a:ext cx="754912" cy="1913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8"/>
          <p:cNvSpPr/>
          <p:nvPr/>
        </p:nvSpPr>
        <p:spPr>
          <a:xfrm>
            <a:off x="2893066" y="1296152"/>
            <a:ext cx="8120700" cy="3585597"/>
          </a:xfrm>
          <a:prstGeom prst="rect">
            <a:avLst/>
          </a:prstGeom>
          <a:solidFill>
            <a:srgbClr val="EEEEEE"/>
          </a:solidFill>
          <a:ln cap="flat" cmpd="sng" w="9525">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Feature:</a:t>
            </a:r>
            <a:r>
              <a:rPr b="0" i="0" lang="es-ES" sz="1000" u="none" cap="none" strike="noStrike">
                <a:solidFill>
                  <a:srgbClr val="444444"/>
                </a:solidFill>
                <a:latin typeface="Courier"/>
                <a:ea typeface="Courier"/>
                <a:cs typeface="Courier"/>
                <a:sym typeface="Courier"/>
              </a:rPr>
              <a:t> Extracción de dinero </a:t>
            </a:r>
            <a:endParaRPr/>
          </a:p>
          <a:p>
            <a:pPr indent="0" lvl="0" marL="0" marR="0" rtl="0" algn="l">
              <a:lnSpc>
                <a:spcPct val="100000"/>
              </a:lnSpc>
              <a:spcBef>
                <a:spcPts val="0"/>
              </a:spcBef>
              <a:spcAft>
                <a:spcPts val="0"/>
              </a:spcAft>
              <a:buClr>
                <a:schemeClr val="dk1"/>
              </a:buClr>
              <a:buSzPts val="1000"/>
              <a:buFont typeface="Arial"/>
              <a:buNone/>
            </a:pPr>
            <a:r>
              <a:t/>
            </a:r>
            <a:endParaRPr sz="1000">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highlight>
                  <a:srgbClr val="FFFF00"/>
                </a:highlight>
                <a:latin typeface="Arial"/>
                <a:ea typeface="Arial"/>
                <a:cs typeface="Arial"/>
                <a:sym typeface="Arial"/>
              </a:rPr>
              <a:t>Background:</a:t>
            </a:r>
            <a:r>
              <a:rPr lang="es-ES" sz="1000">
                <a:solidFill>
                  <a:srgbClr val="444444"/>
                </a:solidFill>
                <a:highlight>
                  <a:srgbClr val="FFFF00"/>
                </a:highlight>
                <a:latin typeface="Courier"/>
                <a:ea typeface="Courier"/>
                <a:cs typeface="Courier"/>
                <a:sym typeface="Courier"/>
              </a:rPr>
              <a:t> </a:t>
            </a:r>
            <a:br>
              <a:rPr lang="es-ES" sz="1000">
                <a:solidFill>
                  <a:srgbClr val="444444"/>
                </a:solidFill>
                <a:highlight>
                  <a:srgbClr val="FFFF00"/>
                </a:highlight>
                <a:latin typeface="Courier"/>
                <a:ea typeface="Courier"/>
                <a:cs typeface="Courier"/>
                <a:sym typeface="Courier"/>
              </a:rPr>
            </a:br>
            <a:r>
              <a:rPr b="1" lang="es-ES" sz="1000">
                <a:solidFill>
                  <a:srgbClr val="444444"/>
                </a:solidFill>
                <a:highlight>
                  <a:srgbClr val="FFFF00"/>
                </a:highlight>
                <a:latin typeface="Arial"/>
                <a:ea typeface="Arial"/>
                <a:cs typeface="Arial"/>
                <a:sym typeface="Arial"/>
              </a:rPr>
              <a:t>Given  </a:t>
            </a:r>
            <a:r>
              <a:rPr lang="es-ES" sz="1000">
                <a:solidFill>
                  <a:srgbClr val="444444"/>
                </a:solidFill>
                <a:highlight>
                  <a:srgbClr val="FFFF00"/>
                </a:highlight>
                <a:latin typeface="Courier"/>
                <a:ea typeface="Courier"/>
                <a:cs typeface="Courier"/>
                <a:sym typeface="Courier"/>
              </a:rPr>
              <a:t>La tarjeta de crédito es válida</a:t>
            </a:r>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highlight>
                  <a:srgbClr val="FFFF00"/>
                </a:highlight>
                <a:latin typeface="Arial"/>
                <a:ea typeface="Arial"/>
                <a:cs typeface="Arial"/>
                <a:sym typeface="Arial"/>
              </a:rPr>
              <a:t>And  </a:t>
            </a:r>
            <a:r>
              <a:rPr b="0" i="0" lang="es-ES" sz="1000" u="none" cap="none" strike="noStrike">
                <a:solidFill>
                  <a:srgbClr val="444444"/>
                </a:solidFill>
                <a:highlight>
                  <a:srgbClr val="FFFF00"/>
                </a:highlight>
                <a:latin typeface="Courier"/>
                <a:ea typeface="Courier"/>
                <a:cs typeface="Courier"/>
                <a:sym typeface="Courier"/>
              </a:rPr>
              <a:t>existe saldo disponible en mi cuenta</a:t>
            </a:r>
            <a:br>
              <a:rPr lang="es-ES" sz="1000">
                <a:solidFill>
                  <a:srgbClr val="444444"/>
                </a:solidFill>
                <a:highlight>
                  <a:srgbClr val="FFFF00"/>
                </a:highlight>
                <a:latin typeface="Courier"/>
                <a:ea typeface="Courier"/>
                <a:cs typeface="Courier"/>
                <a:sym typeface="Courier"/>
              </a:rPr>
            </a:br>
            <a:r>
              <a:rPr b="1" lang="es-ES" sz="1000">
                <a:solidFill>
                  <a:srgbClr val="444444"/>
                </a:solidFill>
                <a:highlight>
                  <a:srgbClr val="FFFF00"/>
                </a:highlight>
                <a:latin typeface="Arial"/>
                <a:ea typeface="Arial"/>
                <a:cs typeface="Arial"/>
                <a:sym typeface="Arial"/>
              </a:rPr>
              <a:t>And  </a:t>
            </a:r>
            <a:r>
              <a:rPr lang="es-ES" sz="1000">
                <a:solidFill>
                  <a:srgbClr val="444444"/>
                </a:solidFill>
                <a:highlight>
                  <a:srgbClr val="FFFF00"/>
                </a:highlight>
                <a:latin typeface="Courier"/>
                <a:ea typeface="Courier"/>
                <a:cs typeface="Courier"/>
                <a:sym typeface="Courier"/>
              </a:rPr>
              <a:t>El cajero tiene suficiente dinero en efectivo.</a:t>
            </a:r>
            <a:endParaRPr/>
          </a:p>
          <a:p>
            <a:pPr indent="0" lvl="0" marL="0" marR="0" rtl="0" algn="l">
              <a:lnSpc>
                <a:spcPct val="100000"/>
              </a:lnSpc>
              <a:spcBef>
                <a:spcPts val="0"/>
              </a:spcBef>
              <a:spcAft>
                <a:spcPts val="0"/>
              </a:spcAft>
              <a:buClr>
                <a:schemeClr val="dk1"/>
              </a:buClr>
              <a:buSzPts val="1000"/>
              <a:buFont typeface="Arial"/>
              <a:buNone/>
            </a:pPr>
            <a:r>
              <a:t/>
            </a:r>
            <a:endParaRPr sz="1000">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000"/>
              <a:buFont typeface="Arial"/>
              <a:buNone/>
            </a:pPr>
            <a:r>
              <a:t/>
            </a:r>
            <a:endParaRPr b="1"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autorizado en el cajero, quiero realizar una extracción de dinero.</a:t>
            </a:r>
            <a:br>
              <a:rPr b="0" i="0" lang="es-ES" sz="1000" u="none" cap="none" strike="noStrike">
                <a:solidFill>
                  <a:srgbClr val="444444"/>
                </a:solidFill>
                <a:latin typeface="Courier"/>
                <a:ea typeface="Courier"/>
                <a:cs typeface="Courier"/>
                <a:sym typeface="Courier"/>
              </a:rPr>
            </a:b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Given  </a:t>
            </a:r>
            <a:r>
              <a:rPr b="0" i="0" lang="es-ES" sz="1000" u="none" cap="none" strike="noStrike">
                <a:solidFill>
                  <a:srgbClr val="444444"/>
                </a:solidFill>
                <a:latin typeface="Courier"/>
                <a:ea typeface="Courier"/>
                <a:cs typeface="Courier"/>
                <a:sym typeface="Courier"/>
              </a:rPr>
              <a:t>que soy cliente del banco y tengo tarjeta válida</a:t>
            </a:r>
            <a:br>
              <a:rPr b="0" i="0" lang="es-ES" sz="1000" u="none" cap="none" strike="noStrike">
                <a:solidFill>
                  <a:srgbClr val="444444"/>
                </a:solidFill>
                <a:latin typeface="Courier"/>
                <a:ea typeface="Courier"/>
                <a:cs typeface="Courier"/>
                <a:sym typeface="Courier"/>
              </a:rPr>
            </a:br>
            <a:r>
              <a:rPr b="1" i="0" lang="es-ES" sz="1000" u="none" cap="none" strike="sngStrike">
                <a:solidFill>
                  <a:srgbClr val="444444"/>
                </a:solidFill>
                <a:latin typeface="Arial"/>
                <a:ea typeface="Arial"/>
                <a:cs typeface="Arial"/>
                <a:sym typeface="Arial"/>
              </a:rPr>
              <a:t>And </a:t>
            </a:r>
            <a:r>
              <a:rPr b="0" i="0" lang="es-ES" sz="1000" u="none" cap="none" strike="sngStrike">
                <a:solidFill>
                  <a:srgbClr val="444444"/>
                </a:solidFill>
                <a:latin typeface="Courier"/>
                <a:ea typeface="Courier"/>
                <a:cs typeface="Courier"/>
                <a:sym typeface="Courier"/>
              </a:rPr>
              <a:t> existe saldo disponible en mi cuenta</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When </a:t>
            </a:r>
            <a:r>
              <a:rPr b="0" i="0" lang="es-ES" sz="1000" u="none" cap="none" strike="noStrike">
                <a:solidFill>
                  <a:srgbClr val="444444"/>
                </a:solidFill>
                <a:latin typeface="Courier"/>
                <a:ea typeface="Courier"/>
                <a:cs typeface="Courier"/>
                <a:sym typeface="Courier"/>
              </a:rPr>
              <a:t> presiono el botón de extraer dinero</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Ingreso una cantidad menor o igual a mi saldo disponible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Courier"/>
                <a:ea typeface="Courier"/>
                <a:cs typeface="Courier"/>
                <a:sym typeface="Courier"/>
              </a:rPr>
              <a:t>Then</a:t>
            </a:r>
            <a:r>
              <a:rPr b="1" i="0" lang="es-ES" sz="1000" u="none" cap="none" strike="noStrike">
                <a:solidFill>
                  <a:srgbClr val="444444"/>
                </a:solidFill>
                <a:latin typeface="Arial"/>
                <a:ea typeface="Arial"/>
                <a:cs typeface="Arial"/>
                <a:sym typeface="Arial"/>
              </a:rPr>
              <a:t>    </a:t>
            </a:r>
            <a:r>
              <a:rPr b="0" i="0" lang="es-ES" sz="1000" u="none" cap="none" strike="noStrike">
                <a:solidFill>
                  <a:srgbClr val="444444"/>
                </a:solidFill>
                <a:latin typeface="Courier"/>
                <a:ea typeface="Courier"/>
                <a:cs typeface="Courier"/>
                <a:sym typeface="Courier"/>
              </a:rPr>
              <a:t>Obtengo el dinero.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  el dinero sacado se resta del saldo de la cuenta</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El cajero devuelve la tarjeta automáticamente</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a:t>
            </a:r>
            <a:r>
              <a:rPr lang="es-ES" sz="1000">
                <a:solidFill>
                  <a:srgbClr val="444444"/>
                </a:solidFill>
                <a:latin typeface="Courier"/>
                <a:ea typeface="Courier"/>
                <a:cs typeface="Courier"/>
                <a:sym typeface="Courier"/>
              </a:rPr>
              <a:t> El cajero muestra mensaje de transacción  finalizada</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autorizado en el cajero, quiero realizar una transferencia.</a:t>
            </a:r>
            <a:endParaRPr/>
          </a:p>
          <a:p>
            <a:pPr indent="0" lvl="0" marL="0" marR="0" rtl="0" algn="l">
              <a:lnSpc>
                <a:spcPct val="100000"/>
              </a:lnSpc>
              <a:spcBef>
                <a:spcPts val="0"/>
              </a:spcBef>
              <a:spcAft>
                <a:spcPts val="0"/>
              </a:spcAft>
              <a:buClr>
                <a:srgbClr val="444444"/>
              </a:buClr>
              <a:buSzPts val="1000"/>
              <a:buFont typeface="Courier"/>
              <a:buNone/>
            </a:pPr>
            <a:r>
              <a:rPr lang="es-ES" sz="1000">
                <a:solidFill>
                  <a:srgbClr val="444444"/>
                </a:solidFill>
                <a:latin typeface="Courier"/>
                <a:ea typeface="Courier"/>
                <a:cs typeface="Courier"/>
                <a:sym typeface="Courier"/>
              </a:rPr>
              <a:t>…</a:t>
            </a:r>
            <a:endParaRPr/>
          </a:p>
          <a:p>
            <a:pPr indent="0" lvl="0" marL="0" marR="0" rtl="0" algn="l">
              <a:lnSpc>
                <a:spcPct val="100000"/>
              </a:lnSpc>
              <a:spcBef>
                <a:spcPts val="0"/>
              </a:spcBef>
              <a:spcAft>
                <a:spcPts val="0"/>
              </a:spcAft>
              <a:buClr>
                <a:srgbClr val="444444"/>
              </a:buClr>
              <a:buSzPts val="1000"/>
              <a:buFont typeface="Courier"/>
              <a:buNone/>
            </a:pPr>
            <a:r>
              <a:rPr b="0" i="0" lang="es-ES" sz="1000" u="none" cap="none" strike="noStrike">
                <a:solidFill>
                  <a:srgbClr val="444444"/>
                </a:solidFill>
                <a:latin typeface="Courier"/>
                <a:ea typeface="Courier"/>
                <a:cs typeface="Courier"/>
                <a:sym typeface="Courier"/>
              </a:rPr>
              <a:t>…</a:t>
            </a:r>
            <a:endParaRPr b="0" i="0" sz="1000" u="none" cap="none" strike="noStrike">
              <a:solidFill>
                <a:schemeClr val="dk1"/>
              </a:solidFill>
              <a:latin typeface="Arial"/>
              <a:ea typeface="Arial"/>
              <a:cs typeface="Arial"/>
              <a:sym typeface="Arial"/>
            </a:endParaRPr>
          </a:p>
        </p:txBody>
      </p:sp>
      <p:sp>
        <p:nvSpPr>
          <p:cNvPr id="631" name="Google Shape;631;p18"/>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Ejercicio con Gherkin II. </a:t>
            </a:r>
            <a:endParaRPr/>
          </a:p>
        </p:txBody>
      </p:sp>
      <p:sp>
        <p:nvSpPr>
          <p:cNvPr id="632" name="Google Shape;632;p18"/>
          <p:cNvSpPr txBox="1"/>
          <p:nvPr/>
        </p:nvSpPr>
        <p:spPr>
          <a:xfrm>
            <a:off x="2893066" y="1011257"/>
            <a:ext cx="72846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Uso de Background.</a:t>
            </a:r>
            <a:endParaRPr sz="1100">
              <a:solidFill>
                <a:srgbClr val="002060"/>
              </a:solidFill>
              <a:latin typeface="Arial"/>
              <a:ea typeface="Arial"/>
              <a:cs typeface="Arial"/>
              <a:sym typeface="Arial"/>
            </a:endParaRPr>
          </a:p>
        </p:txBody>
      </p:sp>
      <p:sp>
        <p:nvSpPr>
          <p:cNvPr id="633" name="Google Shape;633;p18"/>
          <p:cNvSpPr txBox="1"/>
          <p:nvPr/>
        </p:nvSpPr>
        <p:spPr>
          <a:xfrm>
            <a:off x="2581757" y="929055"/>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3</a:t>
            </a:r>
            <a:endParaRPr b="1" sz="1884">
              <a:solidFill>
                <a:schemeClr val="dk1"/>
              </a:solidFill>
              <a:latin typeface="Arial"/>
              <a:ea typeface="Arial"/>
              <a:cs typeface="Arial"/>
              <a:sym typeface="Arial"/>
            </a:endParaRPr>
          </a:p>
        </p:txBody>
      </p:sp>
      <p:sp>
        <p:nvSpPr>
          <p:cNvPr id="634" name="Google Shape;634;p18"/>
          <p:cNvSpPr/>
          <p:nvPr/>
        </p:nvSpPr>
        <p:spPr>
          <a:xfrm>
            <a:off x="7154965" y="1111365"/>
            <a:ext cx="1981083" cy="700191"/>
          </a:xfrm>
          <a:prstGeom prst="wedgeRoundRectCallout">
            <a:avLst>
              <a:gd fmla="val -90992" name="adj1"/>
              <a:gd fmla="val 25685"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Si para varios escenarios de una misma feature se cumplen algunas precondiciones, es mejor usar Background</a:t>
            </a:r>
            <a:endParaRPr sz="800">
              <a:solidFill>
                <a:schemeClr val="lt1"/>
              </a:solidFill>
              <a:latin typeface="Arial"/>
              <a:ea typeface="Arial"/>
              <a:cs typeface="Arial"/>
              <a:sym typeface="Arial"/>
            </a:endParaRPr>
          </a:p>
        </p:txBody>
      </p:sp>
      <p:sp>
        <p:nvSpPr>
          <p:cNvPr id="635" name="Google Shape;635;p18"/>
          <p:cNvSpPr txBox="1"/>
          <p:nvPr/>
        </p:nvSpPr>
        <p:spPr>
          <a:xfrm>
            <a:off x="2893066" y="5024814"/>
            <a:ext cx="72846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Podemos considerar introducir datos.</a:t>
            </a:r>
            <a:endParaRPr sz="1100">
              <a:solidFill>
                <a:srgbClr val="002060"/>
              </a:solidFill>
              <a:latin typeface="Arial"/>
              <a:ea typeface="Arial"/>
              <a:cs typeface="Arial"/>
              <a:sym typeface="Arial"/>
            </a:endParaRPr>
          </a:p>
        </p:txBody>
      </p:sp>
      <p:sp>
        <p:nvSpPr>
          <p:cNvPr id="636" name="Google Shape;636;p18"/>
          <p:cNvSpPr txBox="1"/>
          <p:nvPr/>
        </p:nvSpPr>
        <p:spPr>
          <a:xfrm>
            <a:off x="2620306" y="5001529"/>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4</a:t>
            </a:r>
            <a:endParaRPr b="1" sz="1884">
              <a:solidFill>
                <a:schemeClr val="dk1"/>
              </a:solidFill>
              <a:latin typeface="Arial"/>
              <a:ea typeface="Arial"/>
              <a:cs typeface="Arial"/>
              <a:sym typeface="Arial"/>
            </a:endParaRPr>
          </a:p>
        </p:txBody>
      </p:sp>
      <p:sp>
        <p:nvSpPr>
          <p:cNvPr id="637" name="Google Shape;637;p18"/>
          <p:cNvSpPr/>
          <p:nvPr/>
        </p:nvSpPr>
        <p:spPr>
          <a:xfrm>
            <a:off x="2931614" y="5296738"/>
            <a:ext cx="5957944" cy="1738938"/>
          </a:xfrm>
          <a:prstGeom prst="rect">
            <a:avLst/>
          </a:prstGeom>
          <a:solidFill>
            <a:srgbClr val="EEEEEE"/>
          </a:solidFill>
          <a:ln cap="flat" cmpd="sng" w="9525">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autorizado en el cajero, quiero realizar una extracción de dinero.</a:t>
            </a:r>
            <a:br>
              <a:rPr b="0" i="0" lang="es-ES" sz="1000" u="none" cap="none" strike="noStrike">
                <a:solidFill>
                  <a:srgbClr val="444444"/>
                </a:solidFill>
                <a:latin typeface="Courier"/>
                <a:ea typeface="Courier"/>
                <a:cs typeface="Courier"/>
                <a:sym typeface="Courier"/>
              </a:rPr>
            </a:b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Given  </a:t>
            </a:r>
            <a:r>
              <a:rPr b="0" i="0" lang="es-ES" sz="1000" u="none" cap="none" strike="noStrike">
                <a:solidFill>
                  <a:srgbClr val="444444"/>
                </a:solidFill>
                <a:latin typeface="Courier"/>
                <a:ea typeface="Courier"/>
                <a:cs typeface="Courier"/>
                <a:sym typeface="Courier"/>
              </a:rPr>
              <a:t>que soy cliente del banco y tengo tarjeta válida</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 el  saldo disponible en mi cuenta es de </a:t>
            </a:r>
            <a:r>
              <a:rPr b="1" i="0" lang="es-ES" sz="1000" u="none" cap="none" strike="noStrike">
                <a:solidFill>
                  <a:srgbClr val="444444"/>
                </a:solidFill>
                <a:highlight>
                  <a:srgbClr val="FFFF00"/>
                </a:highlight>
                <a:latin typeface="Courier"/>
                <a:ea typeface="Courier"/>
                <a:cs typeface="Courier"/>
                <a:sym typeface="Courier"/>
              </a:rPr>
              <a:t>1000 euros</a:t>
            </a:r>
            <a:r>
              <a:rPr b="0" i="0" lang="es-ES" sz="1000" u="none" cap="none" strike="noStrike">
                <a:solidFill>
                  <a:srgbClr val="444444"/>
                </a:solidFill>
                <a:latin typeface="Courier"/>
                <a:ea typeface="Courier"/>
                <a:cs typeface="Courier"/>
                <a:sym typeface="Courier"/>
              </a:rPr>
              <a:t>.</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When </a:t>
            </a:r>
            <a:r>
              <a:rPr b="0" i="0" lang="es-ES" sz="1000" u="none" cap="none" strike="noStrike">
                <a:solidFill>
                  <a:srgbClr val="444444"/>
                </a:solidFill>
                <a:latin typeface="Courier"/>
                <a:ea typeface="Courier"/>
                <a:cs typeface="Courier"/>
                <a:sym typeface="Courier"/>
              </a:rPr>
              <a:t> presiono el botón de extraer dinero</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Ingreso una cantidad de </a:t>
            </a:r>
            <a:r>
              <a:rPr b="1" i="0" lang="es-ES" sz="1000" u="none" cap="none" strike="noStrike">
                <a:solidFill>
                  <a:srgbClr val="444444"/>
                </a:solidFill>
                <a:highlight>
                  <a:srgbClr val="FFFF00"/>
                </a:highlight>
                <a:latin typeface="Courier"/>
                <a:ea typeface="Courier"/>
                <a:cs typeface="Courier"/>
                <a:sym typeface="Courier"/>
              </a:rPr>
              <a:t>100 euros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Then</a:t>
            </a:r>
            <a:r>
              <a:rPr b="1" i="0" lang="es-ES" sz="1000" u="none" cap="none" strike="noStrike">
                <a:solidFill>
                  <a:srgbClr val="444444"/>
                </a:solidFill>
                <a:latin typeface="Arial"/>
                <a:ea typeface="Arial"/>
                <a:cs typeface="Arial"/>
                <a:sym typeface="Arial"/>
              </a:rPr>
              <a:t>   </a:t>
            </a:r>
            <a:r>
              <a:rPr b="0" i="0" lang="es-ES" sz="1000" u="none" cap="none" strike="noStrike">
                <a:solidFill>
                  <a:srgbClr val="444444"/>
                </a:solidFill>
                <a:latin typeface="Courier"/>
                <a:ea typeface="Courier"/>
                <a:cs typeface="Courier"/>
                <a:sym typeface="Courier"/>
              </a:rPr>
              <a:t>Obtengo </a:t>
            </a:r>
            <a:r>
              <a:rPr b="1" i="0" lang="es-ES" sz="1000" u="none" cap="none" strike="noStrike">
                <a:solidFill>
                  <a:srgbClr val="444444"/>
                </a:solidFill>
                <a:highlight>
                  <a:srgbClr val="FFFF00"/>
                </a:highlight>
                <a:latin typeface="Courier"/>
                <a:ea typeface="Courier"/>
                <a:cs typeface="Courier"/>
                <a:sym typeface="Courier"/>
              </a:rPr>
              <a:t>100 euros </a:t>
            </a:r>
            <a:r>
              <a:rPr b="0" i="0" lang="es-ES" sz="1000" u="none" cap="none" strike="noStrike">
                <a:solidFill>
                  <a:srgbClr val="444444"/>
                </a:solidFill>
                <a:latin typeface="Courier"/>
                <a:ea typeface="Courier"/>
                <a:cs typeface="Courier"/>
                <a:sym typeface="Courier"/>
              </a:rPr>
              <a:t>en dos billetes de </a:t>
            </a:r>
            <a:r>
              <a:rPr b="1" i="0" lang="es-ES" sz="1000" u="none" cap="none" strike="noStrike">
                <a:solidFill>
                  <a:srgbClr val="444444"/>
                </a:solidFill>
                <a:highlight>
                  <a:srgbClr val="FFFF00"/>
                </a:highlight>
                <a:latin typeface="Courier"/>
                <a:ea typeface="Courier"/>
                <a:cs typeface="Courier"/>
                <a:sym typeface="Courier"/>
              </a:rPr>
              <a:t>50 euros</a:t>
            </a:r>
            <a:r>
              <a:rPr b="0" i="0" lang="es-ES" sz="1000" u="none" cap="none" strike="noStrike">
                <a:solidFill>
                  <a:srgbClr val="444444"/>
                </a:solidFill>
                <a:latin typeface="Courier"/>
                <a:ea typeface="Courier"/>
                <a:cs typeface="Courier"/>
                <a:sym typeface="Courier"/>
              </a:rPr>
              <a:t>.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 El final en la cuenta pasa a ser de </a:t>
            </a:r>
            <a:r>
              <a:rPr b="1" lang="es-ES" sz="1000">
                <a:solidFill>
                  <a:srgbClr val="444444"/>
                </a:solidFill>
                <a:highlight>
                  <a:srgbClr val="FFFF00"/>
                </a:highlight>
                <a:latin typeface="Courier"/>
                <a:ea typeface="Courier"/>
                <a:cs typeface="Courier"/>
                <a:sym typeface="Courier"/>
              </a:rPr>
              <a:t>900 euros</a:t>
            </a:r>
            <a:r>
              <a:rPr lang="es-ES" sz="1000">
                <a:solidFill>
                  <a:srgbClr val="444444"/>
                </a:solidFill>
                <a:latin typeface="Courier"/>
                <a:ea typeface="Courier"/>
                <a:cs typeface="Courier"/>
                <a:sym typeface="Courier"/>
              </a:rPr>
              <a:t>.</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El cajero devuelve la tarjeta automáticamente</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a:t>
            </a:r>
            <a:r>
              <a:rPr lang="es-ES" sz="1000">
                <a:solidFill>
                  <a:srgbClr val="444444"/>
                </a:solidFill>
                <a:latin typeface="Courier"/>
                <a:ea typeface="Courier"/>
                <a:cs typeface="Courier"/>
                <a:sym typeface="Courier"/>
              </a:rPr>
              <a:t> El cajero muestra mensaje de transacción  finalizada</a:t>
            </a:r>
            <a:endParaRPr b="0" i="0" sz="1000" u="none" cap="none" strike="noStrike">
              <a:solidFill>
                <a:schemeClr val="dk1"/>
              </a:solidFill>
              <a:latin typeface="Arial"/>
              <a:ea typeface="Arial"/>
              <a:cs typeface="Arial"/>
              <a:sym typeface="Arial"/>
            </a:endParaRPr>
          </a:p>
        </p:txBody>
      </p:sp>
      <p:sp>
        <p:nvSpPr>
          <p:cNvPr id="638" name="Google Shape;638;p18"/>
          <p:cNvSpPr/>
          <p:nvPr/>
        </p:nvSpPr>
        <p:spPr>
          <a:xfrm>
            <a:off x="7600238" y="5887910"/>
            <a:ext cx="1535811" cy="556592"/>
          </a:xfrm>
          <a:prstGeom prst="wedgeRoundRectCallout">
            <a:avLst>
              <a:gd fmla="val -67081" name="adj1"/>
              <a:gd fmla="val 13820"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Se entiende mucho mejor con datos, sobre todo para casuísticas distíntas</a:t>
            </a:r>
            <a:endParaRPr sz="800">
              <a:solidFill>
                <a:schemeClr val="lt1"/>
              </a:solidFill>
              <a:latin typeface="Arial"/>
              <a:ea typeface="Arial"/>
              <a:cs typeface="Arial"/>
              <a:sym typeface="Arial"/>
            </a:endParaRPr>
          </a:p>
        </p:txBody>
      </p:sp>
      <p:sp>
        <p:nvSpPr>
          <p:cNvPr id="639" name="Google Shape;639;p18"/>
          <p:cNvSpPr/>
          <p:nvPr/>
        </p:nvSpPr>
        <p:spPr>
          <a:xfrm>
            <a:off x="12344019" y="6894850"/>
            <a:ext cx="754912" cy="1913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9"/>
          <p:cNvSpPr/>
          <p:nvPr/>
        </p:nvSpPr>
        <p:spPr>
          <a:xfrm>
            <a:off x="2926178" y="1329896"/>
            <a:ext cx="7451584" cy="2816156"/>
          </a:xfrm>
          <a:prstGeom prst="rect">
            <a:avLst/>
          </a:prstGeom>
          <a:solidFill>
            <a:srgbClr val="EEEEEE"/>
          </a:solidFill>
          <a:ln cap="flat" cmpd="sng" w="9525">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autorizado en el cajero, quiero realizar una extracción de dinero.</a:t>
            </a:r>
            <a:br>
              <a:rPr b="0" i="0" lang="es-ES" sz="1000" u="none" cap="none" strike="noStrike">
                <a:solidFill>
                  <a:srgbClr val="444444"/>
                </a:solidFill>
                <a:latin typeface="Courier"/>
                <a:ea typeface="Courier"/>
                <a:cs typeface="Courier"/>
                <a:sym typeface="Courier"/>
              </a:rPr>
            </a:b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Given  </a:t>
            </a:r>
            <a:r>
              <a:rPr b="0" i="0" lang="es-ES" sz="1000" u="none" cap="none" strike="noStrike">
                <a:solidFill>
                  <a:srgbClr val="444444"/>
                </a:solidFill>
                <a:latin typeface="Courier"/>
                <a:ea typeface="Courier"/>
                <a:cs typeface="Courier"/>
                <a:sym typeface="Courier"/>
              </a:rPr>
              <a:t>que soy cliente del banco y tengo tarjeta válida</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 el  saldo disponible en mi cuenta es de </a:t>
            </a:r>
            <a:r>
              <a:rPr b="1" i="0" lang="es-ES" sz="1000" u="none" cap="none" strike="noStrike">
                <a:solidFill>
                  <a:schemeClr val="dk2"/>
                </a:solidFill>
                <a:latin typeface="Courier"/>
                <a:ea typeface="Courier"/>
                <a:cs typeface="Courier"/>
                <a:sym typeface="Courier"/>
              </a:rPr>
              <a:t>&lt;saldo_inicial&gt; </a:t>
            </a:r>
            <a:r>
              <a:rPr b="0" i="0" lang="es-ES" sz="1000" u="none" cap="none" strike="noStrike">
                <a:solidFill>
                  <a:srgbClr val="444444"/>
                </a:solidFill>
                <a:latin typeface="Courier"/>
                <a:ea typeface="Courier"/>
                <a:cs typeface="Courier"/>
                <a:sym typeface="Courier"/>
              </a:rPr>
              <a:t>euros.</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When </a:t>
            </a:r>
            <a:r>
              <a:rPr b="0" i="0" lang="es-ES" sz="1000" u="none" cap="none" strike="noStrike">
                <a:solidFill>
                  <a:srgbClr val="444444"/>
                </a:solidFill>
                <a:latin typeface="Courier"/>
                <a:ea typeface="Courier"/>
                <a:cs typeface="Courier"/>
                <a:sym typeface="Courier"/>
              </a:rPr>
              <a:t> presiono el botón de extraer dinero</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Ingreso una cantidad de </a:t>
            </a:r>
            <a:r>
              <a:rPr b="1" i="0" lang="es-ES" sz="1000" u="none" cap="none" strike="noStrike">
                <a:solidFill>
                  <a:schemeClr val="dk2"/>
                </a:solidFill>
                <a:latin typeface="Courier"/>
                <a:ea typeface="Courier"/>
                <a:cs typeface="Courier"/>
                <a:sym typeface="Courier"/>
              </a:rPr>
              <a:t>&lt;retiro&gt; </a:t>
            </a:r>
            <a:r>
              <a:rPr b="0" i="0" lang="es-ES" sz="1000" u="none" cap="none" strike="noStrike">
                <a:solidFill>
                  <a:srgbClr val="444444"/>
                </a:solidFill>
                <a:latin typeface="Courier"/>
                <a:ea typeface="Courier"/>
                <a:cs typeface="Courier"/>
                <a:sym typeface="Courier"/>
              </a:rPr>
              <a:t>euros</a:t>
            </a:r>
            <a:r>
              <a:rPr b="1" i="0" lang="es-ES" sz="1000" u="none" cap="none" strike="noStrike">
                <a:solidFill>
                  <a:srgbClr val="444444"/>
                </a:solidFill>
                <a:highlight>
                  <a:srgbClr val="FFFF00"/>
                </a:highlight>
                <a:latin typeface="Courier"/>
                <a:ea typeface="Courier"/>
                <a:cs typeface="Courier"/>
                <a:sym typeface="Courier"/>
              </a:rPr>
              <a:t>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Courier"/>
                <a:ea typeface="Courier"/>
                <a:cs typeface="Courier"/>
                <a:sym typeface="Courier"/>
              </a:rPr>
              <a:t>Then</a:t>
            </a:r>
            <a:r>
              <a:rPr b="1" i="0" lang="es-ES" sz="1000" u="none" cap="none" strike="noStrike">
                <a:solidFill>
                  <a:srgbClr val="444444"/>
                </a:solidFill>
                <a:latin typeface="Arial"/>
                <a:ea typeface="Arial"/>
                <a:cs typeface="Arial"/>
                <a:sym typeface="Arial"/>
              </a:rPr>
              <a:t>   </a:t>
            </a:r>
            <a:r>
              <a:rPr b="0" i="0" lang="es-ES" sz="1000" u="none" cap="none" strike="noStrike">
                <a:solidFill>
                  <a:srgbClr val="444444"/>
                </a:solidFill>
                <a:latin typeface="Courier"/>
                <a:ea typeface="Courier"/>
                <a:cs typeface="Courier"/>
                <a:sym typeface="Courier"/>
              </a:rPr>
              <a:t>Obtengo &lt;ingreso&gt; euros en </a:t>
            </a:r>
            <a:r>
              <a:rPr b="1" i="0" lang="es-ES" sz="1000" u="none" cap="none" strike="noStrike">
                <a:solidFill>
                  <a:schemeClr val="dk2"/>
                </a:solidFill>
                <a:latin typeface="Courier"/>
                <a:ea typeface="Courier"/>
                <a:cs typeface="Courier"/>
                <a:sym typeface="Courier"/>
              </a:rPr>
              <a:t>&lt;numero_billetes&gt;  </a:t>
            </a:r>
            <a:r>
              <a:rPr b="0" i="0" lang="es-ES" sz="1000" u="none" cap="none" strike="noStrike">
                <a:solidFill>
                  <a:srgbClr val="444444"/>
                </a:solidFill>
                <a:latin typeface="Courier"/>
                <a:ea typeface="Courier"/>
                <a:cs typeface="Courier"/>
                <a:sym typeface="Courier"/>
              </a:rPr>
              <a:t>billetes de </a:t>
            </a:r>
            <a:r>
              <a:rPr b="1" i="0" lang="es-ES" sz="1000" u="none" cap="none" strike="noStrike">
                <a:solidFill>
                  <a:schemeClr val="dk2"/>
                </a:solidFill>
                <a:latin typeface="Courier"/>
                <a:ea typeface="Courier"/>
                <a:cs typeface="Courier"/>
                <a:sym typeface="Courier"/>
              </a:rPr>
              <a:t>&lt;valor_billete&gt; </a:t>
            </a:r>
            <a:r>
              <a:rPr b="0" i="0" lang="es-ES" sz="1000" u="none" cap="none" strike="noStrike">
                <a:solidFill>
                  <a:srgbClr val="444444"/>
                </a:solidFill>
                <a:latin typeface="Courier"/>
                <a:ea typeface="Courier"/>
                <a:cs typeface="Courier"/>
                <a:sym typeface="Courier"/>
              </a:rPr>
              <a:t>euros.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 El final en la cuenta pasa a ser de </a:t>
            </a:r>
            <a:r>
              <a:rPr b="1" lang="es-ES" sz="1000">
                <a:solidFill>
                  <a:schemeClr val="dk2"/>
                </a:solidFill>
                <a:latin typeface="Courier"/>
                <a:ea typeface="Courier"/>
                <a:cs typeface="Courier"/>
                <a:sym typeface="Courier"/>
              </a:rPr>
              <a:t>&lt;saldo_final&gt; </a:t>
            </a:r>
            <a:r>
              <a:rPr lang="es-ES" sz="1000">
                <a:solidFill>
                  <a:srgbClr val="444444"/>
                </a:solidFill>
                <a:latin typeface="Courier"/>
                <a:ea typeface="Courier"/>
                <a:cs typeface="Courier"/>
                <a:sym typeface="Courier"/>
              </a:rPr>
              <a:t>euros.</a:t>
            </a:r>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El cajero devuelve la tarjeta automáticamente</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a:t>
            </a:r>
            <a:r>
              <a:rPr lang="es-ES" sz="1000">
                <a:solidFill>
                  <a:srgbClr val="444444"/>
                </a:solidFill>
                <a:latin typeface="Courier"/>
                <a:ea typeface="Courier"/>
                <a:cs typeface="Courier"/>
                <a:sym typeface="Courier"/>
              </a:rPr>
              <a:t> El cajero muestra mensaje resultado de la transacción.</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Examples:  </a:t>
            </a:r>
            <a:br>
              <a:rPr b="0" i="0" lang="es-ES" sz="1000" u="none" cap="none" strike="noStrike">
                <a:solidFill>
                  <a:srgbClr val="444444"/>
                </a:solidFill>
                <a:latin typeface="Courier"/>
                <a:ea typeface="Courier"/>
                <a:cs typeface="Courier"/>
                <a:sym typeface="Courier"/>
              </a:rPr>
            </a:br>
            <a:r>
              <a:rPr i="0" lang="es-ES" sz="1000" u="none" cap="none" strike="noStrike">
                <a:solidFill>
                  <a:srgbClr val="444444"/>
                </a:solidFill>
                <a:latin typeface="Arial"/>
                <a:ea typeface="Arial"/>
                <a:cs typeface="Arial"/>
                <a:sym typeface="Arial"/>
              </a:rPr>
              <a:t>  | </a:t>
            </a:r>
            <a:r>
              <a:rPr i="0" lang="es-ES" sz="1000" u="none" cap="none" strike="noStrike">
                <a:solidFill>
                  <a:schemeClr val="dk2"/>
                </a:solidFill>
                <a:latin typeface="Courier"/>
                <a:ea typeface="Courier"/>
                <a:cs typeface="Courier"/>
                <a:sym typeface="Courier"/>
              </a:rPr>
              <a:t>saldo_inicial </a:t>
            </a:r>
            <a:r>
              <a:rPr i="0" lang="es-ES" sz="1000" u="none" cap="none" strike="noStrike">
                <a:solidFill>
                  <a:schemeClr val="dk2"/>
                </a:solidFill>
                <a:latin typeface="Arial"/>
                <a:ea typeface="Arial"/>
                <a:cs typeface="Arial"/>
                <a:sym typeface="Arial"/>
              </a:rPr>
              <a:t>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retiro</a:t>
            </a:r>
            <a:r>
              <a:rPr i="0" lang="es-ES" sz="1000" u="none" cap="none" strike="noStrike">
                <a:solidFill>
                  <a:srgbClr val="444444"/>
                </a:solidFill>
                <a:latin typeface="Arial"/>
                <a:ea typeface="Arial"/>
                <a:cs typeface="Arial"/>
                <a:sym typeface="Arial"/>
              </a:rPr>
              <a:t>  |   </a:t>
            </a:r>
            <a:r>
              <a:rPr i="0" lang="es-ES" sz="1000" u="none" cap="none" strike="noStrike">
                <a:solidFill>
                  <a:schemeClr val="dk2"/>
                </a:solidFill>
                <a:latin typeface="Arial"/>
                <a:ea typeface="Arial"/>
                <a:cs typeface="Arial"/>
                <a:sym typeface="Arial"/>
              </a:rPr>
              <a:t>numero_billetes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valor_billete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saldo_final    </a:t>
            </a:r>
            <a:r>
              <a:rPr i="0" lang="es-ES" sz="1000" u="none" cap="none" strike="noStrike">
                <a:solidFill>
                  <a:srgbClr val="444444"/>
                </a:solidFill>
                <a:latin typeface="Arial"/>
                <a:ea typeface="Arial"/>
                <a:cs typeface="Arial"/>
                <a:sym typeface="Arial"/>
              </a:rPr>
              <a:t>| </a:t>
            </a:r>
            <a:br>
              <a:rPr i="0" lang="es-ES" sz="1000" u="none" cap="none" strike="noStrike">
                <a:solidFill>
                  <a:srgbClr val="444444"/>
                </a:solidFill>
                <a:latin typeface="Courier"/>
                <a:ea typeface="Courier"/>
                <a:cs typeface="Courier"/>
                <a:sym typeface="Courier"/>
              </a:rPr>
            </a:b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100      |   2                               |    50                        |    900                 |  </a:t>
            </a:r>
            <a:endParaRPr/>
          </a:p>
          <a:p>
            <a:pPr indent="0" lvl="0" marL="0" marR="0" rtl="0" algn="l">
              <a:spcBef>
                <a:spcPts val="0"/>
              </a:spcBef>
              <a:spcAft>
                <a:spcPts val="0"/>
              </a:spcAft>
              <a:buNone/>
            </a:pP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120      |   6                               |    20                        |    880                 |  </a:t>
            </a:r>
            <a:endParaRPr/>
          </a:p>
          <a:p>
            <a:pPr indent="0" lvl="0" marL="0" marR="0" rtl="0" algn="l">
              <a:spcBef>
                <a:spcPts val="0"/>
              </a:spcBef>
              <a:spcAft>
                <a:spcPts val="0"/>
              </a:spcAft>
              <a:buNone/>
            </a:pP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1000    |   2                               |    500                     |    0                      |  </a:t>
            </a:r>
            <a:endParaRPr/>
          </a:p>
          <a:p>
            <a:pPr indent="0" lvl="0" marL="0" marR="0" rtl="0" algn="l">
              <a:lnSpc>
                <a:spcPct val="100000"/>
              </a:lnSpc>
              <a:spcBef>
                <a:spcPts val="0"/>
              </a:spcBef>
              <a:spcAft>
                <a:spcPts val="0"/>
              </a:spcAft>
              <a:buClr>
                <a:schemeClr val="dk1"/>
              </a:buClr>
              <a:buSzPts val="1000"/>
              <a:buFont typeface="Arial"/>
              <a:buNone/>
            </a:pPr>
            <a:r>
              <a:t/>
            </a:r>
            <a:endParaRPr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i="0" sz="1000" u="none" cap="none" strike="noStrike">
              <a:solidFill>
                <a:schemeClr val="dk1"/>
              </a:solidFill>
              <a:latin typeface="Arial"/>
              <a:ea typeface="Arial"/>
              <a:cs typeface="Arial"/>
              <a:sym typeface="Arial"/>
            </a:endParaRPr>
          </a:p>
        </p:txBody>
      </p:sp>
      <p:sp>
        <p:nvSpPr>
          <p:cNvPr id="646" name="Google Shape;646;p19"/>
          <p:cNvSpPr/>
          <p:nvPr/>
        </p:nvSpPr>
        <p:spPr>
          <a:xfrm>
            <a:off x="2926178" y="4658210"/>
            <a:ext cx="9368564" cy="2662267"/>
          </a:xfrm>
          <a:prstGeom prst="rect">
            <a:avLst/>
          </a:prstGeom>
          <a:solidFill>
            <a:srgbClr val="EEEEEE"/>
          </a:solidFill>
          <a:ln cap="flat" cmpd="sng" w="9525">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autorizado en el cajero, quiero realizar una extracción de dinero.</a:t>
            </a:r>
            <a:br>
              <a:rPr b="0" i="0" lang="es-ES" sz="1000" u="none" cap="none" strike="noStrike">
                <a:solidFill>
                  <a:srgbClr val="444444"/>
                </a:solidFill>
                <a:latin typeface="Courier"/>
                <a:ea typeface="Courier"/>
                <a:cs typeface="Courier"/>
                <a:sym typeface="Courier"/>
              </a:rPr>
            </a:b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Given  </a:t>
            </a:r>
            <a:r>
              <a:rPr b="0" i="0" lang="es-ES" sz="1000" u="none" cap="none" strike="noStrike">
                <a:solidFill>
                  <a:srgbClr val="444444"/>
                </a:solidFill>
                <a:latin typeface="Courier"/>
                <a:ea typeface="Courier"/>
                <a:cs typeface="Courier"/>
                <a:sym typeface="Courier"/>
              </a:rPr>
              <a:t>que soy cliente del banco y tengo tarjeta válida</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 el  saldo disponible en mi cuenta es de </a:t>
            </a:r>
            <a:r>
              <a:rPr b="1" i="0" lang="es-ES" sz="1000" u="none" cap="none" strike="noStrike">
                <a:solidFill>
                  <a:schemeClr val="dk2"/>
                </a:solidFill>
                <a:latin typeface="Courier"/>
                <a:ea typeface="Courier"/>
                <a:cs typeface="Courier"/>
                <a:sym typeface="Courier"/>
              </a:rPr>
              <a:t>&lt;saldo_inicial&gt; </a:t>
            </a:r>
            <a:r>
              <a:rPr b="0" i="0" lang="es-ES" sz="1000" u="none" cap="none" strike="noStrike">
                <a:solidFill>
                  <a:srgbClr val="444444"/>
                </a:solidFill>
                <a:latin typeface="Courier"/>
                <a:ea typeface="Courier"/>
                <a:cs typeface="Courier"/>
                <a:sym typeface="Courier"/>
              </a:rPr>
              <a:t>euros.</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When </a:t>
            </a:r>
            <a:r>
              <a:rPr b="0" i="0" lang="es-ES" sz="1000" u="none" cap="none" strike="noStrike">
                <a:solidFill>
                  <a:srgbClr val="444444"/>
                </a:solidFill>
                <a:latin typeface="Courier"/>
                <a:ea typeface="Courier"/>
                <a:cs typeface="Courier"/>
                <a:sym typeface="Courier"/>
              </a:rPr>
              <a:t> presiono el botón de extraer dinero</a:t>
            </a:r>
            <a:br>
              <a:rPr b="0" i="0" lang="es-ES" sz="1000" u="none" cap="none" strike="noStrike">
                <a:solidFill>
                  <a:srgbClr val="444444"/>
                </a:solidFill>
                <a:latin typeface="Courier"/>
                <a:ea typeface="Courier"/>
                <a:cs typeface="Courier"/>
                <a:sym typeface="Courier"/>
              </a:rPr>
            </a:br>
            <a:r>
              <a:rPr b="1" i="0" lang="es-ES" sz="1000" u="none" cap="none" strike="noStrike">
                <a:solidFill>
                  <a:srgbClr val="444444"/>
                </a:solidFill>
                <a:latin typeface="Arial"/>
                <a:ea typeface="Arial"/>
                <a:cs typeface="Arial"/>
                <a:sym typeface="Arial"/>
              </a:rPr>
              <a:t>And   </a:t>
            </a:r>
            <a:r>
              <a:rPr b="0" i="0" lang="es-ES" sz="1000" u="none" cap="none" strike="noStrike">
                <a:solidFill>
                  <a:srgbClr val="444444"/>
                </a:solidFill>
                <a:latin typeface="Courier"/>
                <a:ea typeface="Courier"/>
                <a:cs typeface="Courier"/>
                <a:sym typeface="Courier"/>
              </a:rPr>
              <a:t>Ingreso una cantidad de </a:t>
            </a:r>
            <a:r>
              <a:rPr b="1" i="0" lang="es-ES" sz="1000" u="none" cap="none" strike="noStrike">
                <a:solidFill>
                  <a:schemeClr val="dk2"/>
                </a:solidFill>
                <a:latin typeface="Courier"/>
                <a:ea typeface="Courier"/>
                <a:cs typeface="Courier"/>
                <a:sym typeface="Courier"/>
              </a:rPr>
              <a:t>&lt;retiro&gt; </a:t>
            </a:r>
            <a:r>
              <a:rPr b="0" i="0" lang="es-ES" sz="1000" u="none" cap="none" strike="noStrike">
                <a:solidFill>
                  <a:srgbClr val="444444"/>
                </a:solidFill>
                <a:latin typeface="Courier"/>
                <a:ea typeface="Courier"/>
                <a:cs typeface="Courier"/>
                <a:sym typeface="Courier"/>
              </a:rPr>
              <a:t>euros</a:t>
            </a:r>
            <a:r>
              <a:rPr b="1" i="0" lang="es-ES" sz="1000" u="none" cap="none" strike="noStrike">
                <a:solidFill>
                  <a:srgbClr val="444444"/>
                </a:solidFill>
                <a:highlight>
                  <a:srgbClr val="FFFF00"/>
                </a:highlight>
                <a:latin typeface="Courier"/>
                <a:ea typeface="Courier"/>
                <a:cs typeface="Courier"/>
                <a:sym typeface="Courier"/>
              </a:rPr>
              <a:t>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Courier"/>
                <a:ea typeface="Courier"/>
                <a:cs typeface="Courier"/>
                <a:sym typeface="Courier"/>
              </a:rPr>
              <a:t>Then</a:t>
            </a:r>
            <a:r>
              <a:rPr b="1" i="0" lang="es-ES" sz="1000" u="none" cap="none" strike="noStrike">
                <a:solidFill>
                  <a:srgbClr val="444444"/>
                </a:solidFill>
                <a:latin typeface="Arial"/>
                <a:ea typeface="Arial"/>
                <a:cs typeface="Arial"/>
                <a:sym typeface="Arial"/>
              </a:rPr>
              <a:t>   </a:t>
            </a:r>
            <a:r>
              <a:rPr b="0" i="0" lang="es-ES" sz="1000" u="none" cap="none" strike="noStrike">
                <a:solidFill>
                  <a:srgbClr val="444444"/>
                </a:solidFill>
                <a:latin typeface="Courier"/>
                <a:ea typeface="Courier"/>
                <a:cs typeface="Courier"/>
                <a:sym typeface="Courier"/>
              </a:rPr>
              <a:t>Obtengo &lt;ingreso&gt; euros en </a:t>
            </a:r>
            <a:r>
              <a:rPr b="1" i="0" lang="es-ES" sz="1000" u="none" cap="none" strike="noStrike">
                <a:solidFill>
                  <a:schemeClr val="dk2"/>
                </a:solidFill>
                <a:latin typeface="Courier"/>
                <a:ea typeface="Courier"/>
                <a:cs typeface="Courier"/>
                <a:sym typeface="Courier"/>
              </a:rPr>
              <a:t>&lt;numero_billetes&gt;  </a:t>
            </a:r>
            <a:r>
              <a:rPr b="0" i="0" lang="es-ES" sz="1000" u="none" cap="none" strike="noStrike">
                <a:solidFill>
                  <a:srgbClr val="444444"/>
                </a:solidFill>
                <a:latin typeface="Courier"/>
                <a:ea typeface="Courier"/>
                <a:cs typeface="Courier"/>
                <a:sym typeface="Courier"/>
              </a:rPr>
              <a:t>billetes de </a:t>
            </a:r>
            <a:r>
              <a:rPr b="1" i="0" lang="es-ES" sz="1000" u="none" cap="none" strike="noStrike">
                <a:solidFill>
                  <a:schemeClr val="dk2"/>
                </a:solidFill>
                <a:latin typeface="Courier"/>
                <a:ea typeface="Courier"/>
                <a:cs typeface="Courier"/>
                <a:sym typeface="Courier"/>
              </a:rPr>
              <a:t>&lt;valor_billete&gt; </a:t>
            </a:r>
            <a:r>
              <a:rPr b="0" i="0" lang="es-ES" sz="1000" u="none" cap="none" strike="noStrike">
                <a:solidFill>
                  <a:srgbClr val="444444"/>
                </a:solidFill>
                <a:latin typeface="Courier"/>
                <a:ea typeface="Courier"/>
                <a:cs typeface="Courier"/>
                <a:sym typeface="Courier"/>
              </a:rPr>
              <a:t>euros. </a:t>
            </a:r>
            <a:br>
              <a:rPr b="0" i="0" lang="es-ES" sz="1000" u="none" cap="none" strike="noStrike">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 El final en la cuenta pasa a ser de </a:t>
            </a:r>
            <a:r>
              <a:rPr b="1" lang="es-ES" sz="1000">
                <a:solidFill>
                  <a:schemeClr val="dk2"/>
                </a:solidFill>
                <a:latin typeface="Courier"/>
                <a:ea typeface="Courier"/>
                <a:cs typeface="Courier"/>
                <a:sym typeface="Courier"/>
              </a:rPr>
              <a:t>&lt;saldo_final&gt; </a:t>
            </a:r>
            <a:r>
              <a:rPr lang="es-ES" sz="1000">
                <a:solidFill>
                  <a:srgbClr val="444444"/>
                </a:solidFill>
                <a:latin typeface="Courier"/>
                <a:ea typeface="Courier"/>
                <a:cs typeface="Courier"/>
                <a:sym typeface="Courier"/>
              </a:rPr>
              <a:t>euros.</a:t>
            </a:r>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latin typeface="Arial"/>
                <a:ea typeface="Arial"/>
                <a:cs typeface="Arial"/>
                <a:sym typeface="Arial"/>
              </a:rPr>
              <a:t>And   </a:t>
            </a:r>
            <a:r>
              <a:rPr lang="es-ES" sz="1000">
                <a:solidFill>
                  <a:srgbClr val="444444"/>
                </a:solidFill>
                <a:latin typeface="Courier"/>
                <a:ea typeface="Courier"/>
                <a:cs typeface="Courier"/>
                <a:sym typeface="Courier"/>
              </a:rPr>
              <a:t>El cajero devuelve la tarjeta automáticamente</a:t>
            </a:r>
            <a:br>
              <a:rPr lang="es-ES" sz="1000">
                <a:solidFill>
                  <a:srgbClr val="444444"/>
                </a:solidFill>
                <a:latin typeface="Courier"/>
                <a:ea typeface="Courier"/>
                <a:cs typeface="Courier"/>
                <a:sym typeface="Courier"/>
              </a:rPr>
            </a:br>
            <a:r>
              <a:rPr b="1" lang="es-ES" sz="1000">
                <a:solidFill>
                  <a:srgbClr val="444444"/>
                </a:solidFill>
                <a:latin typeface="Arial"/>
                <a:ea typeface="Arial"/>
                <a:cs typeface="Arial"/>
                <a:sym typeface="Arial"/>
              </a:rPr>
              <a:t>And</a:t>
            </a:r>
            <a:r>
              <a:rPr lang="es-ES" sz="1000">
                <a:solidFill>
                  <a:srgbClr val="444444"/>
                </a:solidFill>
                <a:latin typeface="Courier"/>
                <a:ea typeface="Courier"/>
                <a:cs typeface="Courier"/>
                <a:sym typeface="Courier"/>
              </a:rPr>
              <a:t> El cajero muestra mensaje </a:t>
            </a:r>
            <a:r>
              <a:rPr lang="es-ES" sz="1000">
                <a:solidFill>
                  <a:srgbClr val="444444"/>
                </a:solidFill>
                <a:highlight>
                  <a:srgbClr val="FFFF00"/>
                </a:highlight>
                <a:latin typeface="Courier"/>
                <a:ea typeface="Courier"/>
                <a:cs typeface="Courier"/>
                <a:sym typeface="Courier"/>
              </a:rPr>
              <a:t>“Se ha retirado de su cuenta el importe </a:t>
            </a:r>
            <a:r>
              <a:rPr lang="es-ES" sz="1000">
                <a:solidFill>
                  <a:schemeClr val="dk2"/>
                </a:solidFill>
                <a:highlight>
                  <a:srgbClr val="FFFF00"/>
                </a:highlight>
                <a:latin typeface="Courier"/>
                <a:ea typeface="Courier"/>
                <a:cs typeface="Courier"/>
                <a:sym typeface="Courier"/>
              </a:rPr>
              <a:t>&lt;retiro&gt;</a:t>
            </a:r>
            <a:r>
              <a:rPr lang="es-ES" sz="1000">
                <a:solidFill>
                  <a:schemeClr val="accent1"/>
                </a:solidFill>
                <a:highlight>
                  <a:srgbClr val="FFFF00"/>
                </a:highlight>
                <a:latin typeface="Courier"/>
                <a:ea typeface="Courier"/>
                <a:cs typeface="Courier"/>
                <a:sym typeface="Courier"/>
              </a:rPr>
              <a:t>.</a:t>
            </a:r>
            <a:r>
              <a:rPr lang="es-ES" sz="1000">
                <a:solidFill>
                  <a:schemeClr val="dk2"/>
                </a:solidFill>
                <a:highlight>
                  <a:srgbClr val="FFFF00"/>
                </a:highlight>
                <a:latin typeface="Courier"/>
                <a:ea typeface="Courier"/>
                <a:cs typeface="Courier"/>
                <a:sym typeface="Courier"/>
              </a:rPr>
              <a:t> </a:t>
            </a:r>
            <a:r>
              <a:rPr lang="es-ES" sz="1000">
                <a:solidFill>
                  <a:srgbClr val="444444"/>
                </a:solidFill>
                <a:highlight>
                  <a:srgbClr val="FFFF00"/>
                </a:highlight>
                <a:latin typeface="Courier"/>
                <a:ea typeface="Courier"/>
                <a:cs typeface="Courier"/>
                <a:sym typeface="Courier"/>
              </a:rPr>
              <a:t>Gracias por usar nuestro cajero”.</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Examples:  </a:t>
            </a:r>
            <a:br>
              <a:rPr b="0" i="0" lang="es-ES" sz="1000" u="none" cap="none" strike="noStrike">
                <a:solidFill>
                  <a:srgbClr val="444444"/>
                </a:solidFill>
                <a:latin typeface="Courier"/>
                <a:ea typeface="Courier"/>
                <a:cs typeface="Courier"/>
                <a:sym typeface="Courier"/>
              </a:rPr>
            </a:br>
            <a:r>
              <a:rPr i="0" lang="es-ES" sz="1000" u="none" cap="none" strike="noStrike">
                <a:solidFill>
                  <a:srgbClr val="444444"/>
                </a:solidFill>
                <a:latin typeface="Arial"/>
                <a:ea typeface="Arial"/>
                <a:cs typeface="Arial"/>
                <a:sym typeface="Arial"/>
              </a:rPr>
              <a:t>  | </a:t>
            </a:r>
            <a:r>
              <a:rPr i="0" lang="es-ES" sz="1000" u="none" cap="none" strike="noStrike">
                <a:solidFill>
                  <a:schemeClr val="dk2"/>
                </a:solidFill>
                <a:latin typeface="Courier"/>
                <a:ea typeface="Courier"/>
                <a:cs typeface="Courier"/>
                <a:sym typeface="Courier"/>
              </a:rPr>
              <a:t>saldo_inicial </a:t>
            </a:r>
            <a:r>
              <a:rPr i="0" lang="es-ES" sz="1000" u="none" cap="none" strike="noStrike">
                <a:solidFill>
                  <a:schemeClr val="dk2"/>
                </a:solidFill>
                <a:latin typeface="Arial"/>
                <a:ea typeface="Arial"/>
                <a:cs typeface="Arial"/>
                <a:sym typeface="Arial"/>
              </a:rPr>
              <a:t>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retiro</a:t>
            </a:r>
            <a:r>
              <a:rPr i="0" lang="es-ES" sz="1000" u="none" cap="none" strike="noStrike">
                <a:solidFill>
                  <a:srgbClr val="444444"/>
                </a:solidFill>
                <a:latin typeface="Arial"/>
                <a:ea typeface="Arial"/>
                <a:cs typeface="Arial"/>
                <a:sym typeface="Arial"/>
              </a:rPr>
              <a:t>  |   </a:t>
            </a:r>
            <a:r>
              <a:rPr i="0" lang="es-ES" sz="1000" u="none" cap="none" strike="noStrike">
                <a:solidFill>
                  <a:schemeClr val="dk2"/>
                </a:solidFill>
                <a:latin typeface="Arial"/>
                <a:ea typeface="Arial"/>
                <a:cs typeface="Arial"/>
                <a:sym typeface="Arial"/>
              </a:rPr>
              <a:t>numero_billetes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valor_billete     </a:t>
            </a:r>
            <a:r>
              <a:rPr i="0" lang="es-ES" sz="1000" u="none" cap="none" strike="noStrike">
                <a:solidFill>
                  <a:srgbClr val="444444"/>
                </a:solidFill>
                <a:latin typeface="Arial"/>
                <a:ea typeface="Arial"/>
                <a:cs typeface="Arial"/>
                <a:sym typeface="Arial"/>
              </a:rPr>
              <a:t>|    </a:t>
            </a:r>
            <a:r>
              <a:rPr i="0" lang="es-ES" sz="1000" u="none" cap="none" strike="noStrike">
                <a:solidFill>
                  <a:schemeClr val="dk2"/>
                </a:solidFill>
                <a:latin typeface="Arial"/>
                <a:ea typeface="Arial"/>
                <a:cs typeface="Arial"/>
                <a:sym typeface="Arial"/>
              </a:rPr>
              <a:t>saldo_final    </a:t>
            </a:r>
            <a:r>
              <a:rPr i="0" lang="es-ES" sz="1000" u="none" cap="none" strike="noStrike">
                <a:solidFill>
                  <a:srgbClr val="444444"/>
                </a:solidFill>
                <a:latin typeface="Arial"/>
                <a:ea typeface="Arial"/>
                <a:cs typeface="Arial"/>
                <a:sym typeface="Arial"/>
              </a:rPr>
              <a:t>| </a:t>
            </a:r>
            <a:br>
              <a:rPr i="0" lang="es-ES" sz="1000" u="none" cap="none" strike="noStrike">
                <a:solidFill>
                  <a:srgbClr val="444444"/>
                </a:solidFill>
                <a:latin typeface="Courier"/>
                <a:ea typeface="Courier"/>
                <a:cs typeface="Courier"/>
                <a:sym typeface="Courier"/>
              </a:rPr>
            </a:b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100      |   2                               |    50                        |    900                 |  </a:t>
            </a:r>
            <a:endParaRPr/>
          </a:p>
          <a:p>
            <a:pPr indent="0" lvl="0" marL="0" marR="0" rtl="0" algn="l">
              <a:spcBef>
                <a:spcPts val="0"/>
              </a:spcBef>
              <a:spcAft>
                <a:spcPts val="0"/>
              </a:spcAft>
              <a:buNone/>
            </a:pP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120      |   6                               |    20                        |    880                 |  </a:t>
            </a:r>
            <a:endParaRPr/>
          </a:p>
          <a:p>
            <a:pPr indent="0" lvl="0" marL="0" marR="0" rtl="0" algn="l">
              <a:spcBef>
                <a:spcPts val="0"/>
              </a:spcBef>
              <a:spcAft>
                <a:spcPts val="0"/>
              </a:spcAft>
              <a:buNone/>
            </a:pPr>
            <a:r>
              <a:rPr i="0" lang="es-ES" sz="1000" u="none" cap="none" strike="noStrike">
                <a:solidFill>
                  <a:srgbClr val="444444"/>
                </a:solidFill>
                <a:latin typeface="Arial"/>
                <a:ea typeface="Arial"/>
                <a:cs typeface="Arial"/>
                <a:sym typeface="Arial"/>
              </a:rPr>
              <a:t>  | </a:t>
            </a:r>
            <a:r>
              <a:rPr i="0" lang="es-ES" sz="1000" u="none" cap="none" strike="noStrike">
                <a:solidFill>
                  <a:srgbClr val="444444"/>
                </a:solidFill>
                <a:latin typeface="Courier"/>
                <a:ea typeface="Courier"/>
                <a:cs typeface="Courier"/>
                <a:sym typeface="Courier"/>
              </a:rPr>
              <a:t>1000          </a:t>
            </a:r>
            <a:r>
              <a:rPr i="0" lang="es-ES" sz="1000" u="none" cap="none" strike="noStrike">
                <a:solidFill>
                  <a:srgbClr val="444444"/>
                </a:solidFill>
                <a:latin typeface="Arial"/>
                <a:ea typeface="Arial"/>
                <a:cs typeface="Arial"/>
                <a:sym typeface="Arial"/>
              </a:rPr>
              <a:t>|  1000    |   2                               |    500                     |    0                      |  </a:t>
            </a:r>
            <a:endParaRPr/>
          </a:p>
          <a:p>
            <a:pPr indent="0" lvl="0" marL="0" marR="0" rtl="0" algn="l">
              <a:lnSpc>
                <a:spcPct val="100000"/>
              </a:lnSpc>
              <a:spcBef>
                <a:spcPts val="0"/>
              </a:spcBef>
              <a:spcAft>
                <a:spcPts val="0"/>
              </a:spcAft>
              <a:buClr>
                <a:schemeClr val="dk1"/>
              </a:buClr>
              <a:buSzPts val="1000"/>
              <a:buFont typeface="Arial"/>
              <a:buNone/>
            </a:pPr>
            <a:r>
              <a:t/>
            </a:r>
            <a:endParaRPr i="0" sz="1000" u="none" cap="none" strike="noStrike">
              <a:solidFill>
                <a:schemeClr val="dk1"/>
              </a:solidFill>
              <a:latin typeface="Arial"/>
              <a:ea typeface="Arial"/>
              <a:cs typeface="Arial"/>
              <a:sym typeface="Arial"/>
            </a:endParaRPr>
          </a:p>
        </p:txBody>
      </p:sp>
      <p:sp>
        <p:nvSpPr>
          <p:cNvPr id="647" name="Google Shape;647;p19"/>
          <p:cNvSpPr/>
          <p:nvPr/>
        </p:nvSpPr>
        <p:spPr>
          <a:xfrm rot="1103848">
            <a:off x="9712031" y="2231297"/>
            <a:ext cx="2912357" cy="1987559"/>
          </a:xfrm>
          <a:custGeom>
            <a:rect b="b" l="l" r="r" t="t"/>
            <a:pathLst>
              <a:path extrusionOk="0" h="434" w="422">
                <a:moveTo>
                  <a:pt x="0" y="40"/>
                </a:moveTo>
                <a:lnTo>
                  <a:pt x="391" y="0"/>
                </a:lnTo>
                <a:cubicBezTo>
                  <a:pt x="391" y="0"/>
                  <a:pt x="422" y="243"/>
                  <a:pt x="418" y="405"/>
                </a:cubicBezTo>
                <a:cubicBezTo>
                  <a:pt x="250" y="433"/>
                  <a:pt x="26" y="434"/>
                  <a:pt x="26" y="434"/>
                </a:cubicBezTo>
                <a:cubicBezTo>
                  <a:pt x="30" y="303"/>
                  <a:pt x="20" y="172"/>
                  <a:pt x="0" y="40"/>
                </a:cubicBezTo>
                <a:close/>
              </a:path>
            </a:pathLst>
          </a:custGeom>
          <a:gradFill>
            <a:gsLst>
              <a:gs pos="0">
                <a:srgbClr val="FFFF00"/>
              </a:gs>
              <a:gs pos="100000">
                <a:srgbClr val="FFDB01"/>
              </a:gs>
            </a:gsLst>
            <a:lin ang="16800000" scaled="0"/>
          </a:gra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648" name="Google Shape;648;p19"/>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Ejercicio con Gherkin III. </a:t>
            </a:r>
            <a:endParaRPr/>
          </a:p>
        </p:txBody>
      </p:sp>
      <p:sp>
        <p:nvSpPr>
          <p:cNvPr id="649" name="Google Shape;649;p19"/>
          <p:cNvSpPr txBox="1"/>
          <p:nvPr/>
        </p:nvSpPr>
        <p:spPr>
          <a:xfrm>
            <a:off x="2893066" y="1011257"/>
            <a:ext cx="72846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Scenario Outline.   Ponemos en una tabla casos de uso en base a datos de entrada-esperados salida.</a:t>
            </a:r>
            <a:endParaRPr sz="1100">
              <a:solidFill>
                <a:srgbClr val="002060"/>
              </a:solidFill>
              <a:latin typeface="Arial"/>
              <a:ea typeface="Arial"/>
              <a:cs typeface="Arial"/>
              <a:sym typeface="Arial"/>
            </a:endParaRPr>
          </a:p>
        </p:txBody>
      </p:sp>
      <p:sp>
        <p:nvSpPr>
          <p:cNvPr id="650" name="Google Shape;650;p19"/>
          <p:cNvSpPr txBox="1"/>
          <p:nvPr/>
        </p:nvSpPr>
        <p:spPr>
          <a:xfrm>
            <a:off x="2581757" y="929055"/>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5</a:t>
            </a:r>
            <a:endParaRPr b="1" sz="1884">
              <a:solidFill>
                <a:schemeClr val="dk1"/>
              </a:solidFill>
              <a:latin typeface="Arial"/>
              <a:ea typeface="Arial"/>
              <a:cs typeface="Arial"/>
              <a:sym typeface="Arial"/>
            </a:endParaRPr>
          </a:p>
        </p:txBody>
      </p:sp>
      <p:sp>
        <p:nvSpPr>
          <p:cNvPr id="651" name="Google Shape;651;p19"/>
          <p:cNvSpPr txBox="1"/>
          <p:nvPr/>
        </p:nvSpPr>
        <p:spPr>
          <a:xfrm>
            <a:off x="2893065" y="4366034"/>
            <a:ext cx="72846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DocStrings.</a:t>
            </a:r>
            <a:endParaRPr sz="1100">
              <a:solidFill>
                <a:srgbClr val="002060"/>
              </a:solidFill>
              <a:latin typeface="Arial"/>
              <a:ea typeface="Arial"/>
              <a:cs typeface="Arial"/>
              <a:sym typeface="Arial"/>
            </a:endParaRPr>
          </a:p>
        </p:txBody>
      </p:sp>
      <p:sp>
        <p:nvSpPr>
          <p:cNvPr id="652" name="Google Shape;652;p19"/>
          <p:cNvSpPr txBox="1"/>
          <p:nvPr/>
        </p:nvSpPr>
        <p:spPr>
          <a:xfrm>
            <a:off x="2620305" y="4342749"/>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6</a:t>
            </a:r>
            <a:endParaRPr b="1" sz="1884">
              <a:solidFill>
                <a:schemeClr val="dk1"/>
              </a:solidFill>
              <a:latin typeface="Arial"/>
              <a:ea typeface="Arial"/>
              <a:cs typeface="Arial"/>
              <a:sym typeface="Arial"/>
            </a:endParaRPr>
          </a:p>
        </p:txBody>
      </p:sp>
      <p:sp>
        <p:nvSpPr>
          <p:cNvPr id="653" name="Google Shape;653;p19"/>
          <p:cNvSpPr/>
          <p:nvPr/>
        </p:nvSpPr>
        <p:spPr>
          <a:xfrm>
            <a:off x="10350085" y="1133199"/>
            <a:ext cx="1981083" cy="700191"/>
          </a:xfrm>
          <a:prstGeom prst="wedgeRoundRectCallout">
            <a:avLst>
              <a:gd fmla="val -84169" name="adj1"/>
              <a:gd fmla="val 33634"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En estos escenarios, podemos especificar datos de entrada.  Nos ahorramos escribir un nuevo escenario por combinación de datos que queramos probar.</a:t>
            </a:r>
            <a:endParaRPr sz="800">
              <a:solidFill>
                <a:schemeClr val="lt1"/>
              </a:solidFill>
              <a:latin typeface="Arial"/>
              <a:ea typeface="Arial"/>
              <a:cs typeface="Arial"/>
              <a:sym typeface="Arial"/>
            </a:endParaRPr>
          </a:p>
        </p:txBody>
      </p:sp>
      <p:sp>
        <p:nvSpPr>
          <p:cNvPr id="654" name="Google Shape;654;p19"/>
          <p:cNvSpPr txBox="1"/>
          <p:nvPr/>
        </p:nvSpPr>
        <p:spPr>
          <a:xfrm rot="910823">
            <a:off x="10033973" y="2735471"/>
            <a:ext cx="2298798" cy="124649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s-ES" sz="900">
                <a:solidFill>
                  <a:srgbClr val="292929"/>
                </a:solidFill>
                <a:latin typeface="Quattrocento Sans"/>
                <a:ea typeface="Quattrocento Sans"/>
                <a:cs typeface="Quattrocento Sans"/>
                <a:sym typeface="Quattrocento Sans"/>
              </a:rPr>
              <a:t>Podemos verificar un resultado directamente, por ejemplo en un scenario en el que se introduce el pin de la tarjeta:</a:t>
            </a:r>
            <a:endParaRPr/>
          </a:p>
          <a:p>
            <a:pPr indent="0" lvl="0" marL="0" marR="0" rtl="0" algn="l">
              <a:spcBef>
                <a:spcPts val="0"/>
              </a:spcBef>
              <a:spcAft>
                <a:spcPts val="0"/>
              </a:spcAft>
              <a:buNone/>
            </a:pPr>
            <a:r>
              <a:t/>
            </a:r>
            <a:endParaRPr sz="900">
              <a:solidFill>
                <a:srgbClr val="292929"/>
              </a:solidFill>
              <a:latin typeface="Quattrocento Sans"/>
              <a:ea typeface="Quattrocento Sans"/>
              <a:cs typeface="Quattrocento Sans"/>
              <a:sym typeface="Quattrocento Sans"/>
            </a:endParaRPr>
          </a:p>
          <a:p>
            <a:pPr indent="0" lvl="0" marL="0" marR="0" rtl="0" algn="l">
              <a:spcBef>
                <a:spcPts val="0"/>
              </a:spcBef>
              <a:spcAft>
                <a:spcPts val="0"/>
              </a:spcAft>
              <a:buNone/>
            </a:pPr>
            <a:r>
              <a:rPr lang="es-ES" sz="900">
                <a:solidFill>
                  <a:srgbClr val="292929"/>
                </a:solidFill>
                <a:latin typeface="Quattrocento Sans"/>
                <a:ea typeface="Quattrocento Sans"/>
                <a:cs typeface="Quattrocento Sans"/>
                <a:sym typeface="Quattrocento Sans"/>
              </a:rPr>
              <a:t>  |  pin    |    resultado    |</a:t>
            </a:r>
            <a:endParaRPr/>
          </a:p>
          <a:p>
            <a:pPr indent="0" lvl="0" marL="0" marR="0" rtl="0" algn="l">
              <a:spcBef>
                <a:spcPts val="0"/>
              </a:spcBef>
              <a:spcAft>
                <a:spcPts val="0"/>
              </a:spcAft>
              <a:buNone/>
            </a:pPr>
            <a:r>
              <a:rPr lang="es-ES" sz="900">
                <a:solidFill>
                  <a:srgbClr val="292929"/>
                </a:solidFill>
                <a:latin typeface="Quattrocento Sans"/>
                <a:ea typeface="Quattrocento Sans"/>
                <a:cs typeface="Quattrocento Sans"/>
                <a:sym typeface="Quattrocento Sans"/>
              </a:rPr>
              <a:t>  |1255   |      NOK       |</a:t>
            </a:r>
            <a:endParaRPr/>
          </a:p>
          <a:p>
            <a:pPr indent="0" lvl="0" marL="0" marR="0" rtl="0" algn="l">
              <a:spcBef>
                <a:spcPts val="0"/>
              </a:spcBef>
              <a:spcAft>
                <a:spcPts val="0"/>
              </a:spcAft>
              <a:buNone/>
            </a:pPr>
            <a:r>
              <a:rPr lang="es-ES" sz="900">
                <a:solidFill>
                  <a:srgbClr val="292929"/>
                </a:solidFill>
                <a:latin typeface="Quattrocento Sans"/>
                <a:ea typeface="Quattrocento Sans"/>
                <a:cs typeface="Quattrocento Sans"/>
                <a:sym typeface="Quattrocento Sans"/>
              </a:rPr>
              <a:t>  |1234   |      OK         |</a:t>
            </a:r>
            <a:endParaRPr sz="9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0" i="0" sz="900">
              <a:solidFill>
                <a:srgbClr val="757070"/>
              </a:solidFill>
              <a:latin typeface="Quattrocento Sans"/>
              <a:ea typeface="Quattrocento Sans"/>
              <a:cs typeface="Quattrocento Sans"/>
              <a:sym typeface="Quattrocento Sans"/>
            </a:endParaRPr>
          </a:p>
        </p:txBody>
      </p:sp>
      <p:sp>
        <p:nvSpPr>
          <p:cNvPr id="655" name="Google Shape;655;p19"/>
          <p:cNvSpPr/>
          <p:nvPr/>
        </p:nvSpPr>
        <p:spPr>
          <a:xfrm rot="1103848">
            <a:off x="11207787" y="2473369"/>
            <a:ext cx="180522" cy="151785"/>
          </a:xfrm>
          <a:prstGeom prst="ellipse">
            <a:avLst/>
          </a:prstGeom>
          <a:solidFill>
            <a:srgbClr val="D9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656" name="Google Shape;656;p19"/>
          <p:cNvSpPr/>
          <p:nvPr/>
        </p:nvSpPr>
        <p:spPr>
          <a:xfrm>
            <a:off x="10260552" y="5098602"/>
            <a:ext cx="1658453" cy="732943"/>
          </a:xfrm>
          <a:prstGeom prst="wedgeRoundRectCallout">
            <a:avLst>
              <a:gd fmla="val -68519" name="adj1"/>
              <a:gd fmla="val 32262"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Agregamos cadenas de caracteres largas que pueden ser también una especie de datos de entrada</a:t>
            </a:r>
            <a:endParaRPr sz="800">
              <a:solidFill>
                <a:schemeClr val="lt1"/>
              </a:solidFill>
              <a:latin typeface="Arial"/>
              <a:ea typeface="Arial"/>
              <a:cs typeface="Arial"/>
              <a:sym typeface="Arial"/>
            </a:endParaRPr>
          </a:p>
        </p:txBody>
      </p:sp>
      <p:sp>
        <p:nvSpPr>
          <p:cNvPr id="657" name="Google Shape;657;p19"/>
          <p:cNvSpPr/>
          <p:nvPr/>
        </p:nvSpPr>
        <p:spPr>
          <a:xfrm>
            <a:off x="12344019" y="6894850"/>
            <a:ext cx="754912" cy="1913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2"/>
          <p:cNvPicPr preferRelativeResize="0"/>
          <p:nvPr/>
        </p:nvPicPr>
        <p:blipFill rotWithShape="1">
          <a:blip r:embed="rId3">
            <a:alphaModFix/>
          </a:blip>
          <a:srcRect b="0" l="0" r="0" t="0"/>
          <a:stretch/>
        </p:blipFill>
        <p:spPr>
          <a:xfrm>
            <a:off x="264" y="-1"/>
            <a:ext cx="13275999" cy="7467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0"/>
          <p:cNvSpPr/>
          <p:nvPr/>
        </p:nvSpPr>
        <p:spPr>
          <a:xfrm>
            <a:off x="3085807" y="1507888"/>
            <a:ext cx="3003684" cy="1431161"/>
          </a:xfrm>
          <a:prstGeom prst="rect">
            <a:avLst/>
          </a:prstGeom>
          <a:solidFill>
            <a:srgbClr val="EEEEEE"/>
          </a:solidFill>
          <a:ln cap="flat" cmpd="sng" w="9525">
            <a:solidFill>
              <a:srgbClr val="92D050"/>
            </a:solidFill>
            <a:prstDash val="solid"/>
            <a:miter lim="800000"/>
            <a:headEnd len="sm" w="sm" type="none"/>
            <a:tailEnd len="sm" w="sm" type="none"/>
          </a:ln>
        </p:spPr>
        <p:txBody>
          <a:bodyPr anchorCtr="0" anchor="ctr" bIns="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t/>
            </a:r>
            <a:endParaRPr b="1"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latin typeface="Arial"/>
                <a:ea typeface="Arial"/>
                <a:cs typeface="Arial"/>
                <a:sym typeface="Arial"/>
              </a:rPr>
              <a:t>@tag-regresion  @tag-core-cajero</a:t>
            </a: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Feature</a:t>
            </a:r>
            <a:r>
              <a:rPr b="0" i="0" lang="es-ES" sz="1000" u="none" cap="none" strike="noStrike">
                <a:solidFill>
                  <a:srgbClr val="444444"/>
                </a:solidFill>
                <a:latin typeface="Courier"/>
                <a:ea typeface="Courier"/>
                <a:cs typeface="Courier"/>
                <a:sym typeface="Courier"/>
              </a:rPr>
              <a:t>: Extracción de dinero ……</a:t>
            </a:r>
            <a:endParaRPr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1"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1"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rgbClr val="444444"/>
              </a:buClr>
              <a:buSzPts val="1000"/>
              <a:buFont typeface="Arial"/>
              <a:buNone/>
            </a:pPr>
            <a:r>
              <a:rPr b="1" lang="es-ES" sz="1000">
                <a:solidFill>
                  <a:srgbClr val="444444"/>
                </a:solidFill>
                <a:latin typeface="Arial"/>
                <a:ea typeface="Arial"/>
                <a:cs typeface="Arial"/>
                <a:sym typeface="Arial"/>
              </a:rPr>
              <a:t>@tag-smoketest  @tag-core-cajero</a:t>
            </a:r>
            <a:endParaRPr/>
          </a:p>
          <a:p>
            <a:pPr indent="0" lvl="0" marL="0" marR="0" rtl="0" algn="l">
              <a:lnSpc>
                <a:spcPct val="100000"/>
              </a:lnSpc>
              <a:spcBef>
                <a:spcPts val="0"/>
              </a:spcBef>
              <a:spcAft>
                <a:spcPts val="0"/>
              </a:spcAft>
              <a:buClr>
                <a:srgbClr val="444444"/>
              </a:buClr>
              <a:buSzPts val="1000"/>
              <a:buFont typeface="Arial"/>
              <a:buNone/>
            </a:pPr>
            <a:r>
              <a:rPr b="1" i="0" lang="es-ES" sz="1000" u="none" cap="none" strike="noStrike">
                <a:solidFill>
                  <a:srgbClr val="444444"/>
                </a:solidFill>
                <a:latin typeface="Arial"/>
                <a:ea typeface="Arial"/>
                <a:cs typeface="Arial"/>
                <a:sym typeface="Arial"/>
              </a:rPr>
              <a:t>Scenario</a:t>
            </a:r>
            <a:r>
              <a:rPr b="0" i="0" lang="es-ES" sz="1000" u="none" cap="none" strike="noStrike">
                <a:solidFill>
                  <a:srgbClr val="444444"/>
                </a:solidFill>
                <a:latin typeface="Courier"/>
                <a:ea typeface="Courier"/>
                <a:cs typeface="Courier"/>
                <a:sym typeface="Courier"/>
              </a:rPr>
              <a:t>: Como usuario ……</a:t>
            </a:r>
            <a:endParaRPr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i="0" sz="1000" u="none" cap="none" strike="noStrike">
              <a:solidFill>
                <a:srgbClr val="44444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i="0" sz="1000" u="none" cap="none" strike="noStrike">
              <a:solidFill>
                <a:schemeClr val="dk1"/>
              </a:solidFill>
              <a:latin typeface="Arial"/>
              <a:ea typeface="Arial"/>
              <a:cs typeface="Arial"/>
              <a:sym typeface="Arial"/>
            </a:endParaRPr>
          </a:p>
        </p:txBody>
      </p:sp>
      <p:sp>
        <p:nvSpPr>
          <p:cNvPr id="664" name="Google Shape;664;p20"/>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Ejercicio con Gherkin VI. </a:t>
            </a:r>
            <a:endParaRPr/>
          </a:p>
        </p:txBody>
      </p:sp>
      <p:sp>
        <p:nvSpPr>
          <p:cNvPr id="665" name="Google Shape;665;p20"/>
          <p:cNvSpPr txBox="1"/>
          <p:nvPr/>
        </p:nvSpPr>
        <p:spPr>
          <a:xfrm>
            <a:off x="2893066" y="1011257"/>
            <a:ext cx="10088074"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Uso de Tags.  Vamos a utilizar los tags cuando no queramos ejecutar todos los escenarios de nuestros test y queramos ejecutar solo unos determinados o un conjunto determinado. Los tags son anotaciones para referirnos a escenarios/features y agruparlos y organizarlos.</a:t>
            </a:r>
            <a:endParaRPr sz="1100">
              <a:solidFill>
                <a:srgbClr val="002060"/>
              </a:solidFill>
              <a:latin typeface="Arial"/>
              <a:ea typeface="Arial"/>
              <a:cs typeface="Arial"/>
              <a:sym typeface="Arial"/>
            </a:endParaRPr>
          </a:p>
        </p:txBody>
      </p:sp>
      <p:sp>
        <p:nvSpPr>
          <p:cNvPr id="666" name="Google Shape;666;p20"/>
          <p:cNvSpPr txBox="1"/>
          <p:nvPr/>
        </p:nvSpPr>
        <p:spPr>
          <a:xfrm>
            <a:off x="2581757" y="929055"/>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7</a:t>
            </a:r>
            <a:endParaRPr b="1" sz="1884">
              <a:solidFill>
                <a:schemeClr val="dk1"/>
              </a:solidFill>
              <a:latin typeface="Arial"/>
              <a:ea typeface="Arial"/>
              <a:cs typeface="Arial"/>
              <a:sym typeface="Arial"/>
            </a:endParaRPr>
          </a:p>
        </p:txBody>
      </p:sp>
      <p:sp>
        <p:nvSpPr>
          <p:cNvPr id="667" name="Google Shape;667;p20"/>
          <p:cNvSpPr txBox="1"/>
          <p:nvPr/>
        </p:nvSpPr>
        <p:spPr>
          <a:xfrm>
            <a:off x="2931614" y="3489330"/>
            <a:ext cx="728460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Implementación de la automatizacion de la sentencia.</a:t>
            </a:r>
            <a:endParaRPr sz="1100">
              <a:solidFill>
                <a:srgbClr val="002060"/>
              </a:solidFill>
              <a:latin typeface="Arial"/>
              <a:ea typeface="Arial"/>
              <a:cs typeface="Arial"/>
              <a:sym typeface="Arial"/>
            </a:endParaRPr>
          </a:p>
        </p:txBody>
      </p:sp>
      <p:sp>
        <p:nvSpPr>
          <p:cNvPr id="668" name="Google Shape;668;p20"/>
          <p:cNvSpPr txBox="1"/>
          <p:nvPr/>
        </p:nvSpPr>
        <p:spPr>
          <a:xfrm>
            <a:off x="2581757" y="3428993"/>
            <a:ext cx="349857"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84">
                <a:solidFill>
                  <a:schemeClr val="dk1"/>
                </a:solidFill>
                <a:latin typeface="Arial"/>
                <a:ea typeface="Arial"/>
                <a:cs typeface="Arial"/>
                <a:sym typeface="Arial"/>
              </a:rPr>
              <a:t>8</a:t>
            </a:r>
            <a:endParaRPr b="1" sz="1884">
              <a:solidFill>
                <a:schemeClr val="dk1"/>
              </a:solidFill>
              <a:latin typeface="Arial"/>
              <a:ea typeface="Arial"/>
              <a:cs typeface="Arial"/>
              <a:sym typeface="Arial"/>
            </a:endParaRPr>
          </a:p>
        </p:txBody>
      </p:sp>
      <p:sp>
        <p:nvSpPr>
          <p:cNvPr id="669" name="Google Shape;669;p20"/>
          <p:cNvSpPr/>
          <p:nvPr/>
        </p:nvSpPr>
        <p:spPr>
          <a:xfrm>
            <a:off x="7001477" y="1507888"/>
            <a:ext cx="1823263" cy="560143"/>
          </a:xfrm>
          <a:prstGeom prst="wedgeRoundRectCallout">
            <a:avLst>
              <a:gd fmla="val -84169" name="adj1"/>
              <a:gd fmla="val 33634"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Si aparece al inicio de una feature, afecta a todos los scenarios de dentro</a:t>
            </a:r>
            <a:endParaRPr sz="800">
              <a:solidFill>
                <a:schemeClr val="lt1"/>
              </a:solidFill>
              <a:latin typeface="Arial"/>
              <a:ea typeface="Arial"/>
              <a:cs typeface="Arial"/>
              <a:sym typeface="Arial"/>
            </a:endParaRPr>
          </a:p>
        </p:txBody>
      </p:sp>
      <p:sp>
        <p:nvSpPr>
          <p:cNvPr id="670" name="Google Shape;670;p20"/>
          <p:cNvSpPr/>
          <p:nvPr/>
        </p:nvSpPr>
        <p:spPr>
          <a:xfrm>
            <a:off x="7001476" y="2230491"/>
            <a:ext cx="1823263" cy="560143"/>
          </a:xfrm>
          <a:prstGeom prst="wedgeRoundRectCallout">
            <a:avLst>
              <a:gd fmla="val -84169" name="adj1"/>
              <a:gd fmla="val 33634" name="adj2"/>
              <a:gd fmla="val 16667" name="adj3"/>
            </a:avLst>
          </a:prstGeom>
          <a:solidFill>
            <a:schemeClr val="accent6"/>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800">
                <a:solidFill>
                  <a:schemeClr val="lt1"/>
                </a:solidFill>
                <a:latin typeface="Arial"/>
                <a:ea typeface="Arial"/>
                <a:cs typeface="Arial"/>
                <a:sym typeface="Arial"/>
              </a:rPr>
              <a:t>Si aparece  en un scenario outline afecta a todas las combinaciones de la tabla.</a:t>
            </a:r>
            <a:endParaRPr sz="800">
              <a:solidFill>
                <a:schemeClr val="lt1"/>
              </a:solidFill>
              <a:latin typeface="Arial"/>
              <a:ea typeface="Arial"/>
              <a:cs typeface="Arial"/>
              <a:sym typeface="Arial"/>
            </a:endParaRPr>
          </a:p>
        </p:txBody>
      </p:sp>
      <p:sp>
        <p:nvSpPr>
          <p:cNvPr id="671" name="Google Shape;671;p20"/>
          <p:cNvSpPr txBox="1"/>
          <p:nvPr/>
        </p:nvSpPr>
        <p:spPr>
          <a:xfrm>
            <a:off x="2931614" y="3053216"/>
            <a:ext cx="598854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002060"/>
                </a:solidFill>
                <a:latin typeface="Arial"/>
                <a:ea typeface="Arial"/>
                <a:cs typeface="Arial"/>
                <a:sym typeface="Arial"/>
              </a:rPr>
              <a:t>A la hora de lanzar para ejecutar los test nos referiremos a ellos a través de los tags.</a:t>
            </a:r>
            <a:endParaRPr sz="1100">
              <a:solidFill>
                <a:srgbClr val="002060"/>
              </a:solidFill>
              <a:latin typeface="Arial"/>
              <a:ea typeface="Arial"/>
              <a:cs typeface="Arial"/>
              <a:sym typeface="Arial"/>
            </a:endParaRPr>
          </a:p>
        </p:txBody>
      </p:sp>
      <p:sp>
        <p:nvSpPr>
          <p:cNvPr id="672" name="Google Shape;672;p20"/>
          <p:cNvSpPr/>
          <p:nvPr/>
        </p:nvSpPr>
        <p:spPr>
          <a:xfrm>
            <a:off x="2713415" y="3775819"/>
            <a:ext cx="10399383" cy="3334165"/>
          </a:xfrm>
          <a:prstGeom prst="rect">
            <a:avLst/>
          </a:prstGeom>
          <a:solidFill>
            <a:srgbClr val="EEEEEE"/>
          </a:solidFill>
          <a:ln>
            <a:noFill/>
          </a:ln>
        </p:spPr>
        <p:txBody>
          <a:bodyPr anchorCtr="0" anchor="ctr" bIns="253900" lIns="0" spcFirstLastPara="1" rIns="0" wrap="square" tIns="0">
            <a:spAutoFit/>
          </a:bodyPr>
          <a:lstStyle/>
          <a:p>
            <a:pPr indent="0" lvl="0" marL="0" marR="0" rtl="0" algn="l">
              <a:lnSpc>
                <a:spcPct val="100000"/>
              </a:lnSpc>
              <a:spcBef>
                <a:spcPts val="0"/>
              </a:spcBef>
              <a:spcAft>
                <a:spcPts val="0"/>
              </a:spcAft>
              <a:buClr>
                <a:srgbClr val="444444"/>
              </a:buClr>
              <a:buSzPts val="1000"/>
              <a:buFont typeface="Open Sans"/>
              <a:buNone/>
            </a:pPr>
            <a:r>
              <a:rPr b="0" i="0" lang="es-ES" sz="1000" u="none" cap="none" strike="noStrike">
                <a:solidFill>
                  <a:srgbClr val="444444"/>
                </a:solidFill>
                <a:latin typeface="Open Sans"/>
                <a:ea typeface="Open Sans"/>
                <a:cs typeface="Open Sans"/>
                <a:sym typeface="Open Sans"/>
              </a:rPr>
              <a:t>Para comenzar a escribir step definitions, si estamos trabajando en un IDE con dependencias de Gherkin y Cucumber ya instaladas, éste nos sugerirá implementarlas y nos va a permitir crear un archivo .java, .py, etc.. o elegir uno donde ya tengamos pasos implementados. Escogiendo cualquiera de estas dos opciones se nos generará un método en la clase, por ejemplo si decidimos crear un step definition para el paso:</a:t>
            </a:r>
            <a:br>
              <a:rPr b="0" i="0" lang="es-ES" sz="1000" u="none" cap="none" strike="noStrike">
                <a:solidFill>
                  <a:srgbClr val="444444"/>
                </a:solidFill>
                <a:latin typeface="Open Sans"/>
                <a:ea typeface="Open Sans"/>
                <a:cs typeface="Open Sans"/>
                <a:sym typeface="Open Sans"/>
              </a:rPr>
            </a:b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Courier"/>
              <a:buNone/>
            </a:pPr>
            <a:r>
              <a:rPr b="0" i="0" lang="es-ES" sz="1000" u="none" cap="none" strike="noStrike">
                <a:solidFill>
                  <a:srgbClr val="444444"/>
                </a:solidFill>
                <a:latin typeface="Courier"/>
                <a:ea typeface="Courier"/>
                <a:cs typeface="Courier"/>
                <a:sym typeface="Courier"/>
              </a:rPr>
              <a:t> </a:t>
            </a:r>
            <a:r>
              <a:rPr b="1" i="0" lang="es-ES" sz="1000" u="none" cap="none" strike="noStrike">
                <a:solidFill>
                  <a:srgbClr val="444444"/>
                </a:solidFill>
                <a:latin typeface="Arial"/>
                <a:ea typeface="Arial"/>
                <a:cs typeface="Arial"/>
                <a:sym typeface="Arial"/>
              </a:rPr>
              <a:t>Given </a:t>
            </a:r>
            <a:r>
              <a:rPr b="0" i="0" lang="es-ES" sz="1000" u="none" cap="none" strike="noStrike">
                <a:solidFill>
                  <a:srgbClr val="444444"/>
                </a:solidFill>
                <a:latin typeface="Courier"/>
                <a:ea typeface="Courier"/>
                <a:cs typeface="Courier"/>
                <a:sym typeface="Courier"/>
              </a:rPr>
              <a:t>La tarjeta de crédito está habilitada</a:t>
            </a:r>
            <a:br>
              <a:rPr b="0" i="0" lang="es-ES" sz="1000" u="none" cap="none" strike="noStrike">
                <a:solidFill>
                  <a:srgbClr val="444444"/>
                </a:solidFill>
                <a:latin typeface="Courier"/>
                <a:ea typeface="Courier"/>
                <a:cs typeface="Courier"/>
                <a:sym typeface="Courier"/>
              </a:rPr>
            </a:b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44444"/>
              </a:buClr>
              <a:buSzPts val="1000"/>
              <a:buFont typeface="Open Sans"/>
              <a:buNone/>
            </a:pPr>
            <a:r>
              <a:rPr b="0" i="0" lang="es-ES" sz="1000" u="none" cap="none" strike="noStrike">
                <a:solidFill>
                  <a:srgbClr val="444444"/>
                </a:solidFill>
                <a:latin typeface="Open Sans"/>
                <a:ea typeface="Open Sans"/>
                <a:cs typeface="Open Sans"/>
                <a:sym typeface="Open Sans"/>
              </a:rPr>
              <a:t>se nos generará automáticamente un método con una anotación, donde el texto del encabezado va a coincidir con la descripción del paso:</a:t>
            </a:r>
            <a:br>
              <a:rPr b="0" i="0" lang="es-ES" sz="1000" u="none" cap="none" strike="noStrike">
                <a:solidFill>
                  <a:srgbClr val="444444"/>
                </a:solidFill>
                <a:latin typeface="Open Sans"/>
                <a:ea typeface="Open Sans"/>
                <a:cs typeface="Open Sans"/>
                <a:sym typeface="Open Sans"/>
              </a:rPr>
            </a:b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Courier"/>
              <a:buNone/>
            </a:pPr>
            <a:r>
              <a:rPr b="0" i="0" lang="es-ES" sz="1000" u="none" cap="none" strike="noStrike">
                <a:solidFill>
                  <a:srgbClr val="444444"/>
                </a:solidFill>
                <a:latin typeface="Courier"/>
                <a:ea typeface="Courier"/>
                <a:cs typeface="Courier"/>
                <a:sym typeface="Courier"/>
              </a:rPr>
              <a:t>@Given("La tarjeta de crédito está habilitada")</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public void verificarTarjetaHabilitada() {</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 Escribe aquí el código que convierte la frase anterior en acciones concretas</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 }</a:t>
            </a:r>
            <a:br>
              <a:rPr b="0" i="0" lang="es-ES" sz="1000" u="none" cap="none" strike="noStrike">
                <a:solidFill>
                  <a:srgbClr val="444444"/>
                </a:solidFill>
                <a:latin typeface="Courier"/>
                <a:ea typeface="Courier"/>
                <a:cs typeface="Courier"/>
                <a:sym typeface="Courier"/>
              </a:rPr>
            </a:b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444444"/>
              </a:buClr>
              <a:buSzPts val="1000"/>
              <a:buFont typeface="Open Sans"/>
              <a:buNone/>
            </a:pPr>
            <a:r>
              <a:rPr b="0" i="0" lang="es-ES" sz="1000" u="none" cap="none" strike="noStrike">
                <a:solidFill>
                  <a:srgbClr val="444444"/>
                </a:solidFill>
                <a:latin typeface="Open Sans"/>
                <a:ea typeface="Open Sans"/>
                <a:cs typeface="Open Sans"/>
                <a:sym typeface="Open Sans"/>
              </a:rPr>
              <a:t>En el caso de que el paso incluya datos de entrada definidos a través de Scenario Outline o Data Tables, esos datos son incluidos en la anotación como expresiones regulares, y en el método como parámetros recibidos:</a:t>
            </a:r>
            <a:br>
              <a:rPr b="0" i="0" lang="es-ES" sz="1000" u="none" cap="none" strike="noStrike">
                <a:solidFill>
                  <a:srgbClr val="444444"/>
                </a:solidFill>
                <a:latin typeface="Open Sans"/>
                <a:ea typeface="Open Sans"/>
                <a:cs typeface="Open Sans"/>
                <a:sym typeface="Open Sans"/>
              </a:rPr>
            </a:br>
            <a:endParaRPr b="0" i="0" sz="1000" u="none" cap="none" strike="noStrike">
              <a:solidFill>
                <a:srgbClr val="444444"/>
              </a:solidFill>
              <a:latin typeface="Courier"/>
              <a:ea typeface="Courier"/>
              <a:cs typeface="Courier"/>
              <a:sym typeface="Courier"/>
            </a:endParaRPr>
          </a:p>
          <a:p>
            <a:pPr indent="0" lvl="0" marL="0" marR="0" rtl="0" algn="l">
              <a:lnSpc>
                <a:spcPct val="100000"/>
              </a:lnSpc>
              <a:spcBef>
                <a:spcPts val="0"/>
              </a:spcBef>
              <a:spcAft>
                <a:spcPts val="0"/>
              </a:spcAft>
              <a:buClr>
                <a:srgbClr val="444444"/>
              </a:buClr>
              <a:buSzPts val="1000"/>
              <a:buFont typeface="Courier"/>
              <a:buNone/>
            </a:pPr>
            <a:r>
              <a:rPr b="0" i="0" lang="es-ES" sz="1000" u="none" cap="none" strike="noStrike">
                <a:solidFill>
                  <a:srgbClr val="444444"/>
                </a:solidFill>
                <a:latin typeface="Courier"/>
                <a:ea typeface="Courier"/>
                <a:cs typeface="Courier"/>
                <a:sym typeface="Courier"/>
              </a:rPr>
              <a:t>@When("Ingreso el \"([0-9]+)\" de la tarjeta $")</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public void ingresarPIN(int pin) {</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 Escribe aquí el código que convierte la frase anterior en acciones concretas</a:t>
            </a:r>
            <a:br>
              <a:rPr b="0" i="0" lang="es-ES" sz="1000" u="none" cap="none" strike="noStrike">
                <a:solidFill>
                  <a:srgbClr val="444444"/>
                </a:solidFill>
                <a:latin typeface="Courier"/>
                <a:ea typeface="Courier"/>
                <a:cs typeface="Courier"/>
                <a:sym typeface="Courier"/>
              </a:rPr>
            </a:br>
            <a:r>
              <a:rPr b="0" i="0" lang="es-ES" sz="1000" u="none" cap="none" strike="noStrike">
                <a:solidFill>
                  <a:srgbClr val="444444"/>
                </a:solidFill>
                <a:latin typeface="Courier"/>
                <a:ea typeface="Courier"/>
                <a:cs typeface="Courier"/>
                <a:sym typeface="Courier"/>
              </a:rPr>
              <a:t>      …..}</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1"/>
          <p:cNvSpPr txBox="1"/>
          <p:nvPr>
            <p:ph type="title"/>
          </p:nvPr>
        </p:nvSpPr>
        <p:spPr>
          <a:xfrm>
            <a:off x="1744100" y="281298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9DE94"/>
              </a:buClr>
              <a:buSzPts val="4400"/>
              <a:buFont typeface="Montserrat"/>
              <a:buNone/>
            </a:pPr>
            <a:r>
              <a:rPr lang="es-ES">
                <a:solidFill>
                  <a:srgbClr val="F9DE94"/>
                </a:solidFill>
              </a:rPr>
              <a:t>Contexto</a:t>
            </a:r>
            <a:br>
              <a:rPr lang="es-ES"/>
            </a:br>
            <a:r>
              <a:rPr lang="es-ES"/>
              <a:t>Integración de QA (testing) en el ciclo de desarrollo.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2"/>
          <p:cNvSpPr/>
          <p:nvPr/>
        </p:nvSpPr>
        <p:spPr>
          <a:xfrm>
            <a:off x="3753383" y="2162861"/>
            <a:ext cx="2108867" cy="2062260"/>
          </a:xfrm>
          <a:prstGeom prst="ellipse">
            <a:avLst/>
          </a:prstGeom>
          <a:solidFill>
            <a:schemeClr val="dk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16">
              <a:solidFill>
                <a:schemeClr val="dk1"/>
              </a:solidFill>
              <a:latin typeface="Arial"/>
              <a:ea typeface="Arial"/>
              <a:cs typeface="Arial"/>
              <a:sym typeface="Arial"/>
            </a:endParaRPr>
          </a:p>
        </p:txBody>
      </p:sp>
      <p:sp>
        <p:nvSpPr>
          <p:cNvPr id="684" name="Google Shape;684;p22"/>
          <p:cNvSpPr txBox="1"/>
          <p:nvPr>
            <p:ph type="title"/>
          </p:nvPr>
        </p:nvSpPr>
        <p:spPr>
          <a:xfrm>
            <a:off x="2743199" y="385616"/>
            <a:ext cx="9785445"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t>Testing y metodologías agile. Necesidad de automatizar e integrar test.</a:t>
            </a:r>
            <a:endParaRPr sz="2400"/>
          </a:p>
        </p:txBody>
      </p:sp>
      <p:sp>
        <p:nvSpPr>
          <p:cNvPr id="685" name="Google Shape;685;p22"/>
          <p:cNvSpPr txBox="1"/>
          <p:nvPr/>
        </p:nvSpPr>
        <p:spPr>
          <a:xfrm>
            <a:off x="3602978" y="1460185"/>
            <a:ext cx="8795941" cy="571888"/>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s-ES" sz="1400">
                <a:solidFill>
                  <a:srgbClr val="6D6D6D"/>
                </a:solidFill>
                <a:latin typeface="Arial"/>
                <a:ea typeface="Arial"/>
                <a:cs typeface="Arial"/>
                <a:sym typeface="Arial"/>
              </a:rPr>
              <a:t>Un punto clave para que los productos desarrollados en metodologías ágiles tengan éxito es entender que la calidad la hacen todos y no solo los testers del equipo</a:t>
            </a:r>
            <a:endParaRPr b="1" sz="1400">
              <a:solidFill>
                <a:srgbClr val="082A75"/>
              </a:solidFill>
              <a:latin typeface="Calibri"/>
              <a:ea typeface="Calibri"/>
              <a:cs typeface="Calibri"/>
              <a:sym typeface="Calibri"/>
            </a:endParaRPr>
          </a:p>
        </p:txBody>
      </p:sp>
      <p:sp>
        <p:nvSpPr>
          <p:cNvPr id="686" name="Google Shape;686;p22"/>
          <p:cNvSpPr/>
          <p:nvPr/>
        </p:nvSpPr>
        <p:spPr>
          <a:xfrm>
            <a:off x="5511929" y="2047177"/>
            <a:ext cx="1586409" cy="1624431"/>
          </a:xfrm>
          <a:prstGeom prst="ellipse">
            <a:avLst/>
          </a:prstGeom>
          <a:solidFill>
            <a:srgbClr val="F5C85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16">
              <a:solidFill>
                <a:schemeClr val="dk1"/>
              </a:solidFill>
              <a:latin typeface="Arial"/>
              <a:ea typeface="Arial"/>
              <a:cs typeface="Arial"/>
              <a:sym typeface="Arial"/>
            </a:endParaRPr>
          </a:p>
        </p:txBody>
      </p:sp>
      <p:sp>
        <p:nvSpPr>
          <p:cNvPr id="687" name="Google Shape;687;p22"/>
          <p:cNvSpPr txBox="1"/>
          <p:nvPr/>
        </p:nvSpPr>
        <p:spPr>
          <a:xfrm>
            <a:off x="5664066" y="2873984"/>
            <a:ext cx="1247636" cy="345314"/>
          </a:xfrm>
          <a:prstGeom prst="rect">
            <a:avLst/>
          </a:prstGeom>
          <a:noFill/>
          <a:ln>
            <a:noFill/>
          </a:ln>
        </p:spPr>
        <p:txBody>
          <a:bodyPr anchorCtr="0" anchor="t" bIns="0" lIns="96000" spcFirstLastPara="1" rIns="96000" wrap="square" tIns="0">
            <a:noAutofit/>
          </a:bodyPr>
          <a:lstStyle/>
          <a:p>
            <a:pPr indent="0" lvl="0" marL="0" marR="0" rtl="0" algn="ctr">
              <a:spcBef>
                <a:spcPts val="0"/>
              </a:spcBef>
              <a:spcAft>
                <a:spcPts val="0"/>
              </a:spcAft>
              <a:buNone/>
            </a:pPr>
            <a:r>
              <a:rPr b="1" lang="es-ES" sz="1400">
                <a:solidFill>
                  <a:schemeClr val="accent1"/>
                </a:solidFill>
                <a:latin typeface="Montserrat"/>
                <a:ea typeface="Montserrat"/>
                <a:cs typeface="Montserrat"/>
                <a:sym typeface="Montserrat"/>
              </a:rPr>
              <a:t>DEVOPS</a:t>
            </a:r>
            <a:endParaRPr b="1" sz="1400">
              <a:solidFill>
                <a:schemeClr val="accent1"/>
              </a:solidFill>
              <a:latin typeface="Montserrat"/>
              <a:ea typeface="Montserrat"/>
              <a:cs typeface="Montserrat"/>
              <a:sym typeface="Montserrat"/>
            </a:endParaRPr>
          </a:p>
        </p:txBody>
      </p:sp>
      <p:sp>
        <p:nvSpPr>
          <p:cNvPr id="688" name="Google Shape;688;p22"/>
          <p:cNvSpPr/>
          <p:nvPr/>
        </p:nvSpPr>
        <p:spPr>
          <a:xfrm>
            <a:off x="6326720" y="3012939"/>
            <a:ext cx="1846595" cy="1756468"/>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16">
              <a:solidFill>
                <a:schemeClr val="dk1"/>
              </a:solidFill>
              <a:latin typeface="Arial"/>
              <a:ea typeface="Arial"/>
              <a:cs typeface="Arial"/>
              <a:sym typeface="Arial"/>
            </a:endParaRPr>
          </a:p>
        </p:txBody>
      </p:sp>
      <p:sp>
        <p:nvSpPr>
          <p:cNvPr id="689" name="Google Shape;689;p22"/>
          <p:cNvSpPr txBox="1"/>
          <p:nvPr/>
        </p:nvSpPr>
        <p:spPr>
          <a:xfrm>
            <a:off x="6545679" y="4022428"/>
            <a:ext cx="1235576" cy="372245"/>
          </a:xfrm>
          <a:prstGeom prst="rect">
            <a:avLst/>
          </a:prstGeom>
          <a:noFill/>
          <a:ln>
            <a:noFill/>
          </a:ln>
        </p:spPr>
        <p:txBody>
          <a:bodyPr anchorCtr="0" anchor="t" bIns="0" lIns="96000" spcFirstLastPara="1" rIns="96000" wrap="square" tIns="0">
            <a:noAutofit/>
          </a:bodyPr>
          <a:lstStyle/>
          <a:p>
            <a:pPr indent="0" lvl="0" marL="0" marR="0" rtl="0" algn="ctr">
              <a:spcBef>
                <a:spcPts val="0"/>
              </a:spcBef>
              <a:spcAft>
                <a:spcPts val="0"/>
              </a:spcAft>
              <a:buNone/>
            </a:pPr>
            <a:r>
              <a:rPr lang="es-ES" sz="1600">
                <a:solidFill>
                  <a:srgbClr val="FFFFFF"/>
                </a:solidFill>
                <a:latin typeface="Montserrat"/>
                <a:ea typeface="Montserrat"/>
                <a:cs typeface="Montserrat"/>
                <a:sym typeface="Montserrat"/>
              </a:rPr>
              <a:t>CI / CD</a:t>
            </a:r>
            <a:endParaRPr b="1" sz="1600">
              <a:solidFill>
                <a:srgbClr val="FFFFFF"/>
              </a:solidFill>
              <a:latin typeface="Montserrat"/>
              <a:ea typeface="Montserrat"/>
              <a:cs typeface="Montserrat"/>
              <a:sym typeface="Montserrat"/>
            </a:endParaRPr>
          </a:p>
        </p:txBody>
      </p:sp>
      <p:sp>
        <p:nvSpPr>
          <p:cNvPr id="690" name="Google Shape;690;p22"/>
          <p:cNvSpPr txBox="1"/>
          <p:nvPr/>
        </p:nvSpPr>
        <p:spPr>
          <a:xfrm>
            <a:off x="3923191" y="3464680"/>
            <a:ext cx="1706013" cy="329110"/>
          </a:xfrm>
          <a:prstGeom prst="rect">
            <a:avLst/>
          </a:prstGeom>
          <a:noFill/>
          <a:ln>
            <a:noFill/>
          </a:ln>
        </p:spPr>
        <p:txBody>
          <a:bodyPr anchorCtr="0" anchor="t" bIns="0" lIns="96000" spcFirstLastPara="1" rIns="96000" wrap="square" tIns="0">
            <a:noAutofit/>
          </a:bodyPr>
          <a:lstStyle/>
          <a:p>
            <a:pPr indent="0" lvl="0" marL="0" marR="0" rtl="0" algn="ctr">
              <a:spcBef>
                <a:spcPts val="0"/>
              </a:spcBef>
              <a:spcAft>
                <a:spcPts val="0"/>
              </a:spcAft>
              <a:buNone/>
            </a:pPr>
            <a:r>
              <a:rPr b="1" lang="es-ES" sz="1800">
                <a:solidFill>
                  <a:srgbClr val="FFFFFF"/>
                </a:solidFill>
                <a:latin typeface="Montserrat"/>
                <a:ea typeface="Montserrat"/>
                <a:cs typeface="Montserrat"/>
                <a:sym typeface="Montserrat"/>
              </a:rPr>
              <a:t>AGILE</a:t>
            </a:r>
            <a:endParaRPr sz="1800">
              <a:solidFill>
                <a:srgbClr val="FFFFFF"/>
              </a:solidFill>
              <a:latin typeface="Montserrat"/>
              <a:ea typeface="Montserrat"/>
              <a:cs typeface="Montserrat"/>
              <a:sym typeface="Montserrat"/>
            </a:endParaRPr>
          </a:p>
        </p:txBody>
      </p:sp>
      <p:sp>
        <p:nvSpPr>
          <p:cNvPr id="691" name="Google Shape;691;p22"/>
          <p:cNvSpPr/>
          <p:nvPr/>
        </p:nvSpPr>
        <p:spPr>
          <a:xfrm>
            <a:off x="7287217" y="3639740"/>
            <a:ext cx="180221" cy="189412"/>
          </a:xfrm>
          <a:custGeom>
            <a:rect b="b" l="l" r="r" t="t"/>
            <a:pathLst>
              <a:path extrusionOk="0" h="21600" w="21600">
                <a:moveTo>
                  <a:pt x="0" y="7065"/>
                </a:moveTo>
                <a:lnTo>
                  <a:pt x="8317" y="15192"/>
                </a:lnTo>
                <a:lnTo>
                  <a:pt x="12736" y="20980"/>
                </a:lnTo>
                <a:lnTo>
                  <a:pt x="15082" y="21600"/>
                </a:lnTo>
                <a:lnTo>
                  <a:pt x="21600" y="15192"/>
                </a:lnTo>
                <a:lnTo>
                  <a:pt x="20968" y="12848"/>
                </a:lnTo>
                <a:lnTo>
                  <a:pt x="15089" y="8571"/>
                </a:lnTo>
                <a:lnTo>
                  <a:pt x="6319" y="0"/>
                </a:lnTo>
                <a:lnTo>
                  <a:pt x="111" y="6067"/>
                </a:lnTo>
                <a:cubicBezTo>
                  <a:pt x="103" y="6407"/>
                  <a:pt x="62" y="6739"/>
                  <a:pt x="0" y="7065"/>
                </a:cubicBezTo>
                <a:close/>
                <a:moveTo>
                  <a:pt x="14454" y="11832"/>
                </a:moveTo>
                <a:cubicBezTo>
                  <a:pt x="15979" y="11832"/>
                  <a:pt x="17215" y="13039"/>
                  <a:pt x="17215" y="14528"/>
                </a:cubicBezTo>
                <a:cubicBezTo>
                  <a:pt x="17215" y="16018"/>
                  <a:pt x="15979" y="17224"/>
                  <a:pt x="14454" y="17224"/>
                </a:cubicBezTo>
                <a:cubicBezTo>
                  <a:pt x="12932" y="17224"/>
                  <a:pt x="11695" y="16018"/>
                  <a:pt x="11695" y="14528"/>
                </a:cubicBezTo>
                <a:cubicBezTo>
                  <a:pt x="11695" y="13039"/>
                  <a:pt x="12932" y="11832"/>
                  <a:pt x="14454" y="11832"/>
                </a:cubicBezTo>
                <a:close/>
                <a:moveTo>
                  <a:pt x="14454" y="11832"/>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sp>
        <p:nvSpPr>
          <p:cNvPr id="692" name="Google Shape;692;p22"/>
          <p:cNvSpPr/>
          <p:nvPr/>
        </p:nvSpPr>
        <p:spPr>
          <a:xfrm>
            <a:off x="6991619" y="3335638"/>
            <a:ext cx="228889" cy="231677"/>
          </a:xfrm>
          <a:custGeom>
            <a:rect b="b" l="l" r="r" t="t"/>
            <a:pathLst>
              <a:path extrusionOk="0" h="21541" w="21600">
                <a:moveTo>
                  <a:pt x="21600" y="16501"/>
                </a:moveTo>
                <a:lnTo>
                  <a:pt x="17762" y="12617"/>
                </a:lnTo>
                <a:cubicBezTo>
                  <a:pt x="18256" y="11638"/>
                  <a:pt x="18551" y="10655"/>
                  <a:pt x="18551" y="9752"/>
                </a:cubicBezTo>
                <a:cubicBezTo>
                  <a:pt x="18551" y="4765"/>
                  <a:pt x="13841" y="-59"/>
                  <a:pt x="8917" y="0"/>
                </a:cubicBezTo>
                <a:cubicBezTo>
                  <a:pt x="8899" y="0"/>
                  <a:pt x="8342" y="572"/>
                  <a:pt x="8039" y="878"/>
                </a:cubicBezTo>
                <a:cubicBezTo>
                  <a:pt x="11985" y="4873"/>
                  <a:pt x="11660" y="4225"/>
                  <a:pt x="11660" y="6674"/>
                </a:cubicBezTo>
                <a:cubicBezTo>
                  <a:pt x="11660" y="8662"/>
                  <a:pt x="8514" y="11801"/>
                  <a:pt x="6594" y="11801"/>
                </a:cubicBezTo>
                <a:cubicBezTo>
                  <a:pt x="4109" y="11801"/>
                  <a:pt x="4901" y="12218"/>
                  <a:pt x="869" y="8136"/>
                </a:cubicBezTo>
                <a:cubicBezTo>
                  <a:pt x="555" y="8453"/>
                  <a:pt x="1" y="9007"/>
                  <a:pt x="0" y="9026"/>
                </a:cubicBezTo>
                <a:cubicBezTo>
                  <a:pt x="60" y="14011"/>
                  <a:pt x="4710" y="18778"/>
                  <a:pt x="9634" y="18778"/>
                </a:cubicBezTo>
                <a:cubicBezTo>
                  <a:pt x="10526" y="18778"/>
                  <a:pt x="11479" y="18490"/>
                  <a:pt x="12420" y="18011"/>
                </a:cubicBezTo>
                <a:lnTo>
                  <a:pt x="15907" y="21541"/>
                </a:lnTo>
                <a:cubicBezTo>
                  <a:pt x="16169" y="21491"/>
                  <a:pt x="16436" y="21458"/>
                  <a:pt x="16708" y="21452"/>
                </a:cubicBezTo>
                <a:lnTo>
                  <a:pt x="21600" y="16501"/>
                </a:lnTo>
                <a:close/>
                <a:moveTo>
                  <a:pt x="21600" y="16501"/>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sp>
        <p:nvSpPr>
          <p:cNvPr id="693" name="Google Shape;693;p22"/>
          <p:cNvSpPr/>
          <p:nvPr/>
        </p:nvSpPr>
        <p:spPr>
          <a:xfrm>
            <a:off x="7057588" y="3335638"/>
            <a:ext cx="393141" cy="452397"/>
          </a:xfrm>
          <a:custGeom>
            <a:rect b="b" l="l" r="r" t="t"/>
            <a:pathLst>
              <a:path extrusionOk="0" h="21600" w="19649">
                <a:moveTo>
                  <a:pt x="17472" y="12888"/>
                </a:moveTo>
                <a:lnTo>
                  <a:pt x="18861" y="14219"/>
                </a:lnTo>
                <a:cubicBezTo>
                  <a:pt x="18861" y="14219"/>
                  <a:pt x="20862" y="8759"/>
                  <a:pt x="18487" y="6419"/>
                </a:cubicBezTo>
                <a:cubicBezTo>
                  <a:pt x="17628" y="5574"/>
                  <a:pt x="16359" y="4325"/>
                  <a:pt x="15362" y="3342"/>
                </a:cubicBezTo>
                <a:cubicBezTo>
                  <a:pt x="15146" y="3130"/>
                  <a:pt x="14541" y="3322"/>
                  <a:pt x="14385" y="3118"/>
                </a:cubicBezTo>
                <a:cubicBezTo>
                  <a:pt x="13948" y="2546"/>
                  <a:pt x="13787" y="2058"/>
                  <a:pt x="13753" y="1939"/>
                </a:cubicBezTo>
                <a:cubicBezTo>
                  <a:pt x="13658" y="1489"/>
                  <a:pt x="13171" y="1049"/>
                  <a:pt x="12778" y="661"/>
                </a:cubicBezTo>
                <a:lnTo>
                  <a:pt x="12632" y="517"/>
                </a:lnTo>
                <a:cubicBezTo>
                  <a:pt x="12305" y="195"/>
                  <a:pt x="12135" y="0"/>
                  <a:pt x="11936" y="0"/>
                </a:cubicBezTo>
                <a:cubicBezTo>
                  <a:pt x="11770" y="0"/>
                  <a:pt x="11583" y="136"/>
                  <a:pt x="11265" y="449"/>
                </a:cubicBezTo>
                <a:lnTo>
                  <a:pt x="9364" y="2322"/>
                </a:lnTo>
                <a:cubicBezTo>
                  <a:pt x="8667" y="3008"/>
                  <a:pt x="8832" y="3076"/>
                  <a:pt x="9433" y="3667"/>
                </a:cubicBezTo>
                <a:lnTo>
                  <a:pt x="9580" y="3811"/>
                </a:lnTo>
                <a:cubicBezTo>
                  <a:pt x="10017" y="4242"/>
                  <a:pt x="10522" y="4788"/>
                  <a:pt x="11033" y="4788"/>
                </a:cubicBezTo>
                <a:cubicBezTo>
                  <a:pt x="11039" y="4788"/>
                  <a:pt x="11045" y="4788"/>
                  <a:pt x="11051" y="4788"/>
                </a:cubicBezTo>
                <a:cubicBezTo>
                  <a:pt x="11444" y="4860"/>
                  <a:pt x="12257" y="5087"/>
                  <a:pt x="12630" y="5763"/>
                </a:cubicBezTo>
                <a:cubicBezTo>
                  <a:pt x="13041" y="6658"/>
                  <a:pt x="12460" y="7273"/>
                  <a:pt x="12228" y="7616"/>
                </a:cubicBezTo>
                <a:lnTo>
                  <a:pt x="7130" y="12636"/>
                </a:lnTo>
                <a:cubicBezTo>
                  <a:pt x="6967" y="12585"/>
                  <a:pt x="6805" y="12557"/>
                  <a:pt x="6649" y="12557"/>
                </a:cubicBezTo>
                <a:cubicBezTo>
                  <a:pt x="6373" y="12557"/>
                  <a:pt x="6118" y="12645"/>
                  <a:pt x="5910" y="12849"/>
                </a:cubicBezTo>
                <a:cubicBezTo>
                  <a:pt x="5872" y="12887"/>
                  <a:pt x="5816" y="12942"/>
                  <a:pt x="5748" y="13009"/>
                </a:cubicBezTo>
                <a:cubicBezTo>
                  <a:pt x="5748" y="13009"/>
                  <a:pt x="1550" y="17143"/>
                  <a:pt x="461" y="18215"/>
                </a:cubicBezTo>
                <a:cubicBezTo>
                  <a:pt x="392" y="18283"/>
                  <a:pt x="337" y="18337"/>
                  <a:pt x="298" y="18375"/>
                </a:cubicBezTo>
                <a:cubicBezTo>
                  <a:pt x="-738" y="19396"/>
                  <a:pt x="1154" y="21600"/>
                  <a:pt x="2534" y="21600"/>
                </a:cubicBezTo>
                <a:cubicBezTo>
                  <a:pt x="2811" y="21600"/>
                  <a:pt x="3067" y="21511"/>
                  <a:pt x="3275" y="21307"/>
                </a:cubicBezTo>
                <a:cubicBezTo>
                  <a:pt x="3314" y="21269"/>
                  <a:pt x="3369" y="21214"/>
                  <a:pt x="3438" y="21147"/>
                </a:cubicBezTo>
                <a:cubicBezTo>
                  <a:pt x="4530" y="20071"/>
                  <a:pt x="8725" y="15940"/>
                  <a:pt x="8725" y="15940"/>
                </a:cubicBezTo>
                <a:cubicBezTo>
                  <a:pt x="8793" y="15873"/>
                  <a:pt x="8848" y="15819"/>
                  <a:pt x="8887" y="15780"/>
                </a:cubicBezTo>
                <a:cubicBezTo>
                  <a:pt x="9211" y="15461"/>
                  <a:pt x="9247" y="15026"/>
                  <a:pt x="9104" y="14578"/>
                </a:cubicBezTo>
                <a:lnTo>
                  <a:pt x="14816" y="8953"/>
                </a:lnTo>
                <a:cubicBezTo>
                  <a:pt x="15172" y="8659"/>
                  <a:pt x="15527" y="8388"/>
                  <a:pt x="15729" y="8388"/>
                </a:cubicBezTo>
                <a:cubicBezTo>
                  <a:pt x="15759" y="8388"/>
                  <a:pt x="15786" y="8395"/>
                  <a:pt x="15809" y="8408"/>
                </a:cubicBezTo>
                <a:cubicBezTo>
                  <a:pt x="17877" y="9576"/>
                  <a:pt x="17472" y="12888"/>
                  <a:pt x="17472" y="12888"/>
                </a:cubicBezTo>
                <a:close/>
                <a:moveTo>
                  <a:pt x="17472" y="12888"/>
                </a:moveTo>
              </a:path>
            </a:pathLst>
          </a:cu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grpSp>
        <p:nvGrpSpPr>
          <p:cNvPr id="694" name="Google Shape;694;p22"/>
          <p:cNvGrpSpPr/>
          <p:nvPr/>
        </p:nvGrpSpPr>
        <p:grpSpPr>
          <a:xfrm>
            <a:off x="6378480" y="2373098"/>
            <a:ext cx="236864" cy="403971"/>
            <a:chOff x="0" y="0"/>
            <a:chExt cx="337" cy="565"/>
          </a:xfrm>
        </p:grpSpPr>
        <p:sp>
          <p:nvSpPr>
            <p:cNvPr id="695" name="Google Shape;695;p22"/>
            <p:cNvSpPr/>
            <p:nvPr/>
          </p:nvSpPr>
          <p:spPr>
            <a:xfrm>
              <a:off x="215" y="424"/>
              <a:ext cx="120" cy="141"/>
            </a:xfrm>
            <a:custGeom>
              <a:rect b="b" l="l" r="r" t="t"/>
              <a:pathLst>
                <a:path extrusionOk="0" h="21600" w="21600">
                  <a:moveTo>
                    <a:pt x="4280" y="14178"/>
                  </a:moveTo>
                  <a:cubicBezTo>
                    <a:pt x="7565" y="13428"/>
                    <a:pt x="12079" y="16584"/>
                    <a:pt x="14924" y="21600"/>
                  </a:cubicBezTo>
                  <a:lnTo>
                    <a:pt x="20632" y="19548"/>
                  </a:lnTo>
                  <a:cubicBezTo>
                    <a:pt x="18380" y="14402"/>
                    <a:pt x="18790" y="9515"/>
                    <a:pt x="21600" y="7959"/>
                  </a:cubicBezTo>
                  <a:lnTo>
                    <a:pt x="15838" y="0"/>
                  </a:lnTo>
                  <a:lnTo>
                    <a:pt x="0" y="0"/>
                  </a:lnTo>
                  <a:lnTo>
                    <a:pt x="4280" y="14178"/>
                  </a:lnTo>
                  <a:close/>
                  <a:moveTo>
                    <a:pt x="11696" y="8432"/>
                  </a:moveTo>
                  <a:cubicBezTo>
                    <a:pt x="13011" y="7958"/>
                    <a:pt x="14526" y="8479"/>
                    <a:pt x="15085" y="9590"/>
                  </a:cubicBezTo>
                  <a:cubicBezTo>
                    <a:pt x="15644" y="10705"/>
                    <a:pt x="15029" y="11993"/>
                    <a:pt x="13714" y="12467"/>
                  </a:cubicBezTo>
                  <a:cubicBezTo>
                    <a:pt x="12402" y="12937"/>
                    <a:pt x="10884" y="12417"/>
                    <a:pt x="10325" y="11305"/>
                  </a:cubicBezTo>
                  <a:cubicBezTo>
                    <a:pt x="9767" y="10190"/>
                    <a:pt x="10381" y="8904"/>
                    <a:pt x="11696" y="8432"/>
                  </a:cubicBezTo>
                  <a:close/>
                  <a:moveTo>
                    <a:pt x="11696" y="8432"/>
                  </a:moveTo>
                </a:path>
              </a:pathLst>
            </a:cu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sp>
          <p:nvSpPr>
            <p:cNvPr id="696" name="Google Shape;696;p22"/>
            <p:cNvSpPr/>
            <p:nvPr/>
          </p:nvSpPr>
          <p:spPr>
            <a:xfrm>
              <a:off x="55" y="0"/>
              <a:ext cx="163" cy="215"/>
            </a:xfrm>
            <a:custGeom>
              <a:rect b="b" l="l" r="r" t="t"/>
              <a:pathLst>
                <a:path extrusionOk="0" h="21038" w="20857">
                  <a:moveTo>
                    <a:pt x="10483" y="2522"/>
                  </a:moveTo>
                  <a:cubicBezTo>
                    <a:pt x="9305" y="418"/>
                    <a:pt x="6101" y="-562"/>
                    <a:pt x="3326" y="330"/>
                  </a:cubicBezTo>
                  <a:cubicBezTo>
                    <a:pt x="551" y="1222"/>
                    <a:pt x="-743" y="3650"/>
                    <a:pt x="435" y="5752"/>
                  </a:cubicBezTo>
                  <a:lnTo>
                    <a:pt x="8996" y="21038"/>
                  </a:lnTo>
                  <a:lnTo>
                    <a:pt x="20857" y="21038"/>
                  </a:lnTo>
                  <a:lnTo>
                    <a:pt x="10483" y="2522"/>
                  </a:lnTo>
                  <a:close/>
                  <a:moveTo>
                    <a:pt x="10483" y="2522"/>
                  </a:moveTo>
                </a:path>
              </a:pathLst>
            </a:cu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sp>
          <p:nvSpPr>
            <p:cNvPr id="697" name="Google Shape;697;p22"/>
            <p:cNvSpPr/>
            <p:nvPr/>
          </p:nvSpPr>
          <p:spPr>
            <a:xfrm>
              <a:off x="0" y="248"/>
              <a:ext cx="337" cy="143"/>
            </a:xfrm>
            <a:custGeom>
              <a:rect b="b" l="l" r="r" t="t"/>
              <a:pathLst>
                <a:path extrusionOk="0" h="21600" w="21600">
                  <a:moveTo>
                    <a:pt x="21600" y="21600"/>
                  </a:moveTo>
                  <a:lnTo>
                    <a:pt x="21600" y="0"/>
                  </a:lnTo>
                  <a:lnTo>
                    <a:pt x="1461" y="0"/>
                  </a:lnTo>
                  <a:lnTo>
                    <a:pt x="1081" y="2728"/>
                  </a:lnTo>
                  <a:cubicBezTo>
                    <a:pt x="1447" y="5192"/>
                    <a:pt x="1462" y="7878"/>
                    <a:pt x="1108" y="10426"/>
                  </a:cubicBezTo>
                  <a:lnTo>
                    <a:pt x="236" y="16668"/>
                  </a:lnTo>
                  <a:lnTo>
                    <a:pt x="0" y="18358"/>
                  </a:lnTo>
                  <a:cubicBezTo>
                    <a:pt x="120" y="19433"/>
                    <a:pt x="203" y="20516"/>
                    <a:pt x="256" y="21599"/>
                  </a:cubicBezTo>
                  <a:lnTo>
                    <a:pt x="21600" y="21599"/>
                  </a:lnTo>
                  <a:lnTo>
                    <a:pt x="21600" y="21600"/>
                  </a:lnTo>
                  <a:close/>
                  <a:moveTo>
                    <a:pt x="17770" y="3299"/>
                  </a:moveTo>
                  <a:lnTo>
                    <a:pt x="17770" y="9600"/>
                  </a:lnTo>
                  <a:lnTo>
                    <a:pt x="16237" y="9600"/>
                  </a:lnTo>
                  <a:lnTo>
                    <a:pt x="16237" y="3299"/>
                  </a:lnTo>
                  <a:lnTo>
                    <a:pt x="17770" y="3299"/>
                  </a:lnTo>
                  <a:close/>
                  <a:moveTo>
                    <a:pt x="3980" y="14702"/>
                  </a:moveTo>
                  <a:lnTo>
                    <a:pt x="2448" y="14702"/>
                  </a:lnTo>
                  <a:lnTo>
                    <a:pt x="2448" y="3299"/>
                  </a:lnTo>
                  <a:lnTo>
                    <a:pt x="3980" y="3299"/>
                  </a:lnTo>
                  <a:lnTo>
                    <a:pt x="3980" y="14702"/>
                  </a:lnTo>
                  <a:close/>
                  <a:moveTo>
                    <a:pt x="8577" y="9600"/>
                  </a:moveTo>
                  <a:lnTo>
                    <a:pt x="7044" y="9600"/>
                  </a:lnTo>
                  <a:lnTo>
                    <a:pt x="7044" y="3299"/>
                  </a:lnTo>
                  <a:lnTo>
                    <a:pt x="8577" y="3299"/>
                  </a:lnTo>
                  <a:lnTo>
                    <a:pt x="8577" y="9600"/>
                  </a:lnTo>
                  <a:close/>
                  <a:moveTo>
                    <a:pt x="13172" y="14702"/>
                  </a:moveTo>
                  <a:lnTo>
                    <a:pt x="11641" y="14702"/>
                  </a:lnTo>
                  <a:lnTo>
                    <a:pt x="11641" y="3299"/>
                  </a:lnTo>
                  <a:lnTo>
                    <a:pt x="13172" y="3299"/>
                  </a:lnTo>
                  <a:lnTo>
                    <a:pt x="13172" y="14702"/>
                  </a:lnTo>
                  <a:close/>
                  <a:moveTo>
                    <a:pt x="13172" y="14702"/>
                  </a:moveTo>
                </a:path>
              </a:pathLst>
            </a:cu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grpSp>
      <p:sp>
        <p:nvSpPr>
          <p:cNvPr id="698" name="Google Shape;698;p22"/>
          <p:cNvSpPr/>
          <p:nvPr/>
        </p:nvSpPr>
        <p:spPr>
          <a:xfrm>
            <a:off x="6186835" y="2511091"/>
            <a:ext cx="134949" cy="159443"/>
          </a:xfrm>
          <a:custGeom>
            <a:rect b="b" l="l" r="r" t="t"/>
            <a:pathLst>
              <a:path extrusionOk="0" h="21156" w="18757">
                <a:moveTo>
                  <a:pt x="18075" y="3427"/>
                </a:moveTo>
                <a:lnTo>
                  <a:pt x="18119" y="3298"/>
                </a:lnTo>
                <a:cubicBezTo>
                  <a:pt x="16372" y="976"/>
                  <a:pt x="14151" y="220"/>
                  <a:pt x="11993" y="32"/>
                </a:cubicBezTo>
                <a:cubicBezTo>
                  <a:pt x="11416" y="-13"/>
                  <a:pt x="10846" y="-7"/>
                  <a:pt x="10302" y="31"/>
                </a:cubicBezTo>
                <a:cubicBezTo>
                  <a:pt x="8723" y="864"/>
                  <a:pt x="2778" y="4840"/>
                  <a:pt x="4297" y="9992"/>
                </a:cubicBezTo>
                <a:cubicBezTo>
                  <a:pt x="6446" y="17286"/>
                  <a:pt x="1145" y="17991"/>
                  <a:pt x="80" y="18511"/>
                </a:cubicBezTo>
                <a:cubicBezTo>
                  <a:pt x="-454" y="18772"/>
                  <a:pt x="1711" y="21587"/>
                  <a:pt x="5806" y="21100"/>
                </a:cubicBezTo>
                <a:cubicBezTo>
                  <a:pt x="6433" y="21026"/>
                  <a:pt x="7104" y="20874"/>
                  <a:pt x="7820" y="20624"/>
                </a:cubicBezTo>
                <a:cubicBezTo>
                  <a:pt x="13151" y="18756"/>
                  <a:pt x="21146" y="11852"/>
                  <a:pt x="18075" y="3427"/>
                </a:cubicBezTo>
                <a:close/>
                <a:moveTo>
                  <a:pt x="18075" y="3427"/>
                </a:moveTo>
              </a:path>
            </a:pathLst>
          </a:cu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sp>
        <p:nvSpPr>
          <p:cNvPr id="699" name="Google Shape;699;p22"/>
          <p:cNvSpPr/>
          <p:nvPr/>
        </p:nvSpPr>
        <p:spPr>
          <a:xfrm>
            <a:off x="6254310" y="2291909"/>
            <a:ext cx="115972" cy="248102"/>
          </a:xfrm>
          <a:custGeom>
            <a:rect b="b" l="l" r="r" t="t"/>
            <a:pathLst>
              <a:path extrusionOk="0" h="21584" w="21191">
                <a:moveTo>
                  <a:pt x="4821" y="15690"/>
                </a:moveTo>
                <a:cubicBezTo>
                  <a:pt x="3301" y="15956"/>
                  <a:pt x="2035" y="16548"/>
                  <a:pt x="1494" y="17351"/>
                </a:cubicBezTo>
                <a:lnTo>
                  <a:pt x="0" y="19565"/>
                </a:lnTo>
                <a:cubicBezTo>
                  <a:pt x="451" y="19564"/>
                  <a:pt x="912" y="19569"/>
                  <a:pt x="1382" y="19587"/>
                </a:cubicBezTo>
                <a:cubicBezTo>
                  <a:pt x="4283" y="19683"/>
                  <a:pt x="7505" y="20232"/>
                  <a:pt x="10099" y="21584"/>
                </a:cubicBezTo>
                <a:lnTo>
                  <a:pt x="11840" y="19003"/>
                </a:lnTo>
                <a:cubicBezTo>
                  <a:pt x="12385" y="18198"/>
                  <a:pt x="12087" y="17359"/>
                  <a:pt x="11189" y="16705"/>
                </a:cubicBezTo>
                <a:lnTo>
                  <a:pt x="21023" y="2138"/>
                </a:lnTo>
                <a:cubicBezTo>
                  <a:pt x="21600" y="1282"/>
                  <a:pt x="20645" y="362"/>
                  <a:pt x="18884" y="82"/>
                </a:cubicBezTo>
                <a:cubicBezTo>
                  <a:pt x="18401" y="5"/>
                  <a:pt x="17908" y="-16"/>
                  <a:pt x="17433" y="12"/>
                </a:cubicBezTo>
                <a:cubicBezTo>
                  <a:pt x="16184" y="86"/>
                  <a:pt x="15075" y="501"/>
                  <a:pt x="14656" y="1121"/>
                </a:cubicBezTo>
                <a:lnTo>
                  <a:pt x="4821" y="15690"/>
                </a:lnTo>
                <a:close/>
                <a:moveTo>
                  <a:pt x="4821" y="15690"/>
                </a:moveTo>
              </a:path>
            </a:pathLst>
          </a:custGeom>
          <a:no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816">
              <a:solidFill>
                <a:schemeClr val="dk1"/>
              </a:solidFill>
              <a:latin typeface="Arial"/>
              <a:ea typeface="Arial"/>
              <a:cs typeface="Arial"/>
              <a:sym typeface="Arial"/>
            </a:endParaRPr>
          </a:p>
        </p:txBody>
      </p:sp>
      <p:pic>
        <p:nvPicPr>
          <p:cNvPr descr="Clapping Hands" id="700" name="Google Shape;700;p22"/>
          <p:cNvPicPr preferRelativeResize="0"/>
          <p:nvPr/>
        </p:nvPicPr>
        <p:blipFill rotWithShape="1">
          <a:blip r:embed="rId3">
            <a:alphaModFix/>
          </a:blip>
          <a:srcRect b="0" l="0" r="0" t="0"/>
          <a:stretch/>
        </p:blipFill>
        <p:spPr>
          <a:xfrm>
            <a:off x="4371832" y="2464600"/>
            <a:ext cx="921001" cy="921001"/>
          </a:xfrm>
          <a:prstGeom prst="rect">
            <a:avLst/>
          </a:prstGeom>
          <a:noFill/>
          <a:ln>
            <a:noFill/>
          </a:ln>
        </p:spPr>
      </p:pic>
      <p:sp>
        <p:nvSpPr>
          <p:cNvPr id="701" name="Google Shape;701;p22"/>
          <p:cNvSpPr/>
          <p:nvPr/>
        </p:nvSpPr>
        <p:spPr>
          <a:xfrm rot="10800000">
            <a:off x="4886783" y="6142235"/>
            <a:ext cx="5072648" cy="779854"/>
          </a:xfrm>
          <a:prstGeom prst="downArrow">
            <a:avLst>
              <a:gd fmla="val 50000" name="adj1"/>
              <a:gd fmla="val 50000" name="adj2"/>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702" name="Google Shape;702;p22"/>
          <p:cNvSpPr/>
          <p:nvPr/>
        </p:nvSpPr>
        <p:spPr>
          <a:xfrm>
            <a:off x="5501670" y="5394049"/>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03" name="Google Shape;703;p22"/>
          <p:cNvSpPr/>
          <p:nvPr/>
        </p:nvSpPr>
        <p:spPr>
          <a:xfrm>
            <a:off x="4589613" y="5385675"/>
            <a:ext cx="881640"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Build</a:t>
            </a:r>
            <a:endParaRPr/>
          </a:p>
        </p:txBody>
      </p:sp>
      <p:sp>
        <p:nvSpPr>
          <p:cNvPr id="704" name="Google Shape;704;p22"/>
          <p:cNvSpPr/>
          <p:nvPr/>
        </p:nvSpPr>
        <p:spPr>
          <a:xfrm>
            <a:off x="7079466" y="5394049"/>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05" name="Google Shape;705;p22"/>
          <p:cNvSpPr/>
          <p:nvPr/>
        </p:nvSpPr>
        <p:spPr>
          <a:xfrm>
            <a:off x="6167045" y="5387831"/>
            <a:ext cx="881640"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Merge</a:t>
            </a:r>
            <a:endParaRPr/>
          </a:p>
        </p:txBody>
      </p:sp>
      <p:sp>
        <p:nvSpPr>
          <p:cNvPr id="706" name="Google Shape;706;p22"/>
          <p:cNvSpPr/>
          <p:nvPr/>
        </p:nvSpPr>
        <p:spPr>
          <a:xfrm>
            <a:off x="7743843" y="5391893"/>
            <a:ext cx="1192305"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900">
                <a:solidFill>
                  <a:schemeClr val="lt1"/>
                </a:solidFill>
                <a:latin typeface="Arial"/>
                <a:ea typeface="Arial"/>
                <a:cs typeface="Arial"/>
                <a:sym typeface="Arial"/>
              </a:rPr>
              <a:t>Liberamos automaticamente al repositorio</a:t>
            </a:r>
            <a:endParaRPr/>
          </a:p>
        </p:txBody>
      </p:sp>
      <p:sp>
        <p:nvSpPr>
          <p:cNvPr id="707" name="Google Shape;707;p22"/>
          <p:cNvSpPr/>
          <p:nvPr/>
        </p:nvSpPr>
        <p:spPr>
          <a:xfrm>
            <a:off x="9643446" y="5391891"/>
            <a:ext cx="1192305"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900">
                <a:solidFill>
                  <a:schemeClr val="lt1"/>
                </a:solidFill>
                <a:latin typeface="Arial"/>
                <a:ea typeface="Arial"/>
                <a:cs typeface="Arial"/>
                <a:sym typeface="Arial"/>
              </a:rPr>
              <a:t>Despliegue automatico a producción</a:t>
            </a:r>
            <a:endParaRPr/>
          </a:p>
        </p:txBody>
      </p:sp>
      <p:sp>
        <p:nvSpPr>
          <p:cNvPr id="708" name="Google Shape;708;p22"/>
          <p:cNvSpPr txBox="1"/>
          <p:nvPr/>
        </p:nvSpPr>
        <p:spPr>
          <a:xfrm>
            <a:off x="4806580" y="5029296"/>
            <a:ext cx="2251008"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INTEGRATION</a:t>
            </a:r>
            <a:endParaRPr/>
          </a:p>
        </p:txBody>
      </p:sp>
      <p:sp>
        <p:nvSpPr>
          <p:cNvPr id="709" name="Google Shape;709;p22"/>
          <p:cNvSpPr txBox="1"/>
          <p:nvPr/>
        </p:nvSpPr>
        <p:spPr>
          <a:xfrm>
            <a:off x="7302459" y="5020334"/>
            <a:ext cx="2108779"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DELIVERY</a:t>
            </a:r>
            <a:endParaRPr/>
          </a:p>
        </p:txBody>
      </p:sp>
      <p:sp>
        <p:nvSpPr>
          <p:cNvPr id="710" name="Google Shape;710;p22"/>
          <p:cNvSpPr/>
          <p:nvPr/>
        </p:nvSpPr>
        <p:spPr>
          <a:xfrm>
            <a:off x="8966929" y="5391892"/>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11" name="Google Shape;711;p22"/>
          <p:cNvSpPr/>
          <p:nvPr/>
        </p:nvSpPr>
        <p:spPr>
          <a:xfrm>
            <a:off x="10885173" y="5394049"/>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12" name="Google Shape;712;p22"/>
          <p:cNvSpPr txBox="1"/>
          <p:nvPr/>
        </p:nvSpPr>
        <p:spPr>
          <a:xfrm>
            <a:off x="9411238" y="5029296"/>
            <a:ext cx="2251008"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DEPLOYMENT</a:t>
            </a:r>
            <a:endParaRPr/>
          </a:p>
        </p:txBody>
      </p:sp>
      <p:sp>
        <p:nvSpPr>
          <p:cNvPr id="713" name="Google Shape;713;p22"/>
          <p:cNvSpPr txBox="1"/>
          <p:nvPr/>
        </p:nvSpPr>
        <p:spPr>
          <a:xfrm>
            <a:off x="6747064" y="6494705"/>
            <a:ext cx="2251008" cy="30777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400">
                <a:solidFill>
                  <a:schemeClr val="accent1"/>
                </a:solidFill>
                <a:latin typeface="Arial"/>
                <a:ea typeface="Arial"/>
                <a:cs typeface="Arial"/>
                <a:sym typeface="Arial"/>
              </a:rPr>
              <a:t>AUTOMATED TEST</a:t>
            </a:r>
            <a:endParaRPr/>
          </a:p>
        </p:txBody>
      </p:sp>
      <p:sp>
        <p:nvSpPr>
          <p:cNvPr id="714" name="Google Shape;714;p22"/>
          <p:cNvSpPr/>
          <p:nvPr/>
        </p:nvSpPr>
        <p:spPr>
          <a:xfrm rot="5400000">
            <a:off x="3653088" y="5572795"/>
            <a:ext cx="236979" cy="176888"/>
          </a:xfrm>
          <a:prstGeom prst="triangle">
            <a:avLst>
              <a:gd fmla="val 50000" name="adj"/>
            </a:avLst>
          </a:prstGeom>
          <a:solidFill>
            <a:srgbClr val="C9CDD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363D58"/>
              </a:solidFill>
              <a:latin typeface="Montserrat"/>
              <a:ea typeface="Montserrat"/>
              <a:cs typeface="Montserrat"/>
              <a:sym typeface="Montserrat"/>
            </a:endParaRPr>
          </a:p>
        </p:txBody>
      </p:sp>
      <p:sp>
        <p:nvSpPr>
          <p:cNvPr id="715" name="Google Shape;715;p22"/>
          <p:cNvSpPr/>
          <p:nvPr/>
        </p:nvSpPr>
        <p:spPr>
          <a:xfrm rot="5400000">
            <a:off x="11632201" y="5583797"/>
            <a:ext cx="236979" cy="176888"/>
          </a:xfrm>
          <a:prstGeom prst="triangle">
            <a:avLst>
              <a:gd fmla="val 50000" name="adj"/>
            </a:avLst>
          </a:prstGeom>
          <a:solidFill>
            <a:srgbClr val="C9CDD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363D58"/>
              </a:solidFill>
              <a:latin typeface="Montserrat"/>
              <a:ea typeface="Montserrat"/>
              <a:cs typeface="Montserrat"/>
              <a:sym typeface="Montserrat"/>
            </a:endParaRPr>
          </a:p>
        </p:txBody>
      </p:sp>
      <p:sp>
        <p:nvSpPr>
          <p:cNvPr id="716" name="Google Shape;716;p22"/>
          <p:cNvSpPr/>
          <p:nvPr/>
        </p:nvSpPr>
        <p:spPr>
          <a:xfrm>
            <a:off x="3912368" y="5385674"/>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17" name="Google Shape;717;p22"/>
          <p:cNvSpPr/>
          <p:nvPr/>
        </p:nvSpPr>
        <p:spPr>
          <a:xfrm>
            <a:off x="8941074" y="2590812"/>
            <a:ext cx="2286196" cy="2166677"/>
          </a:xfrm>
          <a:custGeom>
            <a:rect b="b" l="l" r="r" t="t"/>
            <a:pathLst>
              <a:path extrusionOk="0" h="434" w="422">
                <a:moveTo>
                  <a:pt x="0" y="40"/>
                </a:moveTo>
                <a:lnTo>
                  <a:pt x="391" y="0"/>
                </a:lnTo>
                <a:cubicBezTo>
                  <a:pt x="391" y="0"/>
                  <a:pt x="422" y="243"/>
                  <a:pt x="418" y="405"/>
                </a:cubicBezTo>
                <a:cubicBezTo>
                  <a:pt x="250" y="433"/>
                  <a:pt x="26" y="434"/>
                  <a:pt x="26" y="434"/>
                </a:cubicBezTo>
                <a:cubicBezTo>
                  <a:pt x="30" y="303"/>
                  <a:pt x="20" y="172"/>
                  <a:pt x="0" y="40"/>
                </a:cubicBezTo>
                <a:close/>
              </a:path>
            </a:pathLst>
          </a:custGeom>
          <a:gradFill>
            <a:gsLst>
              <a:gs pos="0">
                <a:srgbClr val="FFFF00"/>
              </a:gs>
              <a:gs pos="100000">
                <a:srgbClr val="FFDB01"/>
              </a:gs>
            </a:gsLst>
            <a:lin ang="16800000" scaled="0"/>
          </a:gradFill>
          <a:ln>
            <a:noFill/>
          </a:ln>
          <a:effectLst>
            <a:outerShdw blurRad="50800" rotWithShape="0" algn="l"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18" name="Google Shape;718;p22"/>
          <p:cNvSpPr txBox="1"/>
          <p:nvPr/>
        </p:nvSpPr>
        <p:spPr>
          <a:xfrm rot="-352032">
            <a:off x="9346723" y="3211779"/>
            <a:ext cx="1863330" cy="1256754"/>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s-ES" sz="2000">
                <a:solidFill>
                  <a:srgbClr val="7F7F7F"/>
                </a:solidFill>
                <a:latin typeface="Architects Daughter"/>
                <a:ea typeface="Architects Daughter"/>
                <a:cs typeface="Architects Daughter"/>
                <a:sym typeface="Architects Daughter"/>
              </a:rPr>
              <a:t>Las pruebas tienen lugar en múltiples etapas a lo largo del proceso. </a:t>
            </a:r>
            <a:endParaRPr/>
          </a:p>
          <a:p>
            <a:pPr indent="0" lvl="0" marL="0" marR="0" rtl="0" algn="l">
              <a:lnSpc>
                <a:spcPct val="80000"/>
              </a:lnSpc>
              <a:spcBef>
                <a:spcPts val="0"/>
              </a:spcBef>
              <a:spcAft>
                <a:spcPts val="0"/>
              </a:spcAft>
              <a:buNone/>
            </a:pPr>
            <a:r>
              <a:t/>
            </a:r>
            <a:endParaRPr b="1" sz="2000">
              <a:solidFill>
                <a:schemeClr val="dk1"/>
              </a:solidFill>
              <a:latin typeface="Architects Daughter"/>
              <a:ea typeface="Architects Daughter"/>
              <a:cs typeface="Architects Daughter"/>
              <a:sym typeface="Architects Daughter"/>
            </a:endParaRPr>
          </a:p>
        </p:txBody>
      </p:sp>
      <p:sp>
        <p:nvSpPr>
          <p:cNvPr id="719" name="Google Shape;719;p22"/>
          <p:cNvSpPr/>
          <p:nvPr/>
        </p:nvSpPr>
        <p:spPr>
          <a:xfrm>
            <a:off x="9886927" y="2799481"/>
            <a:ext cx="180522" cy="151785"/>
          </a:xfrm>
          <a:prstGeom prst="ellipse">
            <a:avLst/>
          </a:prstGeom>
          <a:solidFill>
            <a:srgbClr val="D9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3"/>
          <p:cNvSpPr txBox="1"/>
          <p:nvPr>
            <p:ph type="title"/>
          </p:nvPr>
        </p:nvSpPr>
        <p:spPr>
          <a:xfrm>
            <a:off x="2581757" y="324020"/>
            <a:ext cx="10399383"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t>¿Cómo encajan las pruebas en el ciclo de Desarrollo Software Agile?</a:t>
            </a:r>
            <a:br>
              <a:rPr lang="es-ES"/>
            </a:br>
            <a:endParaRPr/>
          </a:p>
        </p:txBody>
      </p:sp>
      <p:sp>
        <p:nvSpPr>
          <p:cNvPr id="726" name="Google Shape;726;p23"/>
          <p:cNvSpPr/>
          <p:nvPr/>
        </p:nvSpPr>
        <p:spPr>
          <a:xfrm>
            <a:off x="5210985" y="2977876"/>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27" name="Google Shape;727;p23"/>
          <p:cNvSpPr/>
          <p:nvPr/>
        </p:nvSpPr>
        <p:spPr>
          <a:xfrm>
            <a:off x="4298928" y="2969502"/>
            <a:ext cx="881640"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100">
                <a:solidFill>
                  <a:schemeClr val="lt1"/>
                </a:solidFill>
                <a:latin typeface="Arial"/>
                <a:ea typeface="Arial"/>
                <a:cs typeface="Arial"/>
                <a:sym typeface="Arial"/>
              </a:rPr>
              <a:t>Desarrollo</a:t>
            </a:r>
            <a:endParaRPr/>
          </a:p>
        </p:txBody>
      </p:sp>
      <p:sp>
        <p:nvSpPr>
          <p:cNvPr id="728" name="Google Shape;728;p23"/>
          <p:cNvSpPr/>
          <p:nvPr/>
        </p:nvSpPr>
        <p:spPr>
          <a:xfrm>
            <a:off x="6788781" y="2977876"/>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29" name="Google Shape;729;p23"/>
          <p:cNvSpPr/>
          <p:nvPr/>
        </p:nvSpPr>
        <p:spPr>
          <a:xfrm>
            <a:off x="5876360" y="2971658"/>
            <a:ext cx="881640"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Merge</a:t>
            </a:r>
            <a:endParaRPr/>
          </a:p>
        </p:txBody>
      </p:sp>
      <p:sp>
        <p:nvSpPr>
          <p:cNvPr id="730" name="Google Shape;730;p23"/>
          <p:cNvSpPr/>
          <p:nvPr/>
        </p:nvSpPr>
        <p:spPr>
          <a:xfrm>
            <a:off x="7453158" y="2975720"/>
            <a:ext cx="1192305"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900">
                <a:solidFill>
                  <a:schemeClr val="lt1"/>
                </a:solidFill>
                <a:latin typeface="Arial"/>
                <a:ea typeface="Arial"/>
                <a:cs typeface="Arial"/>
                <a:sym typeface="Arial"/>
              </a:rPr>
              <a:t>Liberamos automaticamente al repositorio</a:t>
            </a:r>
            <a:endParaRPr/>
          </a:p>
        </p:txBody>
      </p:sp>
      <p:sp>
        <p:nvSpPr>
          <p:cNvPr id="731" name="Google Shape;731;p23"/>
          <p:cNvSpPr/>
          <p:nvPr/>
        </p:nvSpPr>
        <p:spPr>
          <a:xfrm>
            <a:off x="9352761" y="2975718"/>
            <a:ext cx="1192305" cy="534381"/>
          </a:xfrm>
          <a:prstGeom prst="rect">
            <a:avLst/>
          </a:prstGeom>
          <a:solidFill>
            <a:srgbClr val="7580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900">
                <a:solidFill>
                  <a:schemeClr val="lt1"/>
                </a:solidFill>
                <a:latin typeface="Arial"/>
                <a:ea typeface="Arial"/>
                <a:cs typeface="Arial"/>
                <a:sym typeface="Arial"/>
              </a:rPr>
              <a:t>Despliegue automatico a producción</a:t>
            </a:r>
            <a:endParaRPr/>
          </a:p>
        </p:txBody>
      </p:sp>
      <p:sp>
        <p:nvSpPr>
          <p:cNvPr id="732" name="Google Shape;732;p23"/>
          <p:cNvSpPr txBox="1"/>
          <p:nvPr/>
        </p:nvSpPr>
        <p:spPr>
          <a:xfrm>
            <a:off x="4515895" y="2613123"/>
            <a:ext cx="2251008"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INTEGRATION</a:t>
            </a:r>
            <a:endParaRPr/>
          </a:p>
        </p:txBody>
      </p:sp>
      <p:sp>
        <p:nvSpPr>
          <p:cNvPr id="733" name="Google Shape;733;p23"/>
          <p:cNvSpPr txBox="1"/>
          <p:nvPr/>
        </p:nvSpPr>
        <p:spPr>
          <a:xfrm>
            <a:off x="7011774" y="2604161"/>
            <a:ext cx="2108779"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DELIVERY</a:t>
            </a:r>
            <a:endParaRPr/>
          </a:p>
        </p:txBody>
      </p:sp>
      <p:sp>
        <p:nvSpPr>
          <p:cNvPr id="734" name="Google Shape;734;p23"/>
          <p:cNvSpPr/>
          <p:nvPr/>
        </p:nvSpPr>
        <p:spPr>
          <a:xfrm>
            <a:off x="8676244" y="2975719"/>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35" name="Google Shape;735;p23"/>
          <p:cNvSpPr/>
          <p:nvPr/>
        </p:nvSpPr>
        <p:spPr>
          <a:xfrm>
            <a:off x="10594488" y="2977876"/>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36" name="Google Shape;736;p23"/>
          <p:cNvSpPr txBox="1"/>
          <p:nvPr/>
        </p:nvSpPr>
        <p:spPr>
          <a:xfrm>
            <a:off x="9120553" y="2613123"/>
            <a:ext cx="2251008" cy="26161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100">
                <a:solidFill>
                  <a:schemeClr val="accent1"/>
                </a:solidFill>
                <a:latin typeface="Arial"/>
                <a:ea typeface="Arial"/>
                <a:cs typeface="Arial"/>
                <a:sym typeface="Arial"/>
              </a:rPr>
              <a:t>CONTINUOUS DEPLOYMENT</a:t>
            </a:r>
            <a:endParaRPr/>
          </a:p>
        </p:txBody>
      </p:sp>
      <p:sp>
        <p:nvSpPr>
          <p:cNvPr id="737" name="Google Shape;737;p23"/>
          <p:cNvSpPr/>
          <p:nvPr/>
        </p:nvSpPr>
        <p:spPr>
          <a:xfrm rot="5400000">
            <a:off x="3362403" y="3156622"/>
            <a:ext cx="236979" cy="176888"/>
          </a:xfrm>
          <a:prstGeom prst="triangle">
            <a:avLst>
              <a:gd fmla="val 50000" name="adj"/>
            </a:avLst>
          </a:prstGeom>
          <a:solidFill>
            <a:srgbClr val="C9CDD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363D58"/>
              </a:solidFill>
              <a:latin typeface="Montserrat"/>
              <a:ea typeface="Montserrat"/>
              <a:cs typeface="Montserrat"/>
              <a:sym typeface="Montserrat"/>
            </a:endParaRPr>
          </a:p>
        </p:txBody>
      </p:sp>
      <p:sp>
        <p:nvSpPr>
          <p:cNvPr id="738" name="Google Shape;738;p23"/>
          <p:cNvSpPr/>
          <p:nvPr/>
        </p:nvSpPr>
        <p:spPr>
          <a:xfrm rot="5400000">
            <a:off x="11341516" y="3167624"/>
            <a:ext cx="236979" cy="176888"/>
          </a:xfrm>
          <a:prstGeom prst="triangle">
            <a:avLst>
              <a:gd fmla="val 50000" name="adj"/>
            </a:avLst>
          </a:prstGeom>
          <a:solidFill>
            <a:srgbClr val="C9CDD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rgbClr val="363D58"/>
              </a:solidFill>
              <a:latin typeface="Montserrat"/>
              <a:ea typeface="Montserrat"/>
              <a:cs typeface="Montserrat"/>
              <a:sym typeface="Montserrat"/>
            </a:endParaRPr>
          </a:p>
        </p:txBody>
      </p:sp>
      <p:sp>
        <p:nvSpPr>
          <p:cNvPr id="739" name="Google Shape;739;p23"/>
          <p:cNvSpPr/>
          <p:nvPr/>
        </p:nvSpPr>
        <p:spPr>
          <a:xfrm>
            <a:off x="3621683" y="2969501"/>
            <a:ext cx="642498" cy="534381"/>
          </a:xfrm>
          <a:prstGeom prst="rect">
            <a:avLst/>
          </a:prstGeom>
          <a:solidFill>
            <a:srgbClr val="EB5C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chemeClr val="lt1"/>
                </a:solidFill>
                <a:latin typeface="Arial"/>
                <a:ea typeface="Arial"/>
                <a:cs typeface="Arial"/>
                <a:sym typeface="Arial"/>
              </a:rPr>
              <a:t>Test</a:t>
            </a:r>
            <a:endParaRPr/>
          </a:p>
        </p:txBody>
      </p:sp>
      <p:sp>
        <p:nvSpPr>
          <p:cNvPr id="740" name="Google Shape;740;p23"/>
          <p:cNvSpPr/>
          <p:nvPr/>
        </p:nvSpPr>
        <p:spPr>
          <a:xfrm>
            <a:off x="3285236" y="4016253"/>
            <a:ext cx="1254629" cy="605035"/>
          </a:xfrm>
          <a:prstGeom prst="wedgeRoundRectCallout">
            <a:avLst>
              <a:gd fmla="val -12646" name="adj1"/>
              <a:gd fmla="val -113228" name="adj2"/>
              <a:gd fmla="val 16667" name="adj3"/>
            </a:avLst>
          </a:prstGeom>
          <a:solidFill>
            <a:srgbClr val="F39B9B"/>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TDD </a:t>
            </a:r>
            <a:endParaRPr/>
          </a:p>
          <a:p>
            <a:pPr indent="0" lvl="0" marL="0" marR="0" rtl="0" algn="ctr">
              <a:spcBef>
                <a:spcPts val="0"/>
              </a:spcBef>
              <a:spcAft>
                <a:spcPts val="0"/>
              </a:spcAft>
              <a:buNone/>
            </a:pPr>
            <a:r>
              <a:rPr lang="es-ES" sz="1000">
                <a:solidFill>
                  <a:srgbClr val="282D42"/>
                </a:solidFill>
                <a:latin typeface="Arial"/>
                <a:ea typeface="Arial"/>
                <a:cs typeface="Arial"/>
                <a:sym typeface="Arial"/>
              </a:rPr>
              <a:t>(Test Unitarios)</a:t>
            </a:r>
            <a:endParaRPr sz="1000">
              <a:solidFill>
                <a:srgbClr val="282D42"/>
              </a:solidFill>
              <a:latin typeface="Arial"/>
              <a:ea typeface="Arial"/>
              <a:cs typeface="Arial"/>
              <a:sym typeface="Arial"/>
            </a:endParaRPr>
          </a:p>
        </p:txBody>
      </p:sp>
      <p:sp>
        <p:nvSpPr>
          <p:cNvPr id="741" name="Google Shape;741;p23"/>
          <p:cNvSpPr/>
          <p:nvPr/>
        </p:nvSpPr>
        <p:spPr>
          <a:xfrm>
            <a:off x="5062551" y="4016253"/>
            <a:ext cx="1254629" cy="605035"/>
          </a:xfrm>
          <a:prstGeom prst="wedgeRoundRectCallout">
            <a:avLst>
              <a:gd fmla="val -12646" name="adj1"/>
              <a:gd fmla="val -113228" name="adj2"/>
              <a:gd fmla="val 16667" name="adj3"/>
            </a:avLst>
          </a:prstGeom>
          <a:solidFill>
            <a:srgbClr val="F39B9B"/>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BDD</a:t>
            </a:r>
            <a:endParaRPr/>
          </a:p>
          <a:p>
            <a:pPr indent="0" lvl="0" marL="0" marR="0" rtl="0" algn="ctr">
              <a:spcBef>
                <a:spcPts val="0"/>
              </a:spcBef>
              <a:spcAft>
                <a:spcPts val="0"/>
              </a:spcAft>
              <a:buNone/>
            </a:pPr>
            <a:r>
              <a:rPr lang="es-ES" sz="1000">
                <a:solidFill>
                  <a:srgbClr val="282D42"/>
                </a:solidFill>
                <a:latin typeface="Arial"/>
                <a:ea typeface="Arial"/>
                <a:cs typeface="Arial"/>
                <a:sym typeface="Arial"/>
              </a:rPr>
              <a:t>(Test Funcionales)</a:t>
            </a:r>
            <a:endParaRPr sz="1000">
              <a:solidFill>
                <a:srgbClr val="282D42"/>
              </a:solidFill>
              <a:latin typeface="Arial"/>
              <a:ea typeface="Arial"/>
              <a:cs typeface="Arial"/>
              <a:sym typeface="Arial"/>
            </a:endParaRPr>
          </a:p>
        </p:txBody>
      </p:sp>
      <p:sp>
        <p:nvSpPr>
          <p:cNvPr id="742" name="Google Shape;742;p23"/>
          <p:cNvSpPr/>
          <p:nvPr/>
        </p:nvSpPr>
        <p:spPr>
          <a:xfrm>
            <a:off x="6747328" y="4016253"/>
            <a:ext cx="1254629" cy="605035"/>
          </a:xfrm>
          <a:prstGeom prst="wedgeRoundRectCallout">
            <a:avLst>
              <a:gd fmla="val -12646" name="adj1"/>
              <a:gd fmla="val -113228"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Integración</a:t>
            </a:r>
            <a:endParaRPr sz="1000">
              <a:solidFill>
                <a:srgbClr val="282D42"/>
              </a:solidFill>
              <a:latin typeface="Arial"/>
              <a:ea typeface="Arial"/>
              <a:cs typeface="Arial"/>
              <a:sym typeface="Arial"/>
            </a:endParaRPr>
          </a:p>
        </p:txBody>
      </p:sp>
      <p:sp>
        <p:nvSpPr>
          <p:cNvPr id="743" name="Google Shape;743;p23"/>
          <p:cNvSpPr/>
          <p:nvPr/>
        </p:nvSpPr>
        <p:spPr>
          <a:xfrm>
            <a:off x="6825843" y="5138981"/>
            <a:ext cx="1254629" cy="605035"/>
          </a:xfrm>
          <a:prstGeom prst="wedgeRoundRectCallout">
            <a:avLst>
              <a:gd fmla="val -12646" name="adj1"/>
              <a:gd fmla="val -113228" name="adj2"/>
              <a:gd fmla="val 16667" name="adj3"/>
            </a:avLst>
          </a:prstGeom>
          <a:solidFill>
            <a:srgbClr val="F39B9B"/>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BDD/ATDD </a:t>
            </a:r>
            <a:endParaRPr/>
          </a:p>
          <a:p>
            <a:pPr indent="0" lvl="0" marL="0" marR="0" rtl="0" algn="ctr">
              <a:spcBef>
                <a:spcPts val="0"/>
              </a:spcBef>
              <a:spcAft>
                <a:spcPts val="0"/>
              </a:spcAft>
              <a:buNone/>
            </a:pPr>
            <a:r>
              <a:rPr lang="es-ES" sz="1000">
                <a:solidFill>
                  <a:srgbClr val="282D42"/>
                </a:solidFill>
                <a:latin typeface="Arial"/>
                <a:ea typeface="Arial"/>
                <a:cs typeface="Arial"/>
                <a:sym typeface="Arial"/>
              </a:rPr>
              <a:t>(Test Funcionales)</a:t>
            </a:r>
            <a:endParaRPr sz="1000">
              <a:solidFill>
                <a:srgbClr val="282D42"/>
              </a:solidFill>
              <a:latin typeface="Arial"/>
              <a:ea typeface="Arial"/>
              <a:cs typeface="Arial"/>
              <a:sym typeface="Arial"/>
            </a:endParaRPr>
          </a:p>
        </p:txBody>
      </p:sp>
      <p:sp>
        <p:nvSpPr>
          <p:cNvPr id="744" name="Google Shape;744;p23"/>
          <p:cNvSpPr/>
          <p:nvPr/>
        </p:nvSpPr>
        <p:spPr>
          <a:xfrm>
            <a:off x="8493238" y="4013134"/>
            <a:ext cx="1254629" cy="605035"/>
          </a:xfrm>
          <a:prstGeom prst="wedgeRoundRectCallout">
            <a:avLst>
              <a:gd fmla="val -12646" name="adj1"/>
              <a:gd fmla="val -113228"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Aceptación</a:t>
            </a:r>
            <a:endParaRPr sz="1000">
              <a:solidFill>
                <a:srgbClr val="282D42"/>
              </a:solidFill>
              <a:latin typeface="Arial"/>
              <a:ea typeface="Arial"/>
              <a:cs typeface="Arial"/>
              <a:sym typeface="Arial"/>
            </a:endParaRPr>
          </a:p>
        </p:txBody>
      </p:sp>
      <p:sp>
        <p:nvSpPr>
          <p:cNvPr id="745" name="Google Shape;745;p23"/>
          <p:cNvSpPr txBox="1"/>
          <p:nvPr/>
        </p:nvSpPr>
        <p:spPr>
          <a:xfrm>
            <a:off x="3716418" y="5190624"/>
            <a:ext cx="2251008"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100">
                <a:solidFill>
                  <a:schemeClr val="accent1"/>
                </a:solidFill>
                <a:latin typeface="Arial"/>
                <a:ea typeface="Arial"/>
                <a:cs typeface="Arial"/>
                <a:sym typeface="Arial"/>
              </a:rPr>
              <a:t>Depende de la gestión de ramas (control de versiones)</a:t>
            </a:r>
            <a:endParaRPr/>
          </a:p>
        </p:txBody>
      </p:sp>
      <p:sp>
        <p:nvSpPr>
          <p:cNvPr id="746" name="Google Shape;746;p23"/>
          <p:cNvSpPr/>
          <p:nvPr/>
        </p:nvSpPr>
        <p:spPr>
          <a:xfrm>
            <a:off x="8792247" y="1622174"/>
            <a:ext cx="1254629" cy="605035"/>
          </a:xfrm>
          <a:prstGeom prst="wedgeRoundRectCallout">
            <a:avLst>
              <a:gd fmla="val -34939" name="adj1"/>
              <a:gd fmla="val 126805"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UI</a:t>
            </a:r>
            <a:endParaRPr sz="1000">
              <a:solidFill>
                <a:srgbClr val="282D42"/>
              </a:solidFill>
              <a:latin typeface="Arial"/>
              <a:ea typeface="Arial"/>
              <a:cs typeface="Arial"/>
              <a:sym typeface="Arial"/>
            </a:endParaRPr>
          </a:p>
        </p:txBody>
      </p:sp>
      <p:sp>
        <p:nvSpPr>
          <p:cNvPr id="747" name="Google Shape;747;p23"/>
          <p:cNvSpPr/>
          <p:nvPr/>
        </p:nvSpPr>
        <p:spPr>
          <a:xfrm>
            <a:off x="10594488" y="4090685"/>
            <a:ext cx="1254629" cy="605035"/>
          </a:xfrm>
          <a:prstGeom prst="wedgeRoundRectCallout">
            <a:avLst>
              <a:gd fmla="val -12646" name="adj1"/>
              <a:gd fmla="val -113228"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Smoke / Sanity</a:t>
            </a:r>
            <a:endParaRPr sz="1000">
              <a:solidFill>
                <a:srgbClr val="282D42"/>
              </a:solidFill>
              <a:latin typeface="Arial"/>
              <a:ea typeface="Arial"/>
              <a:cs typeface="Arial"/>
              <a:sym typeface="Arial"/>
            </a:endParaRPr>
          </a:p>
        </p:txBody>
      </p:sp>
      <p:sp>
        <p:nvSpPr>
          <p:cNvPr id="748" name="Google Shape;748;p23"/>
          <p:cNvSpPr/>
          <p:nvPr/>
        </p:nvSpPr>
        <p:spPr>
          <a:xfrm>
            <a:off x="8493238" y="5103549"/>
            <a:ext cx="1254629" cy="605035"/>
          </a:xfrm>
          <a:prstGeom prst="wedgeRoundRectCallout">
            <a:avLst>
              <a:gd fmla="val -12646" name="adj1"/>
              <a:gd fmla="val -113228"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Regresión</a:t>
            </a:r>
            <a:endParaRPr sz="1000">
              <a:solidFill>
                <a:srgbClr val="282D42"/>
              </a:solidFill>
              <a:latin typeface="Arial"/>
              <a:ea typeface="Arial"/>
              <a:cs typeface="Arial"/>
              <a:sym typeface="Arial"/>
            </a:endParaRPr>
          </a:p>
        </p:txBody>
      </p:sp>
      <p:sp>
        <p:nvSpPr>
          <p:cNvPr id="749" name="Google Shape;749;p23"/>
          <p:cNvSpPr/>
          <p:nvPr/>
        </p:nvSpPr>
        <p:spPr>
          <a:xfrm>
            <a:off x="8493238" y="6193964"/>
            <a:ext cx="1254629" cy="605035"/>
          </a:xfrm>
          <a:prstGeom prst="wedgeRoundRectCallout">
            <a:avLst>
              <a:gd fmla="val -12646" name="adj1"/>
              <a:gd fmla="val -113228" name="adj2"/>
              <a:gd fmla="val 16667" name="adj3"/>
            </a:avLst>
          </a:prstGeom>
          <a:solidFill>
            <a:schemeClr val="accent4"/>
          </a:solidFill>
          <a:ln cap="flat" cmpd="sng" w="12700">
            <a:solidFill>
              <a:srgbClr val="AB42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000">
                <a:solidFill>
                  <a:srgbClr val="282D42"/>
                </a:solidFill>
                <a:latin typeface="Arial"/>
                <a:ea typeface="Arial"/>
                <a:cs typeface="Arial"/>
                <a:sym typeface="Arial"/>
              </a:rPr>
              <a:t>Test Performance</a:t>
            </a:r>
            <a:endParaRPr sz="1000">
              <a:solidFill>
                <a:srgbClr val="282D4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24"/>
          <p:cNvSpPr txBox="1"/>
          <p:nvPr>
            <p:ph type="title"/>
          </p:nvPr>
        </p:nvSpPr>
        <p:spPr>
          <a:xfrm>
            <a:off x="1651503" y="2674087"/>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9DE94"/>
              </a:buClr>
              <a:buSzPts val="4400"/>
              <a:buFont typeface="Montserrat"/>
              <a:buNone/>
            </a:pPr>
            <a:r>
              <a:rPr lang="es-ES">
                <a:solidFill>
                  <a:srgbClr val="F9DE94"/>
                </a:solidFill>
              </a:rPr>
              <a:t>Implementación</a:t>
            </a:r>
            <a:br>
              <a:rPr lang="es-ES"/>
            </a:br>
            <a:r>
              <a:rPr lang="es-ES"/>
              <a:t>Herramientas para la automatización de test.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25"/>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761" name="Google Shape;761;p25"/>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Stack automatización test.</a:t>
            </a:r>
            <a:endParaRPr/>
          </a:p>
        </p:txBody>
      </p:sp>
      <p:pic>
        <p:nvPicPr>
          <p:cNvPr descr="Selenium&quot; Icon - Download for free – Iconduck" id="762" name="Google Shape;762;p25"/>
          <p:cNvPicPr preferRelativeResize="0"/>
          <p:nvPr/>
        </p:nvPicPr>
        <p:blipFill rotWithShape="1">
          <a:blip r:embed="rId3">
            <a:alphaModFix/>
          </a:blip>
          <a:srcRect b="0" l="0" r="0" t="0"/>
          <a:stretch/>
        </p:blipFill>
        <p:spPr>
          <a:xfrm>
            <a:off x="3559250" y="1765002"/>
            <a:ext cx="860462" cy="809847"/>
          </a:xfrm>
          <a:prstGeom prst="rect">
            <a:avLst/>
          </a:prstGeom>
          <a:noFill/>
          <a:ln>
            <a:noFill/>
          </a:ln>
        </p:spPr>
      </p:pic>
      <p:pic>
        <p:nvPicPr>
          <p:cNvPr descr="Testing Frameworks for Javascript | Write, Run, Debug | Cypress" id="763" name="Google Shape;763;p25"/>
          <p:cNvPicPr preferRelativeResize="0"/>
          <p:nvPr/>
        </p:nvPicPr>
        <p:blipFill rotWithShape="1">
          <a:blip r:embed="rId4">
            <a:alphaModFix/>
          </a:blip>
          <a:srcRect b="0" l="0" r="0" t="0"/>
          <a:stretch/>
        </p:blipFill>
        <p:spPr>
          <a:xfrm>
            <a:off x="6424773" y="1912752"/>
            <a:ext cx="1952764" cy="1022498"/>
          </a:xfrm>
          <a:prstGeom prst="rect">
            <a:avLst/>
          </a:prstGeom>
          <a:noFill/>
          <a:ln>
            <a:noFill/>
          </a:ln>
        </p:spPr>
      </p:pic>
      <p:pic>
        <p:nvPicPr>
          <p:cNvPr descr="Introduction to Microsoft Playwright and its features in brief — Part 01" id="764" name="Google Shape;764;p25"/>
          <p:cNvPicPr preferRelativeResize="0"/>
          <p:nvPr/>
        </p:nvPicPr>
        <p:blipFill rotWithShape="1">
          <a:blip r:embed="rId5">
            <a:alphaModFix/>
          </a:blip>
          <a:srcRect b="0" l="0" r="0" t="0"/>
          <a:stretch/>
        </p:blipFill>
        <p:spPr>
          <a:xfrm>
            <a:off x="9717013" y="1765002"/>
            <a:ext cx="1651336" cy="1022499"/>
          </a:xfrm>
          <a:prstGeom prst="rect">
            <a:avLst/>
          </a:prstGeom>
          <a:noFill/>
          <a:ln>
            <a:noFill/>
          </a:ln>
        </p:spPr>
      </p:pic>
      <p:pic>
        <p:nvPicPr>
          <p:cNvPr descr="GitHub - karatelabs/karate: Test Automation Made Simple" id="765" name="Google Shape;765;p25"/>
          <p:cNvPicPr preferRelativeResize="0"/>
          <p:nvPr/>
        </p:nvPicPr>
        <p:blipFill rotWithShape="1">
          <a:blip r:embed="rId6">
            <a:alphaModFix/>
          </a:blip>
          <a:srcRect b="0" l="0" r="0" t="0"/>
          <a:stretch/>
        </p:blipFill>
        <p:spPr>
          <a:xfrm>
            <a:off x="3359662" y="3591195"/>
            <a:ext cx="1620730" cy="810365"/>
          </a:xfrm>
          <a:prstGeom prst="rect">
            <a:avLst/>
          </a:prstGeom>
          <a:noFill/>
          <a:ln>
            <a:noFill/>
          </a:ln>
        </p:spPr>
      </p:pic>
      <p:pic>
        <p:nvPicPr>
          <p:cNvPr descr="Documentación de API Rest con Postman - DEV Community" id="766" name="Google Shape;766;p25"/>
          <p:cNvPicPr preferRelativeResize="0"/>
          <p:nvPr/>
        </p:nvPicPr>
        <p:blipFill rotWithShape="1">
          <a:blip r:embed="rId7">
            <a:alphaModFix/>
          </a:blip>
          <a:srcRect b="0" l="0" r="0" t="0"/>
          <a:stretch/>
        </p:blipFill>
        <p:spPr>
          <a:xfrm>
            <a:off x="6250874" y="3557882"/>
            <a:ext cx="2181410" cy="916192"/>
          </a:xfrm>
          <a:prstGeom prst="rect">
            <a:avLst/>
          </a:prstGeom>
          <a:noFill/>
          <a:ln>
            <a:noFill/>
          </a:ln>
        </p:spPr>
      </p:pic>
      <p:pic>
        <p:nvPicPr>
          <p:cNvPr descr="jest에서 ESM 사용하기" id="767" name="Google Shape;767;p25"/>
          <p:cNvPicPr preferRelativeResize="0"/>
          <p:nvPr/>
        </p:nvPicPr>
        <p:blipFill rotWithShape="1">
          <a:blip r:embed="rId8">
            <a:alphaModFix/>
          </a:blip>
          <a:srcRect b="0" l="0" r="0" t="0"/>
          <a:stretch/>
        </p:blipFill>
        <p:spPr>
          <a:xfrm>
            <a:off x="9702766" y="3312103"/>
            <a:ext cx="1651336" cy="1651336"/>
          </a:xfrm>
          <a:prstGeom prst="rect">
            <a:avLst/>
          </a:prstGeom>
          <a:noFill/>
          <a:ln>
            <a:noFill/>
          </a:ln>
        </p:spPr>
      </p:pic>
      <p:pic>
        <p:nvPicPr>
          <p:cNvPr id="768" name="Google Shape;768;p25"/>
          <p:cNvPicPr preferRelativeResize="0"/>
          <p:nvPr/>
        </p:nvPicPr>
        <p:blipFill rotWithShape="1">
          <a:blip r:embed="rId9">
            <a:alphaModFix/>
          </a:blip>
          <a:srcRect b="0" l="0" r="0" t="0"/>
          <a:stretch/>
        </p:blipFill>
        <p:spPr>
          <a:xfrm>
            <a:off x="9554519" y="5399373"/>
            <a:ext cx="2502802" cy="693084"/>
          </a:xfrm>
          <a:prstGeom prst="rect">
            <a:avLst/>
          </a:prstGeom>
          <a:noFill/>
          <a:ln>
            <a:noFill/>
          </a:ln>
        </p:spPr>
      </p:pic>
      <p:pic>
        <p:nvPicPr>
          <p:cNvPr descr="Performance Testing with JMeter" id="769" name="Google Shape;769;p25"/>
          <p:cNvPicPr preferRelativeResize="0"/>
          <p:nvPr/>
        </p:nvPicPr>
        <p:blipFill rotWithShape="1">
          <a:blip r:embed="rId10">
            <a:alphaModFix/>
          </a:blip>
          <a:srcRect b="0" l="0" r="0" t="0"/>
          <a:stretch/>
        </p:blipFill>
        <p:spPr>
          <a:xfrm>
            <a:off x="3033602" y="5310003"/>
            <a:ext cx="2287255" cy="777052"/>
          </a:xfrm>
          <a:prstGeom prst="rect">
            <a:avLst/>
          </a:prstGeom>
          <a:noFill/>
          <a:ln>
            <a:noFill/>
          </a:ln>
        </p:spPr>
      </p:pic>
      <p:pic>
        <p:nvPicPr>
          <p:cNvPr descr="강력하고 새로운 웹 부하테스트 도구 Gatling으로 JBoss 부하테스트 하기 : 네이버 블로그" id="770" name="Google Shape;770;p25"/>
          <p:cNvPicPr preferRelativeResize="0"/>
          <p:nvPr/>
        </p:nvPicPr>
        <p:blipFill rotWithShape="1">
          <a:blip r:embed="rId11">
            <a:alphaModFix/>
          </a:blip>
          <a:srcRect b="0" l="0" r="0" t="0"/>
          <a:stretch/>
        </p:blipFill>
        <p:spPr>
          <a:xfrm>
            <a:off x="6163076" y="5249104"/>
            <a:ext cx="2609850" cy="857250"/>
          </a:xfrm>
          <a:prstGeom prst="rect">
            <a:avLst/>
          </a:prstGeom>
          <a:noFill/>
          <a:ln>
            <a:noFill/>
          </a:ln>
        </p:spPr>
      </p:pic>
      <p:grpSp>
        <p:nvGrpSpPr>
          <p:cNvPr id="771" name="Google Shape;771;p25"/>
          <p:cNvGrpSpPr/>
          <p:nvPr/>
        </p:nvGrpSpPr>
        <p:grpSpPr>
          <a:xfrm>
            <a:off x="2471272" y="1240982"/>
            <a:ext cx="10399382" cy="5287409"/>
            <a:chOff x="-92074" y="654051"/>
            <a:chExt cx="9144001" cy="4162425"/>
          </a:xfrm>
        </p:grpSpPr>
        <p:sp>
          <p:nvSpPr>
            <p:cNvPr id="772" name="Google Shape;772;p25"/>
            <p:cNvSpPr/>
            <p:nvPr/>
          </p:nvSpPr>
          <p:spPr>
            <a:xfrm>
              <a:off x="2314576" y="1431926"/>
              <a:ext cx="33338" cy="22225"/>
            </a:xfrm>
            <a:custGeom>
              <a:rect b="b" l="l" r="r" t="t"/>
              <a:pathLst>
                <a:path extrusionOk="0" h="14" w="21">
                  <a:moveTo>
                    <a:pt x="7" y="0"/>
                  </a:moveTo>
                  <a:lnTo>
                    <a:pt x="0" y="0"/>
                  </a:lnTo>
                  <a:lnTo>
                    <a:pt x="0" y="7"/>
                  </a:lnTo>
                  <a:lnTo>
                    <a:pt x="0" y="7"/>
                  </a:lnTo>
                  <a:lnTo>
                    <a:pt x="7" y="14"/>
                  </a:lnTo>
                  <a:lnTo>
                    <a:pt x="14" y="7"/>
                  </a:lnTo>
                  <a:lnTo>
                    <a:pt x="21" y="7"/>
                  </a:lnTo>
                  <a:lnTo>
                    <a:pt x="14" y="0"/>
                  </a:lnTo>
                  <a:lnTo>
                    <a:pt x="7" y="0"/>
                  </a:lnTo>
                  <a:close/>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3" name="Google Shape;773;p25"/>
            <p:cNvSpPr/>
            <p:nvPr/>
          </p:nvSpPr>
          <p:spPr>
            <a:xfrm>
              <a:off x="2314576" y="1431926"/>
              <a:ext cx="33338" cy="22225"/>
            </a:xfrm>
            <a:custGeom>
              <a:rect b="b" l="l" r="r" t="t"/>
              <a:pathLst>
                <a:path extrusionOk="0" h="14" w="21">
                  <a:moveTo>
                    <a:pt x="7" y="0"/>
                  </a:moveTo>
                  <a:lnTo>
                    <a:pt x="0" y="0"/>
                  </a:lnTo>
                  <a:lnTo>
                    <a:pt x="0" y="7"/>
                  </a:lnTo>
                  <a:lnTo>
                    <a:pt x="0" y="7"/>
                  </a:lnTo>
                  <a:lnTo>
                    <a:pt x="7" y="14"/>
                  </a:lnTo>
                  <a:lnTo>
                    <a:pt x="14" y="7"/>
                  </a:lnTo>
                  <a:lnTo>
                    <a:pt x="21" y="7"/>
                  </a:lnTo>
                  <a:lnTo>
                    <a:pt x="14" y="0"/>
                  </a:lnTo>
                  <a:lnTo>
                    <a:pt x="7" y="0"/>
                  </a:lnTo>
                </a:path>
              </a:pathLst>
            </a:custGeom>
            <a:solidFill>
              <a:schemeClr val="dk1">
                <a:alpha val="24705"/>
              </a:schemeClr>
            </a:solidFill>
            <a:ln cap="flat" cmpd="sng" w="9525">
              <a:solidFill>
                <a:srgbClr val="BFBFB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4" name="Google Shape;774;p25"/>
            <p:cNvSpPr/>
            <p:nvPr/>
          </p:nvSpPr>
          <p:spPr>
            <a:xfrm>
              <a:off x="2239964" y="1703389"/>
              <a:ext cx="96838" cy="31750"/>
            </a:xfrm>
            <a:custGeom>
              <a:rect b="b" l="l" r="r" t="t"/>
              <a:pathLst>
                <a:path extrusionOk="0" h="3" w="9">
                  <a:moveTo>
                    <a:pt x="9" y="0"/>
                  </a:moveTo>
                  <a:cubicBezTo>
                    <a:pt x="9" y="1"/>
                    <a:pt x="9" y="1"/>
                    <a:pt x="9" y="1"/>
                  </a:cubicBezTo>
                  <a:cubicBezTo>
                    <a:pt x="9" y="2"/>
                    <a:pt x="8" y="2"/>
                    <a:pt x="8" y="2"/>
                  </a:cubicBezTo>
                  <a:cubicBezTo>
                    <a:pt x="8" y="2"/>
                    <a:pt x="8" y="2"/>
                    <a:pt x="7" y="3"/>
                  </a:cubicBezTo>
                  <a:cubicBezTo>
                    <a:pt x="7" y="3"/>
                    <a:pt x="6" y="3"/>
                    <a:pt x="6" y="3"/>
                  </a:cubicBezTo>
                  <a:cubicBezTo>
                    <a:pt x="6" y="3"/>
                    <a:pt x="5" y="3"/>
                    <a:pt x="5" y="3"/>
                  </a:cubicBezTo>
                  <a:cubicBezTo>
                    <a:pt x="5" y="3"/>
                    <a:pt x="5" y="3"/>
                    <a:pt x="5" y="3"/>
                  </a:cubicBezTo>
                  <a:cubicBezTo>
                    <a:pt x="4" y="2"/>
                    <a:pt x="4" y="2"/>
                    <a:pt x="3" y="2"/>
                  </a:cubicBezTo>
                  <a:cubicBezTo>
                    <a:pt x="3" y="2"/>
                    <a:pt x="2" y="2"/>
                    <a:pt x="2" y="3"/>
                  </a:cubicBezTo>
                  <a:cubicBezTo>
                    <a:pt x="2" y="3"/>
                    <a:pt x="2" y="3"/>
                    <a:pt x="1" y="3"/>
                  </a:cubicBezTo>
                  <a:cubicBezTo>
                    <a:pt x="1" y="3"/>
                    <a:pt x="1" y="3"/>
                    <a:pt x="0" y="3"/>
                  </a:cubicBezTo>
                  <a:cubicBezTo>
                    <a:pt x="0" y="3"/>
                    <a:pt x="0" y="3"/>
                    <a:pt x="0" y="3"/>
                  </a:cubicBezTo>
                  <a:cubicBezTo>
                    <a:pt x="0" y="3"/>
                    <a:pt x="0" y="3"/>
                    <a:pt x="0" y="2"/>
                  </a:cubicBezTo>
                  <a:cubicBezTo>
                    <a:pt x="0" y="2"/>
                    <a:pt x="1" y="2"/>
                    <a:pt x="1" y="2"/>
                  </a:cubicBezTo>
                  <a:cubicBezTo>
                    <a:pt x="1" y="2"/>
                    <a:pt x="2" y="2"/>
                    <a:pt x="2" y="2"/>
                  </a:cubicBezTo>
                  <a:cubicBezTo>
                    <a:pt x="3" y="2"/>
                    <a:pt x="3" y="1"/>
                    <a:pt x="3" y="1"/>
                  </a:cubicBezTo>
                  <a:cubicBezTo>
                    <a:pt x="4" y="1"/>
                    <a:pt x="4" y="1"/>
                    <a:pt x="5" y="1"/>
                  </a:cubicBezTo>
                  <a:cubicBezTo>
                    <a:pt x="5" y="1"/>
                    <a:pt x="5" y="1"/>
                    <a:pt x="5" y="1"/>
                  </a:cubicBezTo>
                  <a:cubicBezTo>
                    <a:pt x="6" y="1"/>
                    <a:pt x="6" y="1"/>
                    <a:pt x="6" y="1"/>
                  </a:cubicBezTo>
                  <a:cubicBezTo>
                    <a:pt x="6" y="1"/>
                    <a:pt x="6" y="1"/>
                    <a:pt x="7" y="1"/>
                  </a:cubicBezTo>
                  <a:cubicBezTo>
                    <a:pt x="7" y="1"/>
                    <a:pt x="7" y="1"/>
                    <a:pt x="7" y="1"/>
                  </a:cubicBezTo>
                  <a:cubicBezTo>
                    <a:pt x="8" y="1"/>
                    <a:pt x="8" y="1"/>
                    <a:pt x="8" y="0"/>
                  </a:cubicBezTo>
                  <a:cubicBezTo>
                    <a:pt x="8" y="0"/>
                    <a:pt x="9" y="0"/>
                    <a:pt x="9"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5" name="Google Shape;775;p25"/>
            <p:cNvSpPr/>
            <p:nvPr/>
          </p:nvSpPr>
          <p:spPr>
            <a:xfrm>
              <a:off x="2132014" y="1746251"/>
              <a:ext cx="119063" cy="42863"/>
            </a:xfrm>
            <a:custGeom>
              <a:rect b="b" l="l" r="r" t="t"/>
              <a:pathLst>
                <a:path extrusionOk="0" h="4" w="11">
                  <a:moveTo>
                    <a:pt x="10" y="0"/>
                  </a:moveTo>
                  <a:cubicBezTo>
                    <a:pt x="10" y="0"/>
                    <a:pt x="10" y="0"/>
                    <a:pt x="10" y="0"/>
                  </a:cubicBezTo>
                  <a:cubicBezTo>
                    <a:pt x="9" y="0"/>
                    <a:pt x="9" y="0"/>
                    <a:pt x="9" y="0"/>
                  </a:cubicBezTo>
                  <a:cubicBezTo>
                    <a:pt x="9" y="1"/>
                    <a:pt x="8" y="1"/>
                    <a:pt x="8" y="1"/>
                  </a:cubicBezTo>
                  <a:cubicBezTo>
                    <a:pt x="8" y="1"/>
                    <a:pt x="8" y="1"/>
                    <a:pt x="7" y="1"/>
                  </a:cubicBezTo>
                  <a:cubicBezTo>
                    <a:pt x="7" y="1"/>
                    <a:pt x="7" y="1"/>
                    <a:pt x="6" y="1"/>
                  </a:cubicBezTo>
                  <a:cubicBezTo>
                    <a:pt x="6" y="1"/>
                    <a:pt x="6" y="1"/>
                    <a:pt x="5" y="1"/>
                  </a:cubicBezTo>
                  <a:cubicBezTo>
                    <a:pt x="5" y="1"/>
                    <a:pt x="5" y="1"/>
                    <a:pt x="5" y="1"/>
                  </a:cubicBezTo>
                  <a:cubicBezTo>
                    <a:pt x="4" y="1"/>
                    <a:pt x="4" y="2"/>
                    <a:pt x="4" y="2"/>
                  </a:cubicBezTo>
                  <a:cubicBezTo>
                    <a:pt x="4" y="2"/>
                    <a:pt x="4" y="2"/>
                    <a:pt x="3" y="2"/>
                  </a:cubicBezTo>
                  <a:cubicBezTo>
                    <a:pt x="3" y="2"/>
                    <a:pt x="3" y="2"/>
                    <a:pt x="3" y="2"/>
                  </a:cubicBezTo>
                  <a:cubicBezTo>
                    <a:pt x="2" y="2"/>
                    <a:pt x="2" y="3"/>
                    <a:pt x="2" y="3"/>
                  </a:cubicBezTo>
                  <a:cubicBezTo>
                    <a:pt x="2" y="3"/>
                    <a:pt x="2" y="3"/>
                    <a:pt x="1" y="3"/>
                  </a:cubicBezTo>
                  <a:cubicBezTo>
                    <a:pt x="1" y="3"/>
                    <a:pt x="1" y="3"/>
                    <a:pt x="1" y="3"/>
                  </a:cubicBezTo>
                  <a:cubicBezTo>
                    <a:pt x="0" y="4"/>
                    <a:pt x="0" y="4"/>
                    <a:pt x="0" y="4"/>
                  </a:cubicBezTo>
                  <a:cubicBezTo>
                    <a:pt x="1" y="4"/>
                    <a:pt x="1" y="4"/>
                    <a:pt x="2" y="4"/>
                  </a:cubicBezTo>
                  <a:cubicBezTo>
                    <a:pt x="3" y="4"/>
                    <a:pt x="3" y="4"/>
                    <a:pt x="4" y="4"/>
                  </a:cubicBezTo>
                  <a:cubicBezTo>
                    <a:pt x="4" y="4"/>
                    <a:pt x="4" y="3"/>
                    <a:pt x="4" y="3"/>
                  </a:cubicBezTo>
                  <a:cubicBezTo>
                    <a:pt x="4" y="3"/>
                    <a:pt x="5" y="3"/>
                    <a:pt x="5" y="3"/>
                  </a:cubicBezTo>
                  <a:cubicBezTo>
                    <a:pt x="6" y="3"/>
                    <a:pt x="6" y="3"/>
                    <a:pt x="7" y="2"/>
                  </a:cubicBezTo>
                  <a:cubicBezTo>
                    <a:pt x="7" y="2"/>
                    <a:pt x="7" y="2"/>
                    <a:pt x="8" y="2"/>
                  </a:cubicBezTo>
                  <a:cubicBezTo>
                    <a:pt x="8" y="2"/>
                    <a:pt x="8" y="2"/>
                    <a:pt x="8" y="2"/>
                  </a:cubicBezTo>
                  <a:cubicBezTo>
                    <a:pt x="9" y="2"/>
                    <a:pt x="9" y="2"/>
                    <a:pt x="9" y="1"/>
                  </a:cubicBezTo>
                  <a:cubicBezTo>
                    <a:pt x="10" y="1"/>
                    <a:pt x="10" y="2"/>
                    <a:pt x="10" y="1"/>
                  </a:cubicBezTo>
                  <a:cubicBezTo>
                    <a:pt x="11" y="1"/>
                    <a:pt x="11" y="1"/>
                    <a:pt x="1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6" name="Google Shape;776;p25"/>
            <p:cNvSpPr/>
            <p:nvPr/>
          </p:nvSpPr>
          <p:spPr>
            <a:xfrm>
              <a:off x="2143126" y="1638301"/>
              <a:ext cx="107950" cy="96838"/>
            </a:xfrm>
            <a:custGeom>
              <a:rect b="b" l="l" r="r" t="t"/>
              <a:pathLst>
                <a:path extrusionOk="0" h="9" w="10">
                  <a:moveTo>
                    <a:pt x="4" y="9"/>
                  </a:moveTo>
                  <a:cubicBezTo>
                    <a:pt x="4" y="9"/>
                    <a:pt x="4" y="8"/>
                    <a:pt x="4" y="8"/>
                  </a:cubicBezTo>
                  <a:cubicBezTo>
                    <a:pt x="5" y="8"/>
                    <a:pt x="5" y="8"/>
                    <a:pt x="5" y="7"/>
                  </a:cubicBezTo>
                  <a:cubicBezTo>
                    <a:pt x="5" y="7"/>
                    <a:pt x="5" y="7"/>
                    <a:pt x="5" y="7"/>
                  </a:cubicBezTo>
                  <a:cubicBezTo>
                    <a:pt x="5" y="6"/>
                    <a:pt x="5" y="6"/>
                    <a:pt x="6" y="6"/>
                  </a:cubicBezTo>
                  <a:cubicBezTo>
                    <a:pt x="6" y="6"/>
                    <a:pt x="6" y="6"/>
                    <a:pt x="6" y="5"/>
                  </a:cubicBezTo>
                  <a:cubicBezTo>
                    <a:pt x="7" y="5"/>
                    <a:pt x="6" y="5"/>
                    <a:pt x="6" y="5"/>
                  </a:cubicBezTo>
                  <a:cubicBezTo>
                    <a:pt x="6" y="4"/>
                    <a:pt x="6" y="4"/>
                    <a:pt x="6" y="4"/>
                  </a:cubicBezTo>
                  <a:cubicBezTo>
                    <a:pt x="7" y="3"/>
                    <a:pt x="7" y="3"/>
                    <a:pt x="7" y="4"/>
                  </a:cubicBezTo>
                  <a:cubicBezTo>
                    <a:pt x="8" y="4"/>
                    <a:pt x="8" y="4"/>
                    <a:pt x="8" y="5"/>
                  </a:cubicBezTo>
                  <a:cubicBezTo>
                    <a:pt x="8" y="5"/>
                    <a:pt x="8" y="5"/>
                    <a:pt x="9" y="5"/>
                  </a:cubicBezTo>
                  <a:cubicBezTo>
                    <a:pt x="9" y="5"/>
                    <a:pt x="9" y="5"/>
                    <a:pt x="10" y="5"/>
                  </a:cubicBezTo>
                  <a:cubicBezTo>
                    <a:pt x="10" y="5"/>
                    <a:pt x="10" y="5"/>
                    <a:pt x="10" y="4"/>
                  </a:cubicBezTo>
                  <a:cubicBezTo>
                    <a:pt x="10" y="4"/>
                    <a:pt x="10" y="3"/>
                    <a:pt x="10" y="3"/>
                  </a:cubicBezTo>
                  <a:cubicBezTo>
                    <a:pt x="10" y="2"/>
                    <a:pt x="9" y="2"/>
                    <a:pt x="9" y="2"/>
                  </a:cubicBezTo>
                  <a:cubicBezTo>
                    <a:pt x="9" y="2"/>
                    <a:pt x="8" y="1"/>
                    <a:pt x="8" y="1"/>
                  </a:cubicBezTo>
                  <a:cubicBezTo>
                    <a:pt x="7" y="1"/>
                    <a:pt x="7" y="1"/>
                    <a:pt x="7" y="1"/>
                  </a:cubicBezTo>
                  <a:cubicBezTo>
                    <a:pt x="6" y="1"/>
                    <a:pt x="6" y="1"/>
                    <a:pt x="5" y="1"/>
                  </a:cubicBezTo>
                  <a:cubicBezTo>
                    <a:pt x="5" y="1"/>
                    <a:pt x="4" y="1"/>
                    <a:pt x="4" y="1"/>
                  </a:cubicBezTo>
                  <a:cubicBezTo>
                    <a:pt x="3" y="1"/>
                    <a:pt x="3" y="0"/>
                    <a:pt x="3" y="0"/>
                  </a:cubicBezTo>
                  <a:cubicBezTo>
                    <a:pt x="2" y="1"/>
                    <a:pt x="3" y="1"/>
                    <a:pt x="2" y="1"/>
                  </a:cubicBezTo>
                  <a:cubicBezTo>
                    <a:pt x="2" y="1"/>
                    <a:pt x="2" y="1"/>
                    <a:pt x="2" y="2"/>
                  </a:cubicBezTo>
                  <a:cubicBezTo>
                    <a:pt x="1" y="2"/>
                    <a:pt x="1" y="1"/>
                    <a:pt x="1" y="1"/>
                  </a:cubicBezTo>
                  <a:cubicBezTo>
                    <a:pt x="0" y="2"/>
                    <a:pt x="0" y="2"/>
                    <a:pt x="0" y="2"/>
                  </a:cubicBezTo>
                  <a:cubicBezTo>
                    <a:pt x="1" y="3"/>
                    <a:pt x="1" y="3"/>
                    <a:pt x="1" y="3"/>
                  </a:cubicBezTo>
                  <a:cubicBezTo>
                    <a:pt x="2" y="3"/>
                    <a:pt x="2" y="3"/>
                    <a:pt x="2" y="4"/>
                  </a:cubicBezTo>
                  <a:cubicBezTo>
                    <a:pt x="2" y="4"/>
                    <a:pt x="2" y="4"/>
                    <a:pt x="3" y="4"/>
                  </a:cubicBezTo>
                  <a:cubicBezTo>
                    <a:pt x="3" y="4"/>
                    <a:pt x="2" y="5"/>
                    <a:pt x="2" y="5"/>
                  </a:cubicBezTo>
                  <a:cubicBezTo>
                    <a:pt x="2" y="5"/>
                    <a:pt x="2" y="6"/>
                    <a:pt x="2" y="6"/>
                  </a:cubicBezTo>
                  <a:cubicBezTo>
                    <a:pt x="1" y="6"/>
                    <a:pt x="1" y="6"/>
                    <a:pt x="1" y="7"/>
                  </a:cubicBezTo>
                  <a:cubicBezTo>
                    <a:pt x="1" y="7"/>
                    <a:pt x="0" y="7"/>
                    <a:pt x="0" y="7"/>
                  </a:cubicBezTo>
                  <a:cubicBezTo>
                    <a:pt x="0" y="8"/>
                    <a:pt x="0" y="8"/>
                    <a:pt x="0" y="8"/>
                  </a:cubicBezTo>
                  <a:cubicBezTo>
                    <a:pt x="0" y="8"/>
                    <a:pt x="1" y="8"/>
                    <a:pt x="1" y="8"/>
                  </a:cubicBezTo>
                  <a:cubicBezTo>
                    <a:pt x="1" y="7"/>
                    <a:pt x="1" y="7"/>
                    <a:pt x="2" y="7"/>
                  </a:cubicBezTo>
                  <a:cubicBezTo>
                    <a:pt x="2" y="7"/>
                    <a:pt x="2" y="7"/>
                    <a:pt x="2" y="7"/>
                  </a:cubicBezTo>
                  <a:cubicBezTo>
                    <a:pt x="3" y="7"/>
                    <a:pt x="3" y="7"/>
                    <a:pt x="3" y="7"/>
                  </a:cubicBezTo>
                  <a:cubicBezTo>
                    <a:pt x="3" y="8"/>
                    <a:pt x="3" y="8"/>
                    <a:pt x="2" y="8"/>
                  </a:cubicBezTo>
                  <a:cubicBezTo>
                    <a:pt x="2" y="9"/>
                    <a:pt x="2" y="9"/>
                    <a:pt x="2" y="9"/>
                  </a:cubicBezTo>
                  <a:cubicBezTo>
                    <a:pt x="3" y="9"/>
                    <a:pt x="3" y="9"/>
                    <a:pt x="3" y="9"/>
                  </a:cubicBezTo>
                  <a:cubicBezTo>
                    <a:pt x="3" y="9"/>
                    <a:pt x="3" y="9"/>
                    <a:pt x="4"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7" name="Google Shape;777;p25"/>
            <p:cNvSpPr/>
            <p:nvPr/>
          </p:nvSpPr>
          <p:spPr>
            <a:xfrm>
              <a:off x="2024064" y="1649414"/>
              <a:ext cx="119063" cy="139700"/>
            </a:xfrm>
            <a:custGeom>
              <a:rect b="b" l="l" r="r" t="t"/>
              <a:pathLst>
                <a:path extrusionOk="0" h="13" w="11">
                  <a:moveTo>
                    <a:pt x="10" y="1"/>
                  </a:moveTo>
                  <a:cubicBezTo>
                    <a:pt x="10" y="1"/>
                    <a:pt x="10" y="1"/>
                    <a:pt x="10" y="2"/>
                  </a:cubicBezTo>
                  <a:cubicBezTo>
                    <a:pt x="9" y="2"/>
                    <a:pt x="9" y="2"/>
                    <a:pt x="9" y="2"/>
                  </a:cubicBezTo>
                  <a:cubicBezTo>
                    <a:pt x="9" y="2"/>
                    <a:pt x="9" y="3"/>
                    <a:pt x="9" y="3"/>
                  </a:cubicBezTo>
                  <a:cubicBezTo>
                    <a:pt x="8" y="3"/>
                    <a:pt x="8" y="3"/>
                    <a:pt x="7" y="3"/>
                  </a:cubicBezTo>
                  <a:cubicBezTo>
                    <a:pt x="7" y="3"/>
                    <a:pt x="7" y="3"/>
                    <a:pt x="7" y="4"/>
                  </a:cubicBezTo>
                  <a:cubicBezTo>
                    <a:pt x="6" y="4"/>
                    <a:pt x="6" y="4"/>
                    <a:pt x="6" y="5"/>
                  </a:cubicBezTo>
                  <a:cubicBezTo>
                    <a:pt x="5" y="5"/>
                    <a:pt x="5" y="5"/>
                    <a:pt x="5" y="6"/>
                  </a:cubicBezTo>
                  <a:cubicBezTo>
                    <a:pt x="5" y="6"/>
                    <a:pt x="4" y="6"/>
                    <a:pt x="4" y="7"/>
                  </a:cubicBezTo>
                  <a:cubicBezTo>
                    <a:pt x="4" y="7"/>
                    <a:pt x="4" y="8"/>
                    <a:pt x="4" y="8"/>
                  </a:cubicBezTo>
                  <a:cubicBezTo>
                    <a:pt x="4" y="9"/>
                    <a:pt x="4" y="9"/>
                    <a:pt x="4" y="10"/>
                  </a:cubicBezTo>
                  <a:cubicBezTo>
                    <a:pt x="4" y="10"/>
                    <a:pt x="3" y="11"/>
                    <a:pt x="3" y="11"/>
                  </a:cubicBezTo>
                  <a:cubicBezTo>
                    <a:pt x="2" y="12"/>
                    <a:pt x="2" y="12"/>
                    <a:pt x="2" y="12"/>
                  </a:cubicBezTo>
                  <a:cubicBezTo>
                    <a:pt x="1" y="12"/>
                    <a:pt x="1" y="13"/>
                    <a:pt x="0" y="12"/>
                  </a:cubicBezTo>
                  <a:cubicBezTo>
                    <a:pt x="0" y="12"/>
                    <a:pt x="0" y="12"/>
                    <a:pt x="0" y="11"/>
                  </a:cubicBezTo>
                  <a:cubicBezTo>
                    <a:pt x="0" y="11"/>
                    <a:pt x="0" y="10"/>
                    <a:pt x="1" y="9"/>
                  </a:cubicBezTo>
                  <a:cubicBezTo>
                    <a:pt x="1" y="9"/>
                    <a:pt x="1" y="9"/>
                    <a:pt x="1" y="8"/>
                  </a:cubicBezTo>
                  <a:cubicBezTo>
                    <a:pt x="2" y="8"/>
                    <a:pt x="2" y="7"/>
                    <a:pt x="2" y="7"/>
                  </a:cubicBezTo>
                  <a:cubicBezTo>
                    <a:pt x="2" y="6"/>
                    <a:pt x="3" y="6"/>
                    <a:pt x="3" y="6"/>
                  </a:cubicBezTo>
                  <a:cubicBezTo>
                    <a:pt x="3" y="5"/>
                    <a:pt x="3" y="5"/>
                    <a:pt x="4" y="5"/>
                  </a:cubicBezTo>
                  <a:cubicBezTo>
                    <a:pt x="4" y="5"/>
                    <a:pt x="4" y="4"/>
                    <a:pt x="4" y="4"/>
                  </a:cubicBezTo>
                  <a:cubicBezTo>
                    <a:pt x="4" y="4"/>
                    <a:pt x="3" y="4"/>
                    <a:pt x="3" y="4"/>
                  </a:cubicBezTo>
                  <a:cubicBezTo>
                    <a:pt x="3" y="4"/>
                    <a:pt x="4" y="4"/>
                    <a:pt x="4" y="3"/>
                  </a:cubicBezTo>
                  <a:cubicBezTo>
                    <a:pt x="4" y="3"/>
                    <a:pt x="5" y="3"/>
                    <a:pt x="5" y="2"/>
                  </a:cubicBezTo>
                  <a:cubicBezTo>
                    <a:pt x="6" y="2"/>
                    <a:pt x="6" y="0"/>
                    <a:pt x="6" y="1"/>
                  </a:cubicBezTo>
                  <a:cubicBezTo>
                    <a:pt x="6" y="1"/>
                    <a:pt x="6" y="1"/>
                    <a:pt x="7" y="1"/>
                  </a:cubicBezTo>
                  <a:cubicBezTo>
                    <a:pt x="7" y="1"/>
                    <a:pt x="7" y="1"/>
                    <a:pt x="7" y="1"/>
                  </a:cubicBezTo>
                  <a:cubicBezTo>
                    <a:pt x="8" y="1"/>
                    <a:pt x="8" y="1"/>
                    <a:pt x="9" y="1"/>
                  </a:cubicBezTo>
                  <a:cubicBezTo>
                    <a:pt x="9" y="0"/>
                    <a:pt x="9" y="0"/>
                    <a:pt x="10" y="0"/>
                  </a:cubicBezTo>
                  <a:cubicBezTo>
                    <a:pt x="10" y="0"/>
                    <a:pt x="11" y="0"/>
                    <a:pt x="11" y="1"/>
                  </a:cubicBezTo>
                  <a:cubicBezTo>
                    <a:pt x="11" y="1"/>
                    <a:pt x="10" y="1"/>
                    <a:pt x="1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78" name="Google Shape;778;p25"/>
            <p:cNvSpPr/>
            <p:nvPr/>
          </p:nvSpPr>
          <p:spPr>
            <a:xfrm>
              <a:off x="1981201" y="1562101"/>
              <a:ext cx="182563" cy="76200"/>
            </a:xfrm>
            <a:custGeom>
              <a:rect b="b" l="l" r="r" t="t"/>
              <a:pathLst>
                <a:path extrusionOk="0" h="7" w="17">
                  <a:moveTo>
                    <a:pt x="17" y="7"/>
                  </a:moveTo>
                  <a:cubicBezTo>
                    <a:pt x="17" y="6"/>
                    <a:pt x="17" y="6"/>
                    <a:pt x="17" y="6"/>
                  </a:cubicBezTo>
                  <a:cubicBezTo>
                    <a:pt x="17" y="5"/>
                    <a:pt x="16" y="5"/>
                    <a:pt x="17" y="5"/>
                  </a:cubicBezTo>
                  <a:cubicBezTo>
                    <a:pt x="17" y="5"/>
                    <a:pt x="17" y="5"/>
                    <a:pt x="17" y="5"/>
                  </a:cubicBezTo>
                  <a:cubicBezTo>
                    <a:pt x="17" y="4"/>
                    <a:pt x="17" y="4"/>
                    <a:pt x="17" y="4"/>
                  </a:cubicBezTo>
                  <a:cubicBezTo>
                    <a:pt x="17" y="4"/>
                    <a:pt x="17" y="3"/>
                    <a:pt x="17" y="3"/>
                  </a:cubicBezTo>
                  <a:cubicBezTo>
                    <a:pt x="17" y="3"/>
                    <a:pt x="16" y="3"/>
                    <a:pt x="16" y="3"/>
                  </a:cubicBezTo>
                  <a:cubicBezTo>
                    <a:pt x="16" y="3"/>
                    <a:pt x="16" y="3"/>
                    <a:pt x="16" y="3"/>
                  </a:cubicBezTo>
                  <a:cubicBezTo>
                    <a:pt x="15" y="2"/>
                    <a:pt x="15" y="3"/>
                    <a:pt x="15" y="2"/>
                  </a:cubicBezTo>
                  <a:cubicBezTo>
                    <a:pt x="14" y="2"/>
                    <a:pt x="15" y="2"/>
                    <a:pt x="15" y="1"/>
                  </a:cubicBezTo>
                  <a:cubicBezTo>
                    <a:pt x="15" y="1"/>
                    <a:pt x="15" y="1"/>
                    <a:pt x="14" y="1"/>
                  </a:cubicBezTo>
                  <a:cubicBezTo>
                    <a:pt x="14" y="0"/>
                    <a:pt x="14" y="1"/>
                    <a:pt x="13" y="1"/>
                  </a:cubicBezTo>
                  <a:cubicBezTo>
                    <a:pt x="13" y="1"/>
                    <a:pt x="13" y="1"/>
                    <a:pt x="13" y="1"/>
                  </a:cubicBezTo>
                  <a:cubicBezTo>
                    <a:pt x="12" y="0"/>
                    <a:pt x="12" y="0"/>
                    <a:pt x="12" y="0"/>
                  </a:cubicBezTo>
                  <a:cubicBezTo>
                    <a:pt x="12" y="0"/>
                    <a:pt x="11" y="0"/>
                    <a:pt x="11" y="1"/>
                  </a:cubicBezTo>
                  <a:cubicBezTo>
                    <a:pt x="11" y="1"/>
                    <a:pt x="11" y="1"/>
                    <a:pt x="11" y="1"/>
                  </a:cubicBezTo>
                  <a:cubicBezTo>
                    <a:pt x="11" y="1"/>
                    <a:pt x="11" y="1"/>
                    <a:pt x="10" y="1"/>
                  </a:cubicBezTo>
                  <a:cubicBezTo>
                    <a:pt x="10" y="1"/>
                    <a:pt x="10" y="2"/>
                    <a:pt x="10" y="2"/>
                  </a:cubicBezTo>
                  <a:cubicBezTo>
                    <a:pt x="9" y="2"/>
                    <a:pt x="9" y="1"/>
                    <a:pt x="9" y="1"/>
                  </a:cubicBezTo>
                  <a:cubicBezTo>
                    <a:pt x="9" y="2"/>
                    <a:pt x="9" y="2"/>
                    <a:pt x="8" y="2"/>
                  </a:cubicBezTo>
                  <a:cubicBezTo>
                    <a:pt x="8" y="2"/>
                    <a:pt x="8" y="2"/>
                    <a:pt x="8" y="2"/>
                  </a:cubicBezTo>
                  <a:cubicBezTo>
                    <a:pt x="7" y="3"/>
                    <a:pt x="7" y="3"/>
                    <a:pt x="7" y="3"/>
                  </a:cubicBezTo>
                  <a:cubicBezTo>
                    <a:pt x="6" y="3"/>
                    <a:pt x="6" y="3"/>
                    <a:pt x="6" y="3"/>
                  </a:cubicBezTo>
                  <a:cubicBezTo>
                    <a:pt x="6" y="3"/>
                    <a:pt x="6" y="3"/>
                    <a:pt x="5" y="3"/>
                  </a:cubicBezTo>
                  <a:cubicBezTo>
                    <a:pt x="5" y="4"/>
                    <a:pt x="5" y="4"/>
                    <a:pt x="4" y="4"/>
                  </a:cubicBezTo>
                  <a:cubicBezTo>
                    <a:pt x="4" y="4"/>
                    <a:pt x="4" y="4"/>
                    <a:pt x="3" y="4"/>
                  </a:cubicBezTo>
                  <a:cubicBezTo>
                    <a:pt x="3" y="4"/>
                    <a:pt x="3" y="4"/>
                    <a:pt x="3" y="4"/>
                  </a:cubicBezTo>
                  <a:cubicBezTo>
                    <a:pt x="2" y="5"/>
                    <a:pt x="2" y="5"/>
                    <a:pt x="2" y="5"/>
                  </a:cubicBezTo>
                  <a:cubicBezTo>
                    <a:pt x="2" y="5"/>
                    <a:pt x="1" y="5"/>
                    <a:pt x="1" y="6"/>
                  </a:cubicBezTo>
                  <a:cubicBezTo>
                    <a:pt x="1" y="6"/>
                    <a:pt x="0" y="6"/>
                    <a:pt x="0" y="6"/>
                  </a:cubicBezTo>
                  <a:cubicBezTo>
                    <a:pt x="0" y="7"/>
                    <a:pt x="1" y="6"/>
                    <a:pt x="1" y="6"/>
                  </a:cubicBezTo>
                  <a:cubicBezTo>
                    <a:pt x="2" y="6"/>
                    <a:pt x="2" y="6"/>
                    <a:pt x="2" y="6"/>
                  </a:cubicBezTo>
                  <a:cubicBezTo>
                    <a:pt x="2" y="6"/>
                    <a:pt x="2" y="6"/>
                    <a:pt x="3" y="6"/>
                  </a:cubicBezTo>
                  <a:cubicBezTo>
                    <a:pt x="3" y="6"/>
                    <a:pt x="3" y="6"/>
                    <a:pt x="3" y="7"/>
                  </a:cubicBezTo>
                  <a:cubicBezTo>
                    <a:pt x="4" y="7"/>
                    <a:pt x="4" y="7"/>
                    <a:pt x="4" y="6"/>
                  </a:cubicBezTo>
                  <a:cubicBezTo>
                    <a:pt x="5" y="6"/>
                    <a:pt x="4" y="6"/>
                    <a:pt x="5" y="6"/>
                  </a:cubicBezTo>
                  <a:cubicBezTo>
                    <a:pt x="5" y="6"/>
                    <a:pt x="5" y="6"/>
                    <a:pt x="5" y="6"/>
                  </a:cubicBezTo>
                  <a:cubicBezTo>
                    <a:pt x="6" y="6"/>
                    <a:pt x="6" y="6"/>
                    <a:pt x="6" y="6"/>
                  </a:cubicBezTo>
                  <a:cubicBezTo>
                    <a:pt x="7" y="5"/>
                    <a:pt x="7" y="6"/>
                    <a:pt x="7" y="5"/>
                  </a:cubicBezTo>
                  <a:cubicBezTo>
                    <a:pt x="7" y="5"/>
                    <a:pt x="7" y="5"/>
                    <a:pt x="8" y="4"/>
                  </a:cubicBezTo>
                  <a:cubicBezTo>
                    <a:pt x="8" y="4"/>
                    <a:pt x="8" y="4"/>
                    <a:pt x="9" y="4"/>
                  </a:cubicBezTo>
                  <a:cubicBezTo>
                    <a:pt x="9" y="4"/>
                    <a:pt x="10" y="4"/>
                    <a:pt x="10" y="4"/>
                  </a:cubicBezTo>
                  <a:cubicBezTo>
                    <a:pt x="10" y="4"/>
                    <a:pt x="10" y="5"/>
                    <a:pt x="10" y="5"/>
                  </a:cubicBezTo>
                  <a:cubicBezTo>
                    <a:pt x="10" y="5"/>
                    <a:pt x="9" y="5"/>
                    <a:pt x="9" y="5"/>
                  </a:cubicBezTo>
                  <a:cubicBezTo>
                    <a:pt x="9" y="5"/>
                    <a:pt x="9" y="6"/>
                    <a:pt x="9" y="6"/>
                  </a:cubicBezTo>
                  <a:cubicBezTo>
                    <a:pt x="9" y="6"/>
                    <a:pt x="10" y="6"/>
                    <a:pt x="10" y="6"/>
                  </a:cubicBezTo>
                  <a:cubicBezTo>
                    <a:pt x="10" y="6"/>
                    <a:pt x="10" y="7"/>
                    <a:pt x="10" y="7"/>
                  </a:cubicBezTo>
                  <a:cubicBezTo>
                    <a:pt x="11" y="7"/>
                    <a:pt x="11" y="7"/>
                    <a:pt x="11" y="7"/>
                  </a:cubicBezTo>
                  <a:cubicBezTo>
                    <a:pt x="12" y="7"/>
                    <a:pt x="12" y="7"/>
                    <a:pt x="12" y="7"/>
                  </a:cubicBezTo>
                  <a:cubicBezTo>
                    <a:pt x="13" y="6"/>
                    <a:pt x="13" y="6"/>
                    <a:pt x="13" y="6"/>
                  </a:cubicBezTo>
                  <a:cubicBezTo>
                    <a:pt x="14" y="6"/>
                    <a:pt x="14" y="6"/>
                    <a:pt x="14" y="6"/>
                  </a:cubicBezTo>
                  <a:cubicBezTo>
                    <a:pt x="14" y="6"/>
                    <a:pt x="15" y="6"/>
                    <a:pt x="15" y="6"/>
                  </a:cubicBezTo>
                  <a:cubicBezTo>
                    <a:pt x="15" y="6"/>
                    <a:pt x="15" y="7"/>
                    <a:pt x="16" y="7"/>
                  </a:cubicBezTo>
                  <a:cubicBezTo>
                    <a:pt x="16" y="7"/>
                    <a:pt x="16" y="7"/>
                    <a:pt x="16" y="7"/>
                  </a:cubicBezTo>
                  <a:cubicBezTo>
                    <a:pt x="17" y="7"/>
                    <a:pt x="17" y="7"/>
                    <a:pt x="17"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grpSp>
          <p:nvGrpSpPr>
            <p:cNvPr id="779" name="Google Shape;779;p25"/>
            <p:cNvGrpSpPr/>
            <p:nvPr/>
          </p:nvGrpSpPr>
          <p:grpSpPr>
            <a:xfrm>
              <a:off x="-92074" y="654051"/>
              <a:ext cx="9144001" cy="4162425"/>
              <a:chOff x="-92074" y="654051"/>
              <a:chExt cx="9144001" cy="4162425"/>
            </a:xfrm>
          </p:grpSpPr>
          <p:sp>
            <p:nvSpPr>
              <p:cNvPr id="780" name="Google Shape;780;p25"/>
              <p:cNvSpPr/>
              <p:nvPr/>
            </p:nvSpPr>
            <p:spPr>
              <a:xfrm>
                <a:off x="5716589" y="169227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1" name="Google Shape;781;p25"/>
              <p:cNvSpPr/>
              <p:nvPr/>
            </p:nvSpPr>
            <p:spPr>
              <a:xfrm>
                <a:off x="5597527" y="1681164"/>
                <a:ext cx="442913" cy="249238"/>
              </a:xfrm>
              <a:custGeom>
                <a:rect b="b" l="l" r="r" t="t"/>
                <a:pathLst>
                  <a:path extrusionOk="0" h="23" w="41">
                    <a:moveTo>
                      <a:pt x="40" y="12"/>
                    </a:moveTo>
                    <a:cubicBezTo>
                      <a:pt x="39" y="12"/>
                      <a:pt x="39" y="12"/>
                      <a:pt x="39" y="12"/>
                    </a:cubicBezTo>
                    <a:cubicBezTo>
                      <a:pt x="39" y="11"/>
                      <a:pt x="39" y="11"/>
                      <a:pt x="39" y="11"/>
                    </a:cubicBezTo>
                    <a:cubicBezTo>
                      <a:pt x="39" y="11"/>
                      <a:pt x="39" y="11"/>
                      <a:pt x="39" y="10"/>
                    </a:cubicBezTo>
                    <a:cubicBezTo>
                      <a:pt x="39" y="10"/>
                      <a:pt x="38" y="10"/>
                      <a:pt x="38" y="10"/>
                    </a:cubicBezTo>
                    <a:cubicBezTo>
                      <a:pt x="37" y="10"/>
                      <a:pt x="37" y="10"/>
                      <a:pt x="36" y="10"/>
                    </a:cubicBezTo>
                    <a:cubicBezTo>
                      <a:pt x="36" y="10"/>
                      <a:pt x="36" y="10"/>
                      <a:pt x="36" y="10"/>
                    </a:cubicBezTo>
                    <a:cubicBezTo>
                      <a:pt x="35" y="10"/>
                      <a:pt x="36" y="9"/>
                      <a:pt x="36" y="9"/>
                    </a:cubicBezTo>
                    <a:cubicBezTo>
                      <a:pt x="36" y="9"/>
                      <a:pt x="36" y="9"/>
                      <a:pt x="36" y="9"/>
                    </a:cubicBezTo>
                    <a:cubicBezTo>
                      <a:pt x="35" y="9"/>
                      <a:pt x="34" y="9"/>
                      <a:pt x="34" y="9"/>
                    </a:cubicBezTo>
                    <a:cubicBezTo>
                      <a:pt x="33" y="9"/>
                      <a:pt x="33" y="9"/>
                      <a:pt x="32" y="9"/>
                    </a:cubicBezTo>
                    <a:cubicBezTo>
                      <a:pt x="32" y="9"/>
                      <a:pt x="32" y="10"/>
                      <a:pt x="31" y="10"/>
                    </a:cubicBezTo>
                    <a:cubicBezTo>
                      <a:pt x="31" y="10"/>
                      <a:pt x="31" y="10"/>
                      <a:pt x="30" y="10"/>
                    </a:cubicBezTo>
                    <a:cubicBezTo>
                      <a:pt x="30" y="10"/>
                      <a:pt x="30" y="10"/>
                      <a:pt x="29" y="10"/>
                    </a:cubicBezTo>
                    <a:cubicBezTo>
                      <a:pt x="29" y="10"/>
                      <a:pt x="28" y="10"/>
                      <a:pt x="28" y="10"/>
                    </a:cubicBezTo>
                    <a:cubicBezTo>
                      <a:pt x="27" y="9"/>
                      <a:pt x="28" y="9"/>
                      <a:pt x="28" y="8"/>
                    </a:cubicBezTo>
                    <a:cubicBezTo>
                      <a:pt x="28" y="7"/>
                      <a:pt x="27" y="7"/>
                      <a:pt x="27" y="7"/>
                    </a:cubicBezTo>
                    <a:cubicBezTo>
                      <a:pt x="26" y="6"/>
                      <a:pt x="26" y="6"/>
                      <a:pt x="25" y="6"/>
                    </a:cubicBezTo>
                    <a:cubicBezTo>
                      <a:pt x="25" y="5"/>
                      <a:pt x="25" y="4"/>
                      <a:pt x="24" y="4"/>
                    </a:cubicBezTo>
                    <a:cubicBezTo>
                      <a:pt x="24" y="4"/>
                      <a:pt x="24" y="5"/>
                      <a:pt x="23" y="5"/>
                    </a:cubicBezTo>
                    <a:cubicBezTo>
                      <a:pt x="23" y="5"/>
                      <a:pt x="23" y="5"/>
                      <a:pt x="22" y="5"/>
                    </a:cubicBezTo>
                    <a:cubicBezTo>
                      <a:pt x="22" y="5"/>
                      <a:pt x="22" y="5"/>
                      <a:pt x="21" y="5"/>
                    </a:cubicBezTo>
                    <a:cubicBezTo>
                      <a:pt x="20" y="4"/>
                      <a:pt x="20" y="4"/>
                      <a:pt x="19" y="4"/>
                    </a:cubicBezTo>
                    <a:cubicBezTo>
                      <a:pt x="18" y="4"/>
                      <a:pt x="18" y="4"/>
                      <a:pt x="17" y="4"/>
                    </a:cubicBezTo>
                    <a:cubicBezTo>
                      <a:pt x="17" y="4"/>
                      <a:pt x="16" y="4"/>
                      <a:pt x="16" y="4"/>
                    </a:cubicBezTo>
                    <a:cubicBezTo>
                      <a:pt x="15" y="5"/>
                      <a:pt x="15" y="5"/>
                      <a:pt x="15" y="5"/>
                    </a:cubicBezTo>
                    <a:cubicBezTo>
                      <a:pt x="14" y="5"/>
                      <a:pt x="13" y="5"/>
                      <a:pt x="13" y="4"/>
                    </a:cubicBezTo>
                    <a:cubicBezTo>
                      <a:pt x="13" y="4"/>
                      <a:pt x="13" y="4"/>
                      <a:pt x="13" y="3"/>
                    </a:cubicBezTo>
                    <a:cubicBezTo>
                      <a:pt x="13" y="3"/>
                      <a:pt x="13" y="3"/>
                      <a:pt x="13" y="2"/>
                    </a:cubicBezTo>
                    <a:cubicBezTo>
                      <a:pt x="12" y="2"/>
                      <a:pt x="12" y="2"/>
                      <a:pt x="11" y="2"/>
                    </a:cubicBezTo>
                    <a:cubicBezTo>
                      <a:pt x="11" y="2"/>
                      <a:pt x="11" y="1"/>
                      <a:pt x="11" y="1"/>
                    </a:cubicBezTo>
                    <a:cubicBezTo>
                      <a:pt x="11" y="1"/>
                      <a:pt x="10" y="1"/>
                      <a:pt x="10" y="1"/>
                    </a:cubicBezTo>
                    <a:cubicBezTo>
                      <a:pt x="10" y="2"/>
                      <a:pt x="10" y="2"/>
                      <a:pt x="10" y="3"/>
                    </a:cubicBezTo>
                    <a:cubicBezTo>
                      <a:pt x="10" y="3"/>
                      <a:pt x="11" y="4"/>
                      <a:pt x="10" y="4"/>
                    </a:cubicBezTo>
                    <a:cubicBezTo>
                      <a:pt x="10" y="4"/>
                      <a:pt x="10" y="4"/>
                      <a:pt x="9" y="4"/>
                    </a:cubicBezTo>
                    <a:cubicBezTo>
                      <a:pt x="9" y="4"/>
                      <a:pt x="9" y="5"/>
                      <a:pt x="8" y="5"/>
                    </a:cubicBezTo>
                    <a:cubicBezTo>
                      <a:pt x="8" y="4"/>
                      <a:pt x="8" y="4"/>
                      <a:pt x="8" y="4"/>
                    </a:cubicBezTo>
                    <a:cubicBezTo>
                      <a:pt x="7" y="4"/>
                      <a:pt x="7" y="4"/>
                      <a:pt x="7" y="4"/>
                    </a:cubicBezTo>
                    <a:cubicBezTo>
                      <a:pt x="7" y="4"/>
                      <a:pt x="6" y="4"/>
                      <a:pt x="6" y="4"/>
                    </a:cubicBezTo>
                    <a:cubicBezTo>
                      <a:pt x="6" y="4"/>
                      <a:pt x="5" y="4"/>
                      <a:pt x="5" y="4"/>
                    </a:cubicBezTo>
                    <a:cubicBezTo>
                      <a:pt x="5" y="3"/>
                      <a:pt x="5" y="3"/>
                      <a:pt x="5" y="3"/>
                    </a:cubicBezTo>
                    <a:cubicBezTo>
                      <a:pt x="5" y="2"/>
                      <a:pt x="4" y="3"/>
                      <a:pt x="4" y="2"/>
                    </a:cubicBezTo>
                    <a:cubicBezTo>
                      <a:pt x="4" y="2"/>
                      <a:pt x="4" y="2"/>
                      <a:pt x="4" y="1"/>
                    </a:cubicBezTo>
                    <a:cubicBezTo>
                      <a:pt x="4" y="1"/>
                      <a:pt x="4" y="0"/>
                      <a:pt x="4" y="0"/>
                    </a:cubicBezTo>
                    <a:cubicBezTo>
                      <a:pt x="4" y="0"/>
                      <a:pt x="4" y="0"/>
                      <a:pt x="4" y="0"/>
                    </a:cubicBezTo>
                    <a:cubicBezTo>
                      <a:pt x="3" y="0"/>
                      <a:pt x="3" y="0"/>
                      <a:pt x="2" y="0"/>
                    </a:cubicBezTo>
                    <a:cubicBezTo>
                      <a:pt x="2" y="0"/>
                      <a:pt x="2" y="0"/>
                      <a:pt x="2" y="0"/>
                    </a:cubicBezTo>
                    <a:cubicBezTo>
                      <a:pt x="1" y="1"/>
                      <a:pt x="1" y="1"/>
                      <a:pt x="1" y="0"/>
                    </a:cubicBezTo>
                    <a:cubicBezTo>
                      <a:pt x="1" y="0"/>
                      <a:pt x="0" y="1"/>
                      <a:pt x="0" y="2"/>
                    </a:cubicBezTo>
                    <a:cubicBezTo>
                      <a:pt x="0" y="3"/>
                      <a:pt x="1" y="3"/>
                      <a:pt x="1" y="4"/>
                    </a:cubicBezTo>
                    <a:cubicBezTo>
                      <a:pt x="1" y="5"/>
                      <a:pt x="1" y="5"/>
                      <a:pt x="2" y="6"/>
                    </a:cubicBezTo>
                    <a:cubicBezTo>
                      <a:pt x="2" y="6"/>
                      <a:pt x="2" y="7"/>
                      <a:pt x="2" y="7"/>
                    </a:cubicBezTo>
                    <a:cubicBezTo>
                      <a:pt x="2" y="8"/>
                      <a:pt x="1" y="8"/>
                      <a:pt x="1" y="8"/>
                    </a:cubicBezTo>
                    <a:cubicBezTo>
                      <a:pt x="1" y="9"/>
                      <a:pt x="2" y="9"/>
                      <a:pt x="2" y="10"/>
                    </a:cubicBezTo>
                    <a:cubicBezTo>
                      <a:pt x="2" y="10"/>
                      <a:pt x="2" y="10"/>
                      <a:pt x="2" y="10"/>
                    </a:cubicBezTo>
                    <a:cubicBezTo>
                      <a:pt x="2" y="10"/>
                      <a:pt x="2" y="10"/>
                      <a:pt x="2" y="10"/>
                    </a:cubicBezTo>
                    <a:cubicBezTo>
                      <a:pt x="3" y="10"/>
                      <a:pt x="3" y="11"/>
                      <a:pt x="3" y="11"/>
                    </a:cubicBezTo>
                    <a:cubicBezTo>
                      <a:pt x="4" y="11"/>
                      <a:pt x="4" y="10"/>
                      <a:pt x="4" y="10"/>
                    </a:cubicBezTo>
                    <a:cubicBezTo>
                      <a:pt x="5" y="9"/>
                      <a:pt x="5" y="9"/>
                      <a:pt x="6" y="8"/>
                    </a:cubicBezTo>
                    <a:cubicBezTo>
                      <a:pt x="7" y="8"/>
                      <a:pt x="7" y="7"/>
                      <a:pt x="8" y="7"/>
                    </a:cubicBezTo>
                    <a:cubicBezTo>
                      <a:pt x="9" y="7"/>
                      <a:pt x="9" y="7"/>
                      <a:pt x="10" y="8"/>
                    </a:cubicBezTo>
                    <a:cubicBezTo>
                      <a:pt x="10" y="8"/>
                      <a:pt x="10" y="8"/>
                      <a:pt x="11" y="9"/>
                    </a:cubicBezTo>
                    <a:cubicBezTo>
                      <a:pt x="11" y="9"/>
                      <a:pt x="12" y="9"/>
                      <a:pt x="12" y="10"/>
                    </a:cubicBezTo>
                    <a:cubicBezTo>
                      <a:pt x="12" y="10"/>
                      <a:pt x="12" y="10"/>
                      <a:pt x="13" y="10"/>
                    </a:cubicBezTo>
                    <a:cubicBezTo>
                      <a:pt x="13" y="11"/>
                      <a:pt x="13" y="11"/>
                      <a:pt x="13" y="11"/>
                    </a:cubicBezTo>
                    <a:cubicBezTo>
                      <a:pt x="13" y="12"/>
                      <a:pt x="13" y="12"/>
                      <a:pt x="13" y="12"/>
                    </a:cubicBezTo>
                    <a:cubicBezTo>
                      <a:pt x="14" y="12"/>
                      <a:pt x="14" y="12"/>
                      <a:pt x="15" y="12"/>
                    </a:cubicBezTo>
                    <a:cubicBezTo>
                      <a:pt x="16" y="12"/>
                      <a:pt x="16" y="12"/>
                      <a:pt x="17" y="13"/>
                    </a:cubicBezTo>
                    <a:cubicBezTo>
                      <a:pt x="17" y="14"/>
                      <a:pt x="18" y="14"/>
                      <a:pt x="18" y="15"/>
                    </a:cubicBezTo>
                    <a:cubicBezTo>
                      <a:pt x="19" y="15"/>
                      <a:pt x="19" y="15"/>
                      <a:pt x="20" y="16"/>
                    </a:cubicBezTo>
                    <a:cubicBezTo>
                      <a:pt x="20" y="16"/>
                      <a:pt x="20" y="17"/>
                      <a:pt x="21" y="17"/>
                    </a:cubicBezTo>
                    <a:cubicBezTo>
                      <a:pt x="21" y="18"/>
                      <a:pt x="21" y="18"/>
                      <a:pt x="22" y="18"/>
                    </a:cubicBezTo>
                    <a:cubicBezTo>
                      <a:pt x="22" y="19"/>
                      <a:pt x="22" y="19"/>
                      <a:pt x="23" y="19"/>
                    </a:cubicBezTo>
                    <a:cubicBezTo>
                      <a:pt x="23" y="19"/>
                      <a:pt x="23" y="20"/>
                      <a:pt x="24" y="20"/>
                    </a:cubicBezTo>
                    <a:cubicBezTo>
                      <a:pt x="24" y="20"/>
                      <a:pt x="25" y="20"/>
                      <a:pt x="25" y="20"/>
                    </a:cubicBezTo>
                    <a:cubicBezTo>
                      <a:pt x="26" y="20"/>
                      <a:pt x="26" y="20"/>
                      <a:pt x="26" y="20"/>
                    </a:cubicBezTo>
                    <a:cubicBezTo>
                      <a:pt x="27" y="20"/>
                      <a:pt x="27" y="20"/>
                      <a:pt x="28" y="20"/>
                    </a:cubicBezTo>
                    <a:cubicBezTo>
                      <a:pt x="28" y="20"/>
                      <a:pt x="28" y="20"/>
                      <a:pt x="29" y="20"/>
                    </a:cubicBezTo>
                    <a:cubicBezTo>
                      <a:pt x="29" y="21"/>
                      <a:pt x="29" y="21"/>
                      <a:pt x="29" y="21"/>
                    </a:cubicBezTo>
                    <a:cubicBezTo>
                      <a:pt x="29" y="22"/>
                      <a:pt x="29" y="22"/>
                      <a:pt x="29" y="22"/>
                    </a:cubicBezTo>
                    <a:cubicBezTo>
                      <a:pt x="29" y="22"/>
                      <a:pt x="29" y="22"/>
                      <a:pt x="29" y="22"/>
                    </a:cubicBezTo>
                    <a:cubicBezTo>
                      <a:pt x="29" y="22"/>
                      <a:pt x="29" y="22"/>
                      <a:pt x="30" y="22"/>
                    </a:cubicBezTo>
                    <a:cubicBezTo>
                      <a:pt x="30" y="22"/>
                      <a:pt x="30" y="23"/>
                      <a:pt x="30" y="23"/>
                    </a:cubicBezTo>
                    <a:cubicBezTo>
                      <a:pt x="31" y="23"/>
                      <a:pt x="31" y="23"/>
                      <a:pt x="31" y="23"/>
                    </a:cubicBezTo>
                    <a:cubicBezTo>
                      <a:pt x="31" y="23"/>
                      <a:pt x="31" y="23"/>
                      <a:pt x="32" y="23"/>
                    </a:cubicBezTo>
                    <a:cubicBezTo>
                      <a:pt x="32" y="22"/>
                      <a:pt x="32" y="22"/>
                      <a:pt x="32" y="22"/>
                    </a:cubicBezTo>
                    <a:cubicBezTo>
                      <a:pt x="32" y="21"/>
                      <a:pt x="32" y="21"/>
                      <a:pt x="32" y="21"/>
                    </a:cubicBezTo>
                    <a:cubicBezTo>
                      <a:pt x="33" y="21"/>
                      <a:pt x="33" y="20"/>
                      <a:pt x="32" y="20"/>
                    </a:cubicBezTo>
                    <a:cubicBezTo>
                      <a:pt x="32" y="20"/>
                      <a:pt x="32" y="19"/>
                      <a:pt x="32" y="19"/>
                    </a:cubicBezTo>
                    <a:cubicBezTo>
                      <a:pt x="32" y="19"/>
                      <a:pt x="32" y="19"/>
                      <a:pt x="31" y="19"/>
                    </a:cubicBezTo>
                    <a:cubicBezTo>
                      <a:pt x="31" y="19"/>
                      <a:pt x="31" y="19"/>
                      <a:pt x="30" y="19"/>
                    </a:cubicBezTo>
                    <a:cubicBezTo>
                      <a:pt x="30" y="18"/>
                      <a:pt x="30" y="18"/>
                      <a:pt x="30" y="17"/>
                    </a:cubicBezTo>
                    <a:cubicBezTo>
                      <a:pt x="30" y="17"/>
                      <a:pt x="31" y="17"/>
                      <a:pt x="31" y="17"/>
                    </a:cubicBezTo>
                    <a:cubicBezTo>
                      <a:pt x="31" y="16"/>
                      <a:pt x="31" y="16"/>
                      <a:pt x="32" y="16"/>
                    </a:cubicBezTo>
                    <a:cubicBezTo>
                      <a:pt x="32" y="15"/>
                      <a:pt x="33" y="15"/>
                      <a:pt x="33" y="15"/>
                    </a:cubicBezTo>
                    <a:cubicBezTo>
                      <a:pt x="33" y="15"/>
                      <a:pt x="33" y="15"/>
                      <a:pt x="33" y="14"/>
                    </a:cubicBezTo>
                    <a:cubicBezTo>
                      <a:pt x="33" y="14"/>
                      <a:pt x="33" y="14"/>
                      <a:pt x="33" y="14"/>
                    </a:cubicBezTo>
                    <a:cubicBezTo>
                      <a:pt x="33" y="13"/>
                      <a:pt x="33" y="13"/>
                      <a:pt x="34" y="13"/>
                    </a:cubicBezTo>
                    <a:cubicBezTo>
                      <a:pt x="34" y="13"/>
                      <a:pt x="34" y="12"/>
                      <a:pt x="35" y="13"/>
                    </a:cubicBezTo>
                    <a:cubicBezTo>
                      <a:pt x="35" y="13"/>
                      <a:pt x="35" y="13"/>
                      <a:pt x="36" y="13"/>
                    </a:cubicBezTo>
                    <a:cubicBezTo>
                      <a:pt x="36" y="13"/>
                      <a:pt x="36" y="13"/>
                      <a:pt x="36" y="13"/>
                    </a:cubicBezTo>
                    <a:cubicBezTo>
                      <a:pt x="36" y="14"/>
                      <a:pt x="36" y="14"/>
                      <a:pt x="36" y="14"/>
                    </a:cubicBezTo>
                    <a:cubicBezTo>
                      <a:pt x="37" y="14"/>
                      <a:pt x="37" y="14"/>
                      <a:pt x="38" y="13"/>
                    </a:cubicBezTo>
                    <a:cubicBezTo>
                      <a:pt x="38" y="13"/>
                      <a:pt x="38" y="13"/>
                      <a:pt x="39" y="13"/>
                    </a:cubicBezTo>
                    <a:cubicBezTo>
                      <a:pt x="39" y="13"/>
                      <a:pt x="40" y="13"/>
                      <a:pt x="40" y="13"/>
                    </a:cubicBezTo>
                    <a:cubicBezTo>
                      <a:pt x="41" y="12"/>
                      <a:pt x="41" y="12"/>
                      <a:pt x="41" y="11"/>
                    </a:cubicBezTo>
                    <a:cubicBezTo>
                      <a:pt x="40" y="11"/>
                      <a:pt x="40" y="12"/>
                      <a:pt x="40"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2" name="Google Shape;782;p25"/>
              <p:cNvSpPr/>
              <p:nvPr/>
            </p:nvSpPr>
            <p:spPr>
              <a:xfrm>
                <a:off x="7421564" y="2308226"/>
                <a:ext cx="33338" cy="96838"/>
              </a:xfrm>
              <a:custGeom>
                <a:rect b="b" l="l" r="r" t="t"/>
                <a:pathLst>
                  <a:path extrusionOk="0" h="9" w="3">
                    <a:moveTo>
                      <a:pt x="3" y="0"/>
                    </a:moveTo>
                    <a:cubicBezTo>
                      <a:pt x="3" y="0"/>
                      <a:pt x="3" y="0"/>
                      <a:pt x="2" y="0"/>
                    </a:cubicBezTo>
                    <a:cubicBezTo>
                      <a:pt x="2" y="0"/>
                      <a:pt x="2" y="0"/>
                      <a:pt x="1" y="0"/>
                    </a:cubicBezTo>
                    <a:cubicBezTo>
                      <a:pt x="1" y="0"/>
                      <a:pt x="1" y="0"/>
                      <a:pt x="1" y="0"/>
                    </a:cubicBezTo>
                    <a:cubicBezTo>
                      <a:pt x="0" y="1"/>
                      <a:pt x="1" y="1"/>
                      <a:pt x="0" y="2"/>
                    </a:cubicBezTo>
                    <a:cubicBezTo>
                      <a:pt x="0" y="2"/>
                      <a:pt x="0" y="2"/>
                      <a:pt x="0" y="3"/>
                    </a:cubicBezTo>
                    <a:cubicBezTo>
                      <a:pt x="0" y="4"/>
                      <a:pt x="0" y="4"/>
                      <a:pt x="0" y="4"/>
                    </a:cubicBezTo>
                    <a:cubicBezTo>
                      <a:pt x="0" y="5"/>
                      <a:pt x="0" y="5"/>
                      <a:pt x="0" y="6"/>
                    </a:cubicBezTo>
                    <a:cubicBezTo>
                      <a:pt x="0" y="6"/>
                      <a:pt x="0" y="6"/>
                      <a:pt x="0" y="7"/>
                    </a:cubicBezTo>
                    <a:cubicBezTo>
                      <a:pt x="0" y="7"/>
                      <a:pt x="0" y="7"/>
                      <a:pt x="1" y="8"/>
                    </a:cubicBezTo>
                    <a:cubicBezTo>
                      <a:pt x="1" y="8"/>
                      <a:pt x="1" y="9"/>
                      <a:pt x="2" y="8"/>
                    </a:cubicBezTo>
                    <a:cubicBezTo>
                      <a:pt x="2" y="8"/>
                      <a:pt x="2" y="8"/>
                      <a:pt x="2" y="8"/>
                    </a:cubicBezTo>
                    <a:cubicBezTo>
                      <a:pt x="2" y="8"/>
                      <a:pt x="2" y="8"/>
                      <a:pt x="2" y="7"/>
                    </a:cubicBezTo>
                    <a:cubicBezTo>
                      <a:pt x="2" y="7"/>
                      <a:pt x="2" y="7"/>
                      <a:pt x="3" y="6"/>
                    </a:cubicBezTo>
                    <a:cubicBezTo>
                      <a:pt x="3" y="6"/>
                      <a:pt x="3" y="6"/>
                      <a:pt x="3" y="6"/>
                    </a:cubicBezTo>
                    <a:cubicBezTo>
                      <a:pt x="3" y="5"/>
                      <a:pt x="3" y="5"/>
                      <a:pt x="3" y="5"/>
                    </a:cubicBezTo>
                    <a:cubicBezTo>
                      <a:pt x="3" y="5"/>
                      <a:pt x="3" y="5"/>
                      <a:pt x="3" y="4"/>
                    </a:cubicBezTo>
                    <a:cubicBezTo>
                      <a:pt x="3" y="4"/>
                      <a:pt x="2" y="4"/>
                      <a:pt x="2" y="3"/>
                    </a:cubicBezTo>
                    <a:cubicBezTo>
                      <a:pt x="2" y="3"/>
                      <a:pt x="3" y="3"/>
                      <a:pt x="3" y="3"/>
                    </a:cubicBezTo>
                    <a:cubicBezTo>
                      <a:pt x="3" y="3"/>
                      <a:pt x="3" y="2"/>
                      <a:pt x="3" y="2"/>
                    </a:cubicBezTo>
                    <a:cubicBezTo>
                      <a:pt x="3" y="2"/>
                      <a:pt x="3" y="2"/>
                      <a:pt x="3" y="1"/>
                    </a:cubicBezTo>
                    <a:cubicBezTo>
                      <a:pt x="3" y="1"/>
                      <a:pt x="3" y="1"/>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3" name="Google Shape;783;p25"/>
              <p:cNvSpPr/>
              <p:nvPr/>
            </p:nvSpPr>
            <p:spPr>
              <a:xfrm>
                <a:off x="7131052" y="2470151"/>
                <a:ext cx="63500" cy="53975"/>
              </a:xfrm>
              <a:custGeom>
                <a:rect b="b" l="l" r="r" t="t"/>
                <a:pathLst>
                  <a:path extrusionOk="0" h="5" w="6">
                    <a:moveTo>
                      <a:pt x="5" y="2"/>
                    </a:moveTo>
                    <a:cubicBezTo>
                      <a:pt x="6" y="2"/>
                      <a:pt x="6" y="1"/>
                      <a:pt x="6" y="1"/>
                    </a:cubicBezTo>
                    <a:cubicBezTo>
                      <a:pt x="5" y="0"/>
                      <a:pt x="5" y="0"/>
                      <a:pt x="5" y="0"/>
                    </a:cubicBezTo>
                    <a:cubicBezTo>
                      <a:pt x="5" y="0"/>
                      <a:pt x="5" y="0"/>
                      <a:pt x="5" y="0"/>
                    </a:cubicBezTo>
                    <a:cubicBezTo>
                      <a:pt x="4" y="0"/>
                      <a:pt x="4" y="0"/>
                      <a:pt x="3" y="0"/>
                    </a:cubicBezTo>
                    <a:cubicBezTo>
                      <a:pt x="3" y="0"/>
                      <a:pt x="2" y="0"/>
                      <a:pt x="2" y="0"/>
                    </a:cubicBezTo>
                    <a:cubicBezTo>
                      <a:pt x="1" y="0"/>
                      <a:pt x="1" y="1"/>
                      <a:pt x="1" y="1"/>
                    </a:cubicBezTo>
                    <a:cubicBezTo>
                      <a:pt x="0" y="1"/>
                      <a:pt x="0" y="1"/>
                      <a:pt x="0" y="2"/>
                    </a:cubicBezTo>
                    <a:cubicBezTo>
                      <a:pt x="0" y="2"/>
                      <a:pt x="0" y="2"/>
                      <a:pt x="0" y="2"/>
                    </a:cubicBezTo>
                    <a:cubicBezTo>
                      <a:pt x="0" y="3"/>
                      <a:pt x="0" y="3"/>
                      <a:pt x="0" y="3"/>
                    </a:cubicBezTo>
                    <a:cubicBezTo>
                      <a:pt x="0" y="4"/>
                      <a:pt x="0" y="4"/>
                      <a:pt x="0" y="4"/>
                    </a:cubicBezTo>
                    <a:cubicBezTo>
                      <a:pt x="1" y="5"/>
                      <a:pt x="1" y="5"/>
                      <a:pt x="1" y="5"/>
                    </a:cubicBezTo>
                    <a:cubicBezTo>
                      <a:pt x="2" y="5"/>
                      <a:pt x="2" y="5"/>
                      <a:pt x="3" y="5"/>
                    </a:cubicBezTo>
                    <a:cubicBezTo>
                      <a:pt x="3" y="5"/>
                      <a:pt x="4" y="5"/>
                      <a:pt x="4" y="5"/>
                    </a:cubicBezTo>
                    <a:cubicBezTo>
                      <a:pt x="4" y="4"/>
                      <a:pt x="4" y="4"/>
                      <a:pt x="4" y="4"/>
                    </a:cubicBezTo>
                    <a:cubicBezTo>
                      <a:pt x="4" y="4"/>
                      <a:pt x="5" y="4"/>
                      <a:pt x="5" y="3"/>
                    </a:cubicBezTo>
                    <a:cubicBezTo>
                      <a:pt x="5" y="3"/>
                      <a:pt x="5" y="3"/>
                      <a:pt x="5" y="3"/>
                    </a:cubicBezTo>
                    <a:cubicBezTo>
                      <a:pt x="5" y="2"/>
                      <a:pt x="5" y="2"/>
                      <a:pt x="5" y="2"/>
                    </a:cubicBezTo>
                    <a:cubicBezTo>
                      <a:pt x="5" y="2"/>
                      <a:pt x="5" y="2"/>
                      <a:pt x="5"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4" name="Google Shape;784;p25"/>
              <p:cNvSpPr/>
              <p:nvPr/>
            </p:nvSpPr>
            <p:spPr>
              <a:xfrm>
                <a:off x="7194552" y="2870201"/>
                <a:ext cx="269875" cy="184150"/>
              </a:xfrm>
              <a:custGeom>
                <a:rect b="b" l="l" r="r" t="t"/>
                <a:pathLst>
                  <a:path extrusionOk="0" h="17" w="25">
                    <a:moveTo>
                      <a:pt x="23" y="6"/>
                    </a:moveTo>
                    <a:cubicBezTo>
                      <a:pt x="23" y="6"/>
                      <a:pt x="24" y="6"/>
                      <a:pt x="24" y="6"/>
                    </a:cubicBezTo>
                    <a:cubicBezTo>
                      <a:pt x="25" y="6"/>
                      <a:pt x="25" y="5"/>
                      <a:pt x="25" y="5"/>
                    </a:cubicBezTo>
                    <a:cubicBezTo>
                      <a:pt x="25" y="5"/>
                      <a:pt x="25" y="5"/>
                      <a:pt x="24" y="4"/>
                    </a:cubicBezTo>
                    <a:cubicBezTo>
                      <a:pt x="24" y="4"/>
                      <a:pt x="24" y="4"/>
                      <a:pt x="24" y="4"/>
                    </a:cubicBezTo>
                    <a:cubicBezTo>
                      <a:pt x="23" y="3"/>
                      <a:pt x="23" y="4"/>
                      <a:pt x="23" y="4"/>
                    </a:cubicBezTo>
                    <a:cubicBezTo>
                      <a:pt x="22" y="3"/>
                      <a:pt x="22" y="3"/>
                      <a:pt x="22" y="3"/>
                    </a:cubicBezTo>
                    <a:cubicBezTo>
                      <a:pt x="22" y="3"/>
                      <a:pt x="22" y="3"/>
                      <a:pt x="22" y="3"/>
                    </a:cubicBezTo>
                    <a:cubicBezTo>
                      <a:pt x="21" y="3"/>
                      <a:pt x="21" y="3"/>
                      <a:pt x="21" y="2"/>
                    </a:cubicBezTo>
                    <a:cubicBezTo>
                      <a:pt x="21" y="2"/>
                      <a:pt x="21" y="2"/>
                      <a:pt x="21" y="1"/>
                    </a:cubicBezTo>
                    <a:cubicBezTo>
                      <a:pt x="21" y="1"/>
                      <a:pt x="20" y="1"/>
                      <a:pt x="20" y="1"/>
                    </a:cubicBezTo>
                    <a:cubicBezTo>
                      <a:pt x="20" y="1"/>
                      <a:pt x="20" y="0"/>
                      <a:pt x="20" y="0"/>
                    </a:cubicBezTo>
                    <a:cubicBezTo>
                      <a:pt x="19" y="0"/>
                      <a:pt x="19" y="0"/>
                      <a:pt x="19" y="0"/>
                    </a:cubicBezTo>
                    <a:cubicBezTo>
                      <a:pt x="18" y="0"/>
                      <a:pt x="18" y="0"/>
                      <a:pt x="18" y="0"/>
                    </a:cubicBezTo>
                    <a:cubicBezTo>
                      <a:pt x="17" y="1"/>
                      <a:pt x="17" y="1"/>
                      <a:pt x="17" y="1"/>
                    </a:cubicBezTo>
                    <a:cubicBezTo>
                      <a:pt x="17" y="2"/>
                      <a:pt x="17" y="2"/>
                      <a:pt x="17" y="3"/>
                    </a:cubicBezTo>
                    <a:cubicBezTo>
                      <a:pt x="17" y="3"/>
                      <a:pt x="17" y="3"/>
                      <a:pt x="16" y="3"/>
                    </a:cubicBezTo>
                    <a:cubicBezTo>
                      <a:pt x="16" y="3"/>
                      <a:pt x="16" y="3"/>
                      <a:pt x="16" y="4"/>
                    </a:cubicBezTo>
                    <a:cubicBezTo>
                      <a:pt x="16" y="4"/>
                      <a:pt x="16" y="4"/>
                      <a:pt x="16" y="4"/>
                    </a:cubicBezTo>
                    <a:cubicBezTo>
                      <a:pt x="15" y="4"/>
                      <a:pt x="15" y="4"/>
                      <a:pt x="15" y="5"/>
                    </a:cubicBezTo>
                    <a:cubicBezTo>
                      <a:pt x="15" y="5"/>
                      <a:pt x="15" y="5"/>
                      <a:pt x="15" y="5"/>
                    </a:cubicBezTo>
                    <a:cubicBezTo>
                      <a:pt x="15" y="6"/>
                      <a:pt x="15" y="6"/>
                      <a:pt x="14" y="6"/>
                    </a:cubicBezTo>
                    <a:cubicBezTo>
                      <a:pt x="14" y="6"/>
                      <a:pt x="13" y="5"/>
                      <a:pt x="13" y="6"/>
                    </a:cubicBezTo>
                    <a:cubicBezTo>
                      <a:pt x="13" y="6"/>
                      <a:pt x="13" y="6"/>
                      <a:pt x="13" y="7"/>
                    </a:cubicBezTo>
                    <a:cubicBezTo>
                      <a:pt x="12" y="7"/>
                      <a:pt x="12" y="7"/>
                      <a:pt x="12" y="7"/>
                    </a:cubicBezTo>
                    <a:cubicBezTo>
                      <a:pt x="12" y="7"/>
                      <a:pt x="12" y="7"/>
                      <a:pt x="12" y="7"/>
                    </a:cubicBezTo>
                    <a:cubicBezTo>
                      <a:pt x="11" y="7"/>
                      <a:pt x="11" y="7"/>
                      <a:pt x="11" y="8"/>
                    </a:cubicBezTo>
                    <a:cubicBezTo>
                      <a:pt x="11" y="8"/>
                      <a:pt x="11" y="8"/>
                      <a:pt x="11" y="8"/>
                    </a:cubicBezTo>
                    <a:cubicBezTo>
                      <a:pt x="11" y="9"/>
                      <a:pt x="11" y="9"/>
                      <a:pt x="10" y="9"/>
                    </a:cubicBezTo>
                    <a:cubicBezTo>
                      <a:pt x="10" y="10"/>
                      <a:pt x="10" y="10"/>
                      <a:pt x="10" y="10"/>
                    </a:cubicBezTo>
                    <a:cubicBezTo>
                      <a:pt x="9" y="11"/>
                      <a:pt x="9" y="11"/>
                      <a:pt x="9" y="11"/>
                    </a:cubicBezTo>
                    <a:cubicBezTo>
                      <a:pt x="8" y="12"/>
                      <a:pt x="8" y="12"/>
                      <a:pt x="8" y="12"/>
                    </a:cubicBezTo>
                    <a:cubicBezTo>
                      <a:pt x="7" y="12"/>
                      <a:pt x="7" y="11"/>
                      <a:pt x="6" y="12"/>
                    </a:cubicBezTo>
                    <a:cubicBezTo>
                      <a:pt x="6" y="12"/>
                      <a:pt x="6" y="12"/>
                      <a:pt x="5" y="13"/>
                    </a:cubicBezTo>
                    <a:cubicBezTo>
                      <a:pt x="5" y="13"/>
                      <a:pt x="5" y="13"/>
                      <a:pt x="5" y="14"/>
                    </a:cubicBezTo>
                    <a:cubicBezTo>
                      <a:pt x="5" y="14"/>
                      <a:pt x="5" y="14"/>
                      <a:pt x="5" y="15"/>
                    </a:cubicBezTo>
                    <a:cubicBezTo>
                      <a:pt x="5" y="15"/>
                      <a:pt x="5" y="16"/>
                      <a:pt x="4" y="16"/>
                    </a:cubicBezTo>
                    <a:cubicBezTo>
                      <a:pt x="4" y="16"/>
                      <a:pt x="4" y="15"/>
                      <a:pt x="3" y="15"/>
                    </a:cubicBezTo>
                    <a:cubicBezTo>
                      <a:pt x="3" y="15"/>
                      <a:pt x="2" y="15"/>
                      <a:pt x="2" y="15"/>
                    </a:cubicBezTo>
                    <a:cubicBezTo>
                      <a:pt x="2" y="15"/>
                      <a:pt x="2" y="15"/>
                      <a:pt x="1" y="15"/>
                    </a:cubicBezTo>
                    <a:cubicBezTo>
                      <a:pt x="1" y="14"/>
                      <a:pt x="1" y="14"/>
                      <a:pt x="1" y="14"/>
                    </a:cubicBezTo>
                    <a:cubicBezTo>
                      <a:pt x="1" y="14"/>
                      <a:pt x="0" y="14"/>
                      <a:pt x="0" y="14"/>
                    </a:cubicBezTo>
                    <a:cubicBezTo>
                      <a:pt x="1" y="15"/>
                      <a:pt x="1" y="15"/>
                      <a:pt x="1" y="15"/>
                    </a:cubicBezTo>
                    <a:cubicBezTo>
                      <a:pt x="1" y="15"/>
                      <a:pt x="1" y="15"/>
                      <a:pt x="1" y="15"/>
                    </a:cubicBezTo>
                    <a:cubicBezTo>
                      <a:pt x="1" y="16"/>
                      <a:pt x="1" y="16"/>
                      <a:pt x="2" y="16"/>
                    </a:cubicBezTo>
                    <a:cubicBezTo>
                      <a:pt x="2" y="17"/>
                      <a:pt x="2" y="17"/>
                      <a:pt x="3" y="17"/>
                    </a:cubicBezTo>
                    <a:cubicBezTo>
                      <a:pt x="3" y="17"/>
                      <a:pt x="4" y="16"/>
                      <a:pt x="4" y="16"/>
                    </a:cubicBezTo>
                    <a:cubicBezTo>
                      <a:pt x="5" y="16"/>
                      <a:pt x="5" y="16"/>
                      <a:pt x="5" y="17"/>
                    </a:cubicBezTo>
                    <a:cubicBezTo>
                      <a:pt x="6" y="17"/>
                      <a:pt x="6" y="17"/>
                      <a:pt x="6" y="17"/>
                    </a:cubicBezTo>
                    <a:cubicBezTo>
                      <a:pt x="7" y="17"/>
                      <a:pt x="7" y="17"/>
                      <a:pt x="7" y="16"/>
                    </a:cubicBezTo>
                    <a:cubicBezTo>
                      <a:pt x="7" y="16"/>
                      <a:pt x="7" y="15"/>
                      <a:pt x="8" y="15"/>
                    </a:cubicBezTo>
                    <a:cubicBezTo>
                      <a:pt x="8" y="15"/>
                      <a:pt x="8" y="15"/>
                      <a:pt x="9" y="15"/>
                    </a:cubicBezTo>
                    <a:cubicBezTo>
                      <a:pt x="9" y="15"/>
                      <a:pt x="9" y="16"/>
                      <a:pt x="10" y="16"/>
                    </a:cubicBezTo>
                    <a:cubicBezTo>
                      <a:pt x="10" y="16"/>
                      <a:pt x="11" y="16"/>
                      <a:pt x="11" y="16"/>
                    </a:cubicBezTo>
                    <a:cubicBezTo>
                      <a:pt x="12" y="16"/>
                      <a:pt x="12" y="15"/>
                      <a:pt x="12" y="15"/>
                    </a:cubicBezTo>
                    <a:cubicBezTo>
                      <a:pt x="12" y="15"/>
                      <a:pt x="13" y="15"/>
                      <a:pt x="13" y="15"/>
                    </a:cubicBezTo>
                    <a:cubicBezTo>
                      <a:pt x="13" y="15"/>
                      <a:pt x="14" y="15"/>
                      <a:pt x="14" y="15"/>
                    </a:cubicBezTo>
                    <a:cubicBezTo>
                      <a:pt x="14" y="14"/>
                      <a:pt x="13" y="14"/>
                      <a:pt x="14" y="14"/>
                    </a:cubicBezTo>
                    <a:cubicBezTo>
                      <a:pt x="14" y="13"/>
                      <a:pt x="14" y="13"/>
                      <a:pt x="14" y="13"/>
                    </a:cubicBezTo>
                    <a:cubicBezTo>
                      <a:pt x="15" y="12"/>
                      <a:pt x="14" y="11"/>
                      <a:pt x="15" y="11"/>
                    </a:cubicBezTo>
                    <a:cubicBezTo>
                      <a:pt x="15" y="11"/>
                      <a:pt x="15" y="11"/>
                      <a:pt x="16" y="11"/>
                    </a:cubicBezTo>
                    <a:cubicBezTo>
                      <a:pt x="16" y="10"/>
                      <a:pt x="15" y="10"/>
                      <a:pt x="16" y="9"/>
                    </a:cubicBezTo>
                    <a:cubicBezTo>
                      <a:pt x="16" y="9"/>
                      <a:pt x="16" y="8"/>
                      <a:pt x="16" y="8"/>
                    </a:cubicBezTo>
                    <a:cubicBezTo>
                      <a:pt x="17" y="7"/>
                      <a:pt x="17" y="8"/>
                      <a:pt x="18" y="8"/>
                    </a:cubicBezTo>
                    <a:cubicBezTo>
                      <a:pt x="18" y="7"/>
                      <a:pt x="18" y="7"/>
                      <a:pt x="19" y="7"/>
                    </a:cubicBezTo>
                    <a:cubicBezTo>
                      <a:pt x="19" y="7"/>
                      <a:pt x="19" y="7"/>
                      <a:pt x="20" y="8"/>
                    </a:cubicBezTo>
                    <a:cubicBezTo>
                      <a:pt x="20" y="8"/>
                      <a:pt x="21" y="8"/>
                      <a:pt x="21" y="8"/>
                    </a:cubicBezTo>
                    <a:cubicBezTo>
                      <a:pt x="22" y="8"/>
                      <a:pt x="22" y="8"/>
                      <a:pt x="22" y="8"/>
                    </a:cubicBezTo>
                    <a:cubicBezTo>
                      <a:pt x="22" y="8"/>
                      <a:pt x="22" y="8"/>
                      <a:pt x="22" y="8"/>
                    </a:cubicBezTo>
                    <a:cubicBezTo>
                      <a:pt x="22" y="8"/>
                      <a:pt x="23" y="8"/>
                      <a:pt x="23" y="8"/>
                    </a:cubicBezTo>
                    <a:cubicBezTo>
                      <a:pt x="23" y="8"/>
                      <a:pt x="23" y="8"/>
                      <a:pt x="23" y="7"/>
                    </a:cubicBezTo>
                    <a:cubicBezTo>
                      <a:pt x="23" y="7"/>
                      <a:pt x="22" y="7"/>
                      <a:pt x="23" y="7"/>
                    </a:cubicBezTo>
                    <a:cubicBezTo>
                      <a:pt x="23" y="6"/>
                      <a:pt x="23" y="6"/>
                      <a:pt x="23"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5" name="Google Shape;785;p25"/>
              <p:cNvSpPr/>
              <p:nvPr/>
            </p:nvSpPr>
            <p:spPr>
              <a:xfrm>
                <a:off x="1160464" y="1389064"/>
                <a:ext cx="11113" cy="0"/>
              </a:xfrm>
              <a:custGeom>
                <a:rect b="b" l="l" r="r" t="t"/>
                <a:pathLst>
                  <a:path extrusionOk="0" h="120000" w="1">
                    <a:moveTo>
                      <a:pt x="1" y="0"/>
                    </a:moveTo>
                    <a:cubicBezTo>
                      <a:pt x="1" y="0"/>
                      <a:pt x="1" y="0"/>
                      <a:pt x="1" y="0"/>
                    </a:cubicBezTo>
                    <a:cubicBezTo>
                      <a:pt x="1" y="0"/>
                      <a:pt x="1" y="0"/>
                      <a:pt x="0" y="0"/>
                    </a:cubicBezTo>
                    <a:cubicBezTo>
                      <a:pt x="0"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6" name="Google Shape;786;p25"/>
              <p:cNvSpPr/>
              <p:nvPr/>
            </p:nvSpPr>
            <p:spPr>
              <a:xfrm>
                <a:off x="2541589" y="2589214"/>
                <a:ext cx="11113" cy="22225"/>
              </a:xfrm>
              <a:custGeom>
                <a:rect b="b" l="l" r="r" t="t"/>
                <a:pathLst>
                  <a:path extrusionOk="0" h="2" w="1">
                    <a:moveTo>
                      <a:pt x="1" y="1"/>
                    </a:moveTo>
                    <a:cubicBezTo>
                      <a:pt x="1" y="1"/>
                      <a:pt x="1" y="1"/>
                      <a:pt x="1" y="1"/>
                    </a:cubicBezTo>
                    <a:cubicBezTo>
                      <a:pt x="1" y="0"/>
                      <a:pt x="1" y="0"/>
                      <a:pt x="0" y="1"/>
                    </a:cubicBezTo>
                    <a:cubicBezTo>
                      <a:pt x="0" y="1"/>
                      <a:pt x="0" y="1"/>
                      <a:pt x="0" y="1"/>
                    </a:cubicBezTo>
                    <a:cubicBezTo>
                      <a:pt x="1" y="2"/>
                      <a:pt x="1" y="2"/>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7" name="Google Shape;787;p25"/>
              <p:cNvSpPr/>
              <p:nvPr/>
            </p:nvSpPr>
            <p:spPr>
              <a:xfrm>
                <a:off x="1160464" y="20701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8" name="Google Shape;788;p25"/>
              <p:cNvSpPr/>
              <p:nvPr/>
            </p:nvSpPr>
            <p:spPr>
              <a:xfrm>
                <a:off x="1160464" y="2070101"/>
                <a:ext cx="722313" cy="561975"/>
              </a:xfrm>
              <a:custGeom>
                <a:rect b="b" l="l" r="r" t="t"/>
                <a:pathLst>
                  <a:path extrusionOk="0" h="52" w="67">
                    <a:moveTo>
                      <a:pt x="0" y="3"/>
                    </a:moveTo>
                    <a:cubicBezTo>
                      <a:pt x="0" y="3"/>
                      <a:pt x="0" y="4"/>
                      <a:pt x="0" y="4"/>
                    </a:cubicBezTo>
                    <a:cubicBezTo>
                      <a:pt x="1" y="5"/>
                      <a:pt x="1" y="5"/>
                      <a:pt x="1" y="6"/>
                    </a:cubicBezTo>
                    <a:cubicBezTo>
                      <a:pt x="1" y="6"/>
                      <a:pt x="1" y="6"/>
                      <a:pt x="1" y="7"/>
                    </a:cubicBezTo>
                    <a:cubicBezTo>
                      <a:pt x="1" y="7"/>
                      <a:pt x="1" y="8"/>
                      <a:pt x="1" y="8"/>
                    </a:cubicBezTo>
                    <a:cubicBezTo>
                      <a:pt x="1" y="8"/>
                      <a:pt x="1" y="9"/>
                      <a:pt x="1" y="9"/>
                    </a:cubicBezTo>
                    <a:cubicBezTo>
                      <a:pt x="2" y="9"/>
                      <a:pt x="2" y="9"/>
                      <a:pt x="2" y="10"/>
                    </a:cubicBezTo>
                    <a:cubicBezTo>
                      <a:pt x="2" y="10"/>
                      <a:pt x="2" y="10"/>
                      <a:pt x="2" y="10"/>
                    </a:cubicBezTo>
                    <a:cubicBezTo>
                      <a:pt x="3" y="10"/>
                      <a:pt x="2" y="11"/>
                      <a:pt x="3" y="11"/>
                    </a:cubicBezTo>
                    <a:cubicBezTo>
                      <a:pt x="3" y="11"/>
                      <a:pt x="3" y="11"/>
                      <a:pt x="3" y="12"/>
                    </a:cubicBezTo>
                    <a:cubicBezTo>
                      <a:pt x="3" y="12"/>
                      <a:pt x="4" y="12"/>
                      <a:pt x="4" y="12"/>
                    </a:cubicBezTo>
                    <a:cubicBezTo>
                      <a:pt x="3" y="13"/>
                      <a:pt x="3" y="13"/>
                      <a:pt x="3" y="13"/>
                    </a:cubicBezTo>
                    <a:cubicBezTo>
                      <a:pt x="3" y="13"/>
                      <a:pt x="3" y="13"/>
                      <a:pt x="3" y="13"/>
                    </a:cubicBezTo>
                    <a:cubicBezTo>
                      <a:pt x="3" y="13"/>
                      <a:pt x="3" y="13"/>
                      <a:pt x="3" y="14"/>
                    </a:cubicBezTo>
                    <a:cubicBezTo>
                      <a:pt x="2" y="14"/>
                      <a:pt x="2" y="14"/>
                      <a:pt x="2" y="14"/>
                    </a:cubicBezTo>
                    <a:cubicBezTo>
                      <a:pt x="1" y="14"/>
                      <a:pt x="1" y="14"/>
                      <a:pt x="1" y="14"/>
                    </a:cubicBezTo>
                    <a:cubicBezTo>
                      <a:pt x="0" y="14"/>
                      <a:pt x="0" y="14"/>
                      <a:pt x="0" y="14"/>
                    </a:cubicBezTo>
                    <a:cubicBezTo>
                      <a:pt x="0" y="14"/>
                      <a:pt x="0" y="15"/>
                      <a:pt x="0" y="15"/>
                    </a:cubicBezTo>
                    <a:cubicBezTo>
                      <a:pt x="1" y="15"/>
                      <a:pt x="1" y="15"/>
                      <a:pt x="1" y="15"/>
                    </a:cubicBezTo>
                    <a:cubicBezTo>
                      <a:pt x="2" y="16"/>
                      <a:pt x="1" y="16"/>
                      <a:pt x="2" y="16"/>
                    </a:cubicBezTo>
                    <a:cubicBezTo>
                      <a:pt x="2" y="17"/>
                      <a:pt x="2" y="16"/>
                      <a:pt x="3" y="17"/>
                    </a:cubicBezTo>
                    <a:cubicBezTo>
                      <a:pt x="3" y="17"/>
                      <a:pt x="3" y="17"/>
                      <a:pt x="3" y="17"/>
                    </a:cubicBezTo>
                    <a:cubicBezTo>
                      <a:pt x="4" y="17"/>
                      <a:pt x="4" y="17"/>
                      <a:pt x="4" y="17"/>
                    </a:cubicBezTo>
                    <a:cubicBezTo>
                      <a:pt x="6" y="18"/>
                      <a:pt x="6" y="18"/>
                      <a:pt x="6" y="18"/>
                    </a:cubicBezTo>
                    <a:cubicBezTo>
                      <a:pt x="6" y="18"/>
                      <a:pt x="6" y="18"/>
                      <a:pt x="6" y="19"/>
                    </a:cubicBezTo>
                    <a:cubicBezTo>
                      <a:pt x="6" y="19"/>
                      <a:pt x="6" y="19"/>
                      <a:pt x="6" y="20"/>
                    </a:cubicBezTo>
                    <a:cubicBezTo>
                      <a:pt x="6" y="20"/>
                      <a:pt x="6" y="20"/>
                      <a:pt x="6" y="21"/>
                    </a:cubicBezTo>
                    <a:cubicBezTo>
                      <a:pt x="6" y="21"/>
                      <a:pt x="6" y="21"/>
                      <a:pt x="6" y="21"/>
                    </a:cubicBezTo>
                    <a:cubicBezTo>
                      <a:pt x="6" y="22"/>
                      <a:pt x="6" y="22"/>
                      <a:pt x="6" y="22"/>
                    </a:cubicBezTo>
                    <a:cubicBezTo>
                      <a:pt x="7" y="23"/>
                      <a:pt x="7" y="23"/>
                      <a:pt x="7" y="23"/>
                    </a:cubicBezTo>
                    <a:cubicBezTo>
                      <a:pt x="7" y="23"/>
                      <a:pt x="7" y="24"/>
                      <a:pt x="7" y="24"/>
                    </a:cubicBezTo>
                    <a:cubicBezTo>
                      <a:pt x="7" y="24"/>
                      <a:pt x="7" y="24"/>
                      <a:pt x="8" y="24"/>
                    </a:cubicBezTo>
                    <a:cubicBezTo>
                      <a:pt x="8" y="25"/>
                      <a:pt x="8" y="25"/>
                      <a:pt x="8" y="25"/>
                    </a:cubicBezTo>
                    <a:cubicBezTo>
                      <a:pt x="9" y="26"/>
                      <a:pt x="9" y="25"/>
                      <a:pt x="9" y="26"/>
                    </a:cubicBezTo>
                    <a:cubicBezTo>
                      <a:pt x="9" y="26"/>
                      <a:pt x="9" y="26"/>
                      <a:pt x="9" y="26"/>
                    </a:cubicBezTo>
                    <a:cubicBezTo>
                      <a:pt x="9" y="26"/>
                      <a:pt x="9" y="26"/>
                      <a:pt x="9" y="27"/>
                    </a:cubicBezTo>
                    <a:cubicBezTo>
                      <a:pt x="9" y="27"/>
                      <a:pt x="9" y="27"/>
                      <a:pt x="9" y="28"/>
                    </a:cubicBezTo>
                    <a:cubicBezTo>
                      <a:pt x="9" y="28"/>
                      <a:pt x="9" y="28"/>
                      <a:pt x="10" y="28"/>
                    </a:cubicBezTo>
                    <a:cubicBezTo>
                      <a:pt x="10" y="28"/>
                      <a:pt x="10" y="28"/>
                      <a:pt x="11" y="28"/>
                    </a:cubicBezTo>
                    <a:cubicBezTo>
                      <a:pt x="11" y="28"/>
                      <a:pt x="11" y="28"/>
                      <a:pt x="11" y="27"/>
                    </a:cubicBezTo>
                    <a:cubicBezTo>
                      <a:pt x="12" y="27"/>
                      <a:pt x="12" y="27"/>
                      <a:pt x="12" y="27"/>
                    </a:cubicBezTo>
                    <a:cubicBezTo>
                      <a:pt x="12" y="26"/>
                      <a:pt x="11" y="26"/>
                      <a:pt x="11" y="26"/>
                    </a:cubicBezTo>
                    <a:cubicBezTo>
                      <a:pt x="11" y="26"/>
                      <a:pt x="11" y="26"/>
                      <a:pt x="11" y="26"/>
                    </a:cubicBezTo>
                    <a:cubicBezTo>
                      <a:pt x="11" y="25"/>
                      <a:pt x="11" y="25"/>
                      <a:pt x="11" y="24"/>
                    </a:cubicBezTo>
                    <a:cubicBezTo>
                      <a:pt x="10" y="24"/>
                      <a:pt x="10" y="24"/>
                      <a:pt x="10" y="24"/>
                    </a:cubicBezTo>
                    <a:cubicBezTo>
                      <a:pt x="10" y="24"/>
                      <a:pt x="9" y="24"/>
                      <a:pt x="9" y="24"/>
                    </a:cubicBezTo>
                    <a:cubicBezTo>
                      <a:pt x="9" y="23"/>
                      <a:pt x="9" y="23"/>
                      <a:pt x="9" y="23"/>
                    </a:cubicBezTo>
                    <a:cubicBezTo>
                      <a:pt x="9" y="22"/>
                      <a:pt x="9" y="22"/>
                      <a:pt x="9" y="22"/>
                    </a:cubicBezTo>
                    <a:cubicBezTo>
                      <a:pt x="9" y="22"/>
                      <a:pt x="9" y="21"/>
                      <a:pt x="9" y="21"/>
                    </a:cubicBezTo>
                    <a:cubicBezTo>
                      <a:pt x="9" y="21"/>
                      <a:pt x="8" y="20"/>
                      <a:pt x="8" y="20"/>
                    </a:cubicBezTo>
                    <a:cubicBezTo>
                      <a:pt x="8" y="19"/>
                      <a:pt x="8" y="19"/>
                      <a:pt x="8" y="19"/>
                    </a:cubicBezTo>
                    <a:cubicBezTo>
                      <a:pt x="8" y="18"/>
                      <a:pt x="8" y="18"/>
                      <a:pt x="8" y="18"/>
                    </a:cubicBezTo>
                    <a:cubicBezTo>
                      <a:pt x="8" y="17"/>
                      <a:pt x="8" y="17"/>
                      <a:pt x="8" y="17"/>
                    </a:cubicBezTo>
                    <a:cubicBezTo>
                      <a:pt x="8" y="17"/>
                      <a:pt x="8" y="17"/>
                      <a:pt x="8" y="16"/>
                    </a:cubicBezTo>
                    <a:cubicBezTo>
                      <a:pt x="7" y="16"/>
                      <a:pt x="8" y="16"/>
                      <a:pt x="7" y="15"/>
                    </a:cubicBezTo>
                    <a:cubicBezTo>
                      <a:pt x="7" y="15"/>
                      <a:pt x="7" y="15"/>
                      <a:pt x="7" y="14"/>
                    </a:cubicBezTo>
                    <a:cubicBezTo>
                      <a:pt x="6" y="14"/>
                      <a:pt x="6" y="13"/>
                      <a:pt x="6" y="13"/>
                    </a:cubicBezTo>
                    <a:cubicBezTo>
                      <a:pt x="6" y="13"/>
                      <a:pt x="6" y="13"/>
                      <a:pt x="6" y="13"/>
                    </a:cubicBezTo>
                    <a:cubicBezTo>
                      <a:pt x="6" y="12"/>
                      <a:pt x="6" y="12"/>
                      <a:pt x="6" y="12"/>
                    </a:cubicBezTo>
                    <a:cubicBezTo>
                      <a:pt x="6" y="11"/>
                      <a:pt x="6" y="11"/>
                      <a:pt x="6" y="11"/>
                    </a:cubicBezTo>
                    <a:cubicBezTo>
                      <a:pt x="6" y="10"/>
                      <a:pt x="5" y="10"/>
                      <a:pt x="5" y="10"/>
                    </a:cubicBezTo>
                    <a:cubicBezTo>
                      <a:pt x="6" y="10"/>
                      <a:pt x="6" y="10"/>
                      <a:pt x="6" y="10"/>
                    </a:cubicBezTo>
                    <a:cubicBezTo>
                      <a:pt x="6" y="10"/>
                      <a:pt x="6" y="9"/>
                      <a:pt x="6" y="9"/>
                    </a:cubicBezTo>
                    <a:cubicBezTo>
                      <a:pt x="5" y="9"/>
                      <a:pt x="5" y="9"/>
                      <a:pt x="5" y="9"/>
                    </a:cubicBezTo>
                    <a:cubicBezTo>
                      <a:pt x="5" y="9"/>
                      <a:pt x="4" y="8"/>
                      <a:pt x="4" y="8"/>
                    </a:cubicBezTo>
                    <a:cubicBezTo>
                      <a:pt x="4" y="8"/>
                      <a:pt x="4" y="8"/>
                      <a:pt x="4" y="7"/>
                    </a:cubicBezTo>
                    <a:cubicBezTo>
                      <a:pt x="4" y="6"/>
                      <a:pt x="4" y="6"/>
                      <a:pt x="4" y="5"/>
                    </a:cubicBezTo>
                    <a:cubicBezTo>
                      <a:pt x="4" y="5"/>
                      <a:pt x="4" y="5"/>
                      <a:pt x="4" y="4"/>
                    </a:cubicBezTo>
                    <a:cubicBezTo>
                      <a:pt x="4" y="4"/>
                      <a:pt x="4" y="4"/>
                      <a:pt x="4" y="4"/>
                    </a:cubicBezTo>
                    <a:cubicBezTo>
                      <a:pt x="5" y="3"/>
                      <a:pt x="4" y="2"/>
                      <a:pt x="4" y="2"/>
                    </a:cubicBezTo>
                    <a:cubicBezTo>
                      <a:pt x="5" y="2"/>
                      <a:pt x="5" y="3"/>
                      <a:pt x="5" y="3"/>
                    </a:cubicBezTo>
                    <a:cubicBezTo>
                      <a:pt x="5" y="3"/>
                      <a:pt x="5" y="3"/>
                      <a:pt x="6" y="3"/>
                    </a:cubicBezTo>
                    <a:cubicBezTo>
                      <a:pt x="6" y="4"/>
                      <a:pt x="7" y="3"/>
                      <a:pt x="7" y="3"/>
                    </a:cubicBezTo>
                    <a:cubicBezTo>
                      <a:pt x="7" y="3"/>
                      <a:pt x="7" y="4"/>
                      <a:pt x="7" y="4"/>
                    </a:cubicBezTo>
                    <a:cubicBezTo>
                      <a:pt x="7" y="4"/>
                      <a:pt x="8" y="4"/>
                      <a:pt x="8" y="4"/>
                    </a:cubicBezTo>
                    <a:cubicBezTo>
                      <a:pt x="8" y="4"/>
                      <a:pt x="8" y="5"/>
                      <a:pt x="8" y="5"/>
                    </a:cubicBezTo>
                    <a:cubicBezTo>
                      <a:pt x="8" y="5"/>
                      <a:pt x="8" y="6"/>
                      <a:pt x="8" y="6"/>
                    </a:cubicBezTo>
                    <a:cubicBezTo>
                      <a:pt x="8" y="7"/>
                      <a:pt x="8" y="7"/>
                      <a:pt x="8" y="8"/>
                    </a:cubicBezTo>
                    <a:cubicBezTo>
                      <a:pt x="8" y="8"/>
                      <a:pt x="8" y="9"/>
                      <a:pt x="9" y="9"/>
                    </a:cubicBezTo>
                    <a:cubicBezTo>
                      <a:pt x="9" y="10"/>
                      <a:pt x="9" y="10"/>
                      <a:pt x="9" y="11"/>
                    </a:cubicBezTo>
                    <a:cubicBezTo>
                      <a:pt x="9" y="12"/>
                      <a:pt x="10" y="12"/>
                      <a:pt x="10" y="12"/>
                    </a:cubicBezTo>
                    <a:cubicBezTo>
                      <a:pt x="10" y="13"/>
                      <a:pt x="10" y="13"/>
                      <a:pt x="10" y="13"/>
                    </a:cubicBezTo>
                    <a:cubicBezTo>
                      <a:pt x="10" y="13"/>
                      <a:pt x="10" y="13"/>
                      <a:pt x="10" y="13"/>
                    </a:cubicBezTo>
                    <a:cubicBezTo>
                      <a:pt x="10" y="14"/>
                      <a:pt x="10" y="14"/>
                      <a:pt x="11" y="14"/>
                    </a:cubicBezTo>
                    <a:cubicBezTo>
                      <a:pt x="11" y="14"/>
                      <a:pt x="12" y="14"/>
                      <a:pt x="12" y="14"/>
                    </a:cubicBezTo>
                    <a:cubicBezTo>
                      <a:pt x="12" y="14"/>
                      <a:pt x="12" y="15"/>
                      <a:pt x="12" y="15"/>
                    </a:cubicBezTo>
                    <a:cubicBezTo>
                      <a:pt x="12" y="16"/>
                      <a:pt x="12" y="16"/>
                      <a:pt x="13" y="17"/>
                    </a:cubicBezTo>
                    <a:cubicBezTo>
                      <a:pt x="13" y="17"/>
                      <a:pt x="13" y="17"/>
                      <a:pt x="13" y="17"/>
                    </a:cubicBezTo>
                    <a:cubicBezTo>
                      <a:pt x="13" y="17"/>
                      <a:pt x="14" y="17"/>
                      <a:pt x="14" y="18"/>
                    </a:cubicBezTo>
                    <a:cubicBezTo>
                      <a:pt x="14" y="18"/>
                      <a:pt x="13" y="18"/>
                      <a:pt x="13" y="19"/>
                    </a:cubicBezTo>
                    <a:cubicBezTo>
                      <a:pt x="13" y="19"/>
                      <a:pt x="13" y="19"/>
                      <a:pt x="13" y="20"/>
                    </a:cubicBezTo>
                    <a:cubicBezTo>
                      <a:pt x="13" y="20"/>
                      <a:pt x="13" y="21"/>
                      <a:pt x="14" y="21"/>
                    </a:cubicBezTo>
                    <a:cubicBezTo>
                      <a:pt x="14" y="22"/>
                      <a:pt x="15" y="22"/>
                      <a:pt x="15" y="23"/>
                    </a:cubicBezTo>
                    <a:cubicBezTo>
                      <a:pt x="16" y="23"/>
                      <a:pt x="16" y="23"/>
                      <a:pt x="17" y="24"/>
                    </a:cubicBezTo>
                    <a:cubicBezTo>
                      <a:pt x="17" y="24"/>
                      <a:pt x="17" y="25"/>
                      <a:pt x="18" y="25"/>
                    </a:cubicBezTo>
                    <a:cubicBezTo>
                      <a:pt x="18" y="25"/>
                      <a:pt x="18" y="25"/>
                      <a:pt x="19" y="26"/>
                    </a:cubicBezTo>
                    <a:cubicBezTo>
                      <a:pt x="19" y="26"/>
                      <a:pt x="19" y="26"/>
                      <a:pt x="19" y="26"/>
                    </a:cubicBezTo>
                    <a:cubicBezTo>
                      <a:pt x="19" y="26"/>
                      <a:pt x="19" y="27"/>
                      <a:pt x="19" y="27"/>
                    </a:cubicBezTo>
                    <a:cubicBezTo>
                      <a:pt x="19" y="27"/>
                      <a:pt x="19" y="28"/>
                      <a:pt x="19" y="28"/>
                    </a:cubicBezTo>
                    <a:cubicBezTo>
                      <a:pt x="20" y="28"/>
                      <a:pt x="20" y="28"/>
                      <a:pt x="20" y="29"/>
                    </a:cubicBezTo>
                    <a:cubicBezTo>
                      <a:pt x="20" y="29"/>
                      <a:pt x="21" y="29"/>
                      <a:pt x="21" y="30"/>
                    </a:cubicBezTo>
                    <a:cubicBezTo>
                      <a:pt x="21" y="30"/>
                      <a:pt x="20" y="30"/>
                      <a:pt x="20" y="31"/>
                    </a:cubicBezTo>
                    <a:cubicBezTo>
                      <a:pt x="20" y="32"/>
                      <a:pt x="21" y="32"/>
                      <a:pt x="21" y="32"/>
                    </a:cubicBezTo>
                    <a:cubicBezTo>
                      <a:pt x="21" y="33"/>
                      <a:pt x="21" y="33"/>
                      <a:pt x="21" y="33"/>
                    </a:cubicBezTo>
                    <a:cubicBezTo>
                      <a:pt x="21" y="33"/>
                      <a:pt x="21" y="33"/>
                      <a:pt x="21" y="34"/>
                    </a:cubicBezTo>
                    <a:cubicBezTo>
                      <a:pt x="20" y="34"/>
                      <a:pt x="20" y="34"/>
                      <a:pt x="20" y="34"/>
                    </a:cubicBezTo>
                    <a:cubicBezTo>
                      <a:pt x="20" y="34"/>
                      <a:pt x="21" y="34"/>
                      <a:pt x="21" y="35"/>
                    </a:cubicBezTo>
                    <a:cubicBezTo>
                      <a:pt x="21" y="35"/>
                      <a:pt x="21" y="35"/>
                      <a:pt x="20" y="36"/>
                    </a:cubicBezTo>
                    <a:cubicBezTo>
                      <a:pt x="20" y="36"/>
                      <a:pt x="20" y="36"/>
                      <a:pt x="20" y="36"/>
                    </a:cubicBezTo>
                    <a:cubicBezTo>
                      <a:pt x="20" y="37"/>
                      <a:pt x="20" y="37"/>
                      <a:pt x="20" y="38"/>
                    </a:cubicBezTo>
                    <a:cubicBezTo>
                      <a:pt x="20" y="38"/>
                      <a:pt x="20" y="38"/>
                      <a:pt x="21" y="39"/>
                    </a:cubicBezTo>
                    <a:cubicBezTo>
                      <a:pt x="21" y="39"/>
                      <a:pt x="21" y="39"/>
                      <a:pt x="21" y="39"/>
                    </a:cubicBezTo>
                    <a:cubicBezTo>
                      <a:pt x="21" y="39"/>
                      <a:pt x="21" y="39"/>
                      <a:pt x="21" y="39"/>
                    </a:cubicBezTo>
                    <a:cubicBezTo>
                      <a:pt x="21" y="39"/>
                      <a:pt x="21" y="40"/>
                      <a:pt x="22" y="40"/>
                    </a:cubicBezTo>
                    <a:cubicBezTo>
                      <a:pt x="22" y="40"/>
                      <a:pt x="23" y="40"/>
                      <a:pt x="23" y="40"/>
                    </a:cubicBezTo>
                    <a:cubicBezTo>
                      <a:pt x="23" y="40"/>
                      <a:pt x="23" y="41"/>
                      <a:pt x="23" y="41"/>
                    </a:cubicBezTo>
                    <a:cubicBezTo>
                      <a:pt x="23" y="41"/>
                      <a:pt x="23" y="41"/>
                      <a:pt x="23" y="42"/>
                    </a:cubicBezTo>
                    <a:cubicBezTo>
                      <a:pt x="24" y="42"/>
                      <a:pt x="24" y="41"/>
                      <a:pt x="25" y="42"/>
                    </a:cubicBezTo>
                    <a:cubicBezTo>
                      <a:pt x="25" y="42"/>
                      <a:pt x="25" y="42"/>
                      <a:pt x="25" y="42"/>
                    </a:cubicBezTo>
                    <a:cubicBezTo>
                      <a:pt x="26" y="42"/>
                      <a:pt x="26" y="42"/>
                      <a:pt x="26" y="42"/>
                    </a:cubicBezTo>
                    <a:cubicBezTo>
                      <a:pt x="27" y="43"/>
                      <a:pt x="27" y="43"/>
                      <a:pt x="28" y="43"/>
                    </a:cubicBezTo>
                    <a:cubicBezTo>
                      <a:pt x="28" y="43"/>
                      <a:pt x="28" y="43"/>
                      <a:pt x="29" y="43"/>
                    </a:cubicBezTo>
                    <a:cubicBezTo>
                      <a:pt x="29" y="43"/>
                      <a:pt x="29" y="44"/>
                      <a:pt x="29" y="44"/>
                    </a:cubicBezTo>
                    <a:cubicBezTo>
                      <a:pt x="30" y="44"/>
                      <a:pt x="30" y="44"/>
                      <a:pt x="30" y="45"/>
                    </a:cubicBezTo>
                    <a:cubicBezTo>
                      <a:pt x="30" y="45"/>
                      <a:pt x="31" y="45"/>
                      <a:pt x="31" y="45"/>
                    </a:cubicBezTo>
                    <a:cubicBezTo>
                      <a:pt x="31" y="45"/>
                      <a:pt x="32" y="46"/>
                      <a:pt x="32" y="46"/>
                    </a:cubicBezTo>
                    <a:cubicBezTo>
                      <a:pt x="32" y="46"/>
                      <a:pt x="33" y="46"/>
                      <a:pt x="33" y="46"/>
                    </a:cubicBezTo>
                    <a:cubicBezTo>
                      <a:pt x="34" y="46"/>
                      <a:pt x="34" y="46"/>
                      <a:pt x="35" y="47"/>
                    </a:cubicBezTo>
                    <a:cubicBezTo>
                      <a:pt x="35" y="47"/>
                      <a:pt x="35" y="47"/>
                      <a:pt x="36" y="48"/>
                    </a:cubicBezTo>
                    <a:cubicBezTo>
                      <a:pt x="36" y="48"/>
                      <a:pt x="36" y="48"/>
                      <a:pt x="37" y="48"/>
                    </a:cubicBezTo>
                    <a:cubicBezTo>
                      <a:pt x="37" y="48"/>
                      <a:pt x="37" y="48"/>
                      <a:pt x="38" y="49"/>
                    </a:cubicBezTo>
                    <a:cubicBezTo>
                      <a:pt x="38" y="49"/>
                      <a:pt x="39" y="49"/>
                      <a:pt x="39" y="49"/>
                    </a:cubicBezTo>
                    <a:cubicBezTo>
                      <a:pt x="40" y="49"/>
                      <a:pt x="40" y="49"/>
                      <a:pt x="41" y="49"/>
                    </a:cubicBezTo>
                    <a:cubicBezTo>
                      <a:pt x="41" y="49"/>
                      <a:pt x="41" y="49"/>
                      <a:pt x="41" y="49"/>
                    </a:cubicBezTo>
                    <a:cubicBezTo>
                      <a:pt x="42" y="49"/>
                      <a:pt x="42" y="49"/>
                      <a:pt x="42" y="49"/>
                    </a:cubicBezTo>
                    <a:cubicBezTo>
                      <a:pt x="42" y="49"/>
                      <a:pt x="42" y="49"/>
                      <a:pt x="43" y="49"/>
                    </a:cubicBezTo>
                    <a:cubicBezTo>
                      <a:pt x="43" y="49"/>
                      <a:pt x="43" y="49"/>
                      <a:pt x="43" y="49"/>
                    </a:cubicBezTo>
                    <a:cubicBezTo>
                      <a:pt x="43" y="48"/>
                      <a:pt x="43" y="48"/>
                      <a:pt x="44" y="48"/>
                    </a:cubicBezTo>
                    <a:cubicBezTo>
                      <a:pt x="44" y="48"/>
                      <a:pt x="44" y="47"/>
                      <a:pt x="45" y="47"/>
                    </a:cubicBezTo>
                    <a:cubicBezTo>
                      <a:pt x="45" y="47"/>
                      <a:pt x="45" y="47"/>
                      <a:pt x="46" y="47"/>
                    </a:cubicBezTo>
                    <a:cubicBezTo>
                      <a:pt x="46" y="47"/>
                      <a:pt x="47" y="47"/>
                      <a:pt x="47" y="48"/>
                    </a:cubicBezTo>
                    <a:cubicBezTo>
                      <a:pt x="47" y="48"/>
                      <a:pt x="47" y="48"/>
                      <a:pt x="48" y="49"/>
                    </a:cubicBezTo>
                    <a:cubicBezTo>
                      <a:pt x="48" y="49"/>
                      <a:pt x="48" y="50"/>
                      <a:pt x="49" y="50"/>
                    </a:cubicBezTo>
                    <a:cubicBezTo>
                      <a:pt x="49" y="51"/>
                      <a:pt x="49" y="51"/>
                      <a:pt x="50" y="52"/>
                    </a:cubicBezTo>
                    <a:cubicBezTo>
                      <a:pt x="50" y="52"/>
                      <a:pt x="50" y="52"/>
                      <a:pt x="50" y="52"/>
                    </a:cubicBezTo>
                    <a:cubicBezTo>
                      <a:pt x="50" y="52"/>
                      <a:pt x="50" y="52"/>
                      <a:pt x="50" y="52"/>
                    </a:cubicBezTo>
                    <a:cubicBezTo>
                      <a:pt x="50" y="51"/>
                      <a:pt x="50" y="51"/>
                      <a:pt x="50" y="51"/>
                    </a:cubicBezTo>
                    <a:cubicBezTo>
                      <a:pt x="50" y="50"/>
                      <a:pt x="51" y="50"/>
                      <a:pt x="51" y="50"/>
                    </a:cubicBezTo>
                    <a:cubicBezTo>
                      <a:pt x="51" y="50"/>
                      <a:pt x="51" y="49"/>
                      <a:pt x="51" y="49"/>
                    </a:cubicBezTo>
                    <a:cubicBezTo>
                      <a:pt x="51" y="49"/>
                      <a:pt x="51" y="48"/>
                      <a:pt x="51" y="48"/>
                    </a:cubicBezTo>
                    <a:cubicBezTo>
                      <a:pt x="52" y="48"/>
                      <a:pt x="52" y="47"/>
                      <a:pt x="52" y="47"/>
                    </a:cubicBezTo>
                    <a:cubicBezTo>
                      <a:pt x="53" y="47"/>
                      <a:pt x="53" y="47"/>
                      <a:pt x="53" y="47"/>
                    </a:cubicBezTo>
                    <a:cubicBezTo>
                      <a:pt x="54" y="47"/>
                      <a:pt x="55" y="48"/>
                      <a:pt x="55" y="47"/>
                    </a:cubicBezTo>
                    <a:cubicBezTo>
                      <a:pt x="55" y="47"/>
                      <a:pt x="55" y="47"/>
                      <a:pt x="55" y="46"/>
                    </a:cubicBezTo>
                    <a:cubicBezTo>
                      <a:pt x="55" y="46"/>
                      <a:pt x="55" y="46"/>
                      <a:pt x="55" y="46"/>
                    </a:cubicBezTo>
                    <a:cubicBezTo>
                      <a:pt x="54" y="46"/>
                      <a:pt x="54" y="46"/>
                      <a:pt x="54" y="45"/>
                    </a:cubicBezTo>
                    <a:cubicBezTo>
                      <a:pt x="53" y="45"/>
                      <a:pt x="53" y="44"/>
                      <a:pt x="53" y="44"/>
                    </a:cubicBezTo>
                    <a:cubicBezTo>
                      <a:pt x="54" y="44"/>
                      <a:pt x="54" y="44"/>
                      <a:pt x="55" y="44"/>
                    </a:cubicBezTo>
                    <a:cubicBezTo>
                      <a:pt x="55" y="44"/>
                      <a:pt x="55" y="43"/>
                      <a:pt x="55" y="43"/>
                    </a:cubicBezTo>
                    <a:cubicBezTo>
                      <a:pt x="55" y="43"/>
                      <a:pt x="55" y="42"/>
                      <a:pt x="55" y="42"/>
                    </a:cubicBezTo>
                    <a:cubicBezTo>
                      <a:pt x="56" y="42"/>
                      <a:pt x="56" y="42"/>
                      <a:pt x="57" y="42"/>
                    </a:cubicBezTo>
                    <a:cubicBezTo>
                      <a:pt x="57" y="42"/>
                      <a:pt x="57" y="42"/>
                      <a:pt x="58" y="42"/>
                    </a:cubicBezTo>
                    <a:cubicBezTo>
                      <a:pt x="58" y="42"/>
                      <a:pt x="58" y="42"/>
                      <a:pt x="59" y="42"/>
                    </a:cubicBezTo>
                    <a:cubicBezTo>
                      <a:pt x="59" y="42"/>
                      <a:pt x="59" y="42"/>
                      <a:pt x="59" y="42"/>
                    </a:cubicBezTo>
                    <a:cubicBezTo>
                      <a:pt x="59" y="42"/>
                      <a:pt x="60" y="42"/>
                      <a:pt x="60" y="42"/>
                    </a:cubicBezTo>
                    <a:cubicBezTo>
                      <a:pt x="60" y="42"/>
                      <a:pt x="60" y="42"/>
                      <a:pt x="61" y="41"/>
                    </a:cubicBezTo>
                    <a:cubicBezTo>
                      <a:pt x="61" y="41"/>
                      <a:pt x="61" y="41"/>
                      <a:pt x="61" y="41"/>
                    </a:cubicBezTo>
                    <a:cubicBezTo>
                      <a:pt x="62" y="41"/>
                      <a:pt x="62" y="41"/>
                      <a:pt x="62" y="41"/>
                    </a:cubicBezTo>
                    <a:cubicBezTo>
                      <a:pt x="62" y="41"/>
                      <a:pt x="62" y="41"/>
                      <a:pt x="62" y="41"/>
                    </a:cubicBezTo>
                    <a:cubicBezTo>
                      <a:pt x="62" y="41"/>
                      <a:pt x="62" y="41"/>
                      <a:pt x="63" y="40"/>
                    </a:cubicBezTo>
                    <a:cubicBezTo>
                      <a:pt x="63" y="40"/>
                      <a:pt x="63" y="40"/>
                      <a:pt x="63" y="40"/>
                    </a:cubicBezTo>
                    <a:cubicBezTo>
                      <a:pt x="63" y="40"/>
                      <a:pt x="63" y="41"/>
                      <a:pt x="63" y="41"/>
                    </a:cubicBezTo>
                    <a:cubicBezTo>
                      <a:pt x="64" y="41"/>
                      <a:pt x="64" y="40"/>
                      <a:pt x="64" y="40"/>
                    </a:cubicBezTo>
                    <a:cubicBezTo>
                      <a:pt x="64" y="39"/>
                      <a:pt x="64" y="39"/>
                      <a:pt x="64" y="39"/>
                    </a:cubicBezTo>
                    <a:cubicBezTo>
                      <a:pt x="64" y="39"/>
                      <a:pt x="64" y="39"/>
                      <a:pt x="64" y="39"/>
                    </a:cubicBezTo>
                    <a:cubicBezTo>
                      <a:pt x="64" y="38"/>
                      <a:pt x="64" y="38"/>
                      <a:pt x="64" y="38"/>
                    </a:cubicBezTo>
                    <a:cubicBezTo>
                      <a:pt x="64" y="37"/>
                      <a:pt x="64" y="37"/>
                      <a:pt x="64" y="36"/>
                    </a:cubicBezTo>
                    <a:cubicBezTo>
                      <a:pt x="65" y="36"/>
                      <a:pt x="65" y="36"/>
                      <a:pt x="65" y="36"/>
                    </a:cubicBezTo>
                    <a:cubicBezTo>
                      <a:pt x="65" y="36"/>
                      <a:pt x="65" y="36"/>
                      <a:pt x="66" y="35"/>
                    </a:cubicBezTo>
                    <a:cubicBezTo>
                      <a:pt x="66" y="35"/>
                      <a:pt x="66" y="34"/>
                      <a:pt x="66" y="34"/>
                    </a:cubicBezTo>
                    <a:cubicBezTo>
                      <a:pt x="66" y="34"/>
                      <a:pt x="67" y="34"/>
                      <a:pt x="67" y="34"/>
                    </a:cubicBezTo>
                    <a:cubicBezTo>
                      <a:pt x="67" y="33"/>
                      <a:pt x="67" y="33"/>
                      <a:pt x="67" y="32"/>
                    </a:cubicBezTo>
                    <a:cubicBezTo>
                      <a:pt x="67" y="32"/>
                      <a:pt x="67" y="32"/>
                      <a:pt x="66" y="31"/>
                    </a:cubicBezTo>
                    <a:cubicBezTo>
                      <a:pt x="66" y="31"/>
                      <a:pt x="65" y="32"/>
                      <a:pt x="65" y="32"/>
                    </a:cubicBezTo>
                    <a:cubicBezTo>
                      <a:pt x="64" y="32"/>
                      <a:pt x="64" y="31"/>
                      <a:pt x="63" y="32"/>
                    </a:cubicBezTo>
                    <a:cubicBezTo>
                      <a:pt x="63" y="32"/>
                      <a:pt x="63" y="32"/>
                      <a:pt x="63" y="32"/>
                    </a:cubicBezTo>
                    <a:cubicBezTo>
                      <a:pt x="63" y="32"/>
                      <a:pt x="62" y="32"/>
                      <a:pt x="62" y="32"/>
                    </a:cubicBezTo>
                    <a:cubicBezTo>
                      <a:pt x="62" y="32"/>
                      <a:pt x="61" y="33"/>
                      <a:pt x="61" y="33"/>
                    </a:cubicBezTo>
                    <a:cubicBezTo>
                      <a:pt x="61" y="33"/>
                      <a:pt x="60" y="33"/>
                      <a:pt x="60" y="33"/>
                    </a:cubicBezTo>
                    <a:cubicBezTo>
                      <a:pt x="60" y="33"/>
                      <a:pt x="59" y="33"/>
                      <a:pt x="59" y="33"/>
                    </a:cubicBezTo>
                    <a:cubicBezTo>
                      <a:pt x="58" y="33"/>
                      <a:pt x="58" y="33"/>
                      <a:pt x="58" y="34"/>
                    </a:cubicBezTo>
                    <a:cubicBezTo>
                      <a:pt x="58" y="34"/>
                      <a:pt x="58" y="34"/>
                      <a:pt x="58" y="35"/>
                    </a:cubicBezTo>
                    <a:cubicBezTo>
                      <a:pt x="57" y="35"/>
                      <a:pt x="58" y="36"/>
                      <a:pt x="57" y="36"/>
                    </a:cubicBezTo>
                    <a:cubicBezTo>
                      <a:pt x="57" y="37"/>
                      <a:pt x="57" y="37"/>
                      <a:pt x="57" y="37"/>
                    </a:cubicBezTo>
                    <a:cubicBezTo>
                      <a:pt x="57" y="37"/>
                      <a:pt x="57" y="37"/>
                      <a:pt x="57" y="37"/>
                    </a:cubicBezTo>
                    <a:cubicBezTo>
                      <a:pt x="56" y="37"/>
                      <a:pt x="56" y="38"/>
                      <a:pt x="56" y="38"/>
                    </a:cubicBezTo>
                    <a:cubicBezTo>
                      <a:pt x="56" y="38"/>
                      <a:pt x="56" y="39"/>
                      <a:pt x="56" y="39"/>
                    </a:cubicBezTo>
                    <a:cubicBezTo>
                      <a:pt x="56" y="39"/>
                      <a:pt x="56" y="39"/>
                      <a:pt x="56" y="39"/>
                    </a:cubicBezTo>
                    <a:cubicBezTo>
                      <a:pt x="56" y="39"/>
                      <a:pt x="56" y="39"/>
                      <a:pt x="56" y="39"/>
                    </a:cubicBezTo>
                    <a:cubicBezTo>
                      <a:pt x="55" y="39"/>
                      <a:pt x="55" y="39"/>
                      <a:pt x="55" y="39"/>
                    </a:cubicBezTo>
                    <a:cubicBezTo>
                      <a:pt x="54" y="39"/>
                      <a:pt x="54" y="39"/>
                      <a:pt x="54" y="39"/>
                    </a:cubicBezTo>
                    <a:cubicBezTo>
                      <a:pt x="54" y="40"/>
                      <a:pt x="55" y="40"/>
                      <a:pt x="54" y="41"/>
                    </a:cubicBezTo>
                    <a:cubicBezTo>
                      <a:pt x="54" y="41"/>
                      <a:pt x="54" y="41"/>
                      <a:pt x="53" y="41"/>
                    </a:cubicBezTo>
                    <a:cubicBezTo>
                      <a:pt x="53" y="40"/>
                      <a:pt x="53" y="40"/>
                      <a:pt x="53" y="40"/>
                    </a:cubicBezTo>
                    <a:cubicBezTo>
                      <a:pt x="52" y="40"/>
                      <a:pt x="52" y="40"/>
                      <a:pt x="52" y="40"/>
                    </a:cubicBezTo>
                    <a:cubicBezTo>
                      <a:pt x="52" y="40"/>
                      <a:pt x="51" y="40"/>
                      <a:pt x="51" y="40"/>
                    </a:cubicBezTo>
                    <a:cubicBezTo>
                      <a:pt x="51" y="40"/>
                      <a:pt x="50" y="40"/>
                      <a:pt x="50" y="41"/>
                    </a:cubicBezTo>
                    <a:cubicBezTo>
                      <a:pt x="50" y="41"/>
                      <a:pt x="49" y="41"/>
                      <a:pt x="49" y="41"/>
                    </a:cubicBezTo>
                    <a:cubicBezTo>
                      <a:pt x="48" y="41"/>
                      <a:pt x="48" y="41"/>
                      <a:pt x="48" y="41"/>
                    </a:cubicBezTo>
                    <a:cubicBezTo>
                      <a:pt x="47" y="41"/>
                      <a:pt x="47" y="41"/>
                      <a:pt x="46" y="41"/>
                    </a:cubicBezTo>
                    <a:cubicBezTo>
                      <a:pt x="46" y="41"/>
                      <a:pt x="46" y="41"/>
                      <a:pt x="46" y="41"/>
                    </a:cubicBezTo>
                    <a:cubicBezTo>
                      <a:pt x="46" y="40"/>
                      <a:pt x="45" y="40"/>
                      <a:pt x="45" y="40"/>
                    </a:cubicBezTo>
                    <a:cubicBezTo>
                      <a:pt x="44" y="40"/>
                      <a:pt x="44" y="40"/>
                      <a:pt x="44" y="40"/>
                    </a:cubicBezTo>
                    <a:cubicBezTo>
                      <a:pt x="43" y="40"/>
                      <a:pt x="43" y="40"/>
                      <a:pt x="43" y="39"/>
                    </a:cubicBezTo>
                    <a:cubicBezTo>
                      <a:pt x="43" y="39"/>
                      <a:pt x="43" y="39"/>
                      <a:pt x="43" y="39"/>
                    </a:cubicBezTo>
                    <a:cubicBezTo>
                      <a:pt x="43" y="39"/>
                      <a:pt x="43" y="39"/>
                      <a:pt x="43" y="38"/>
                    </a:cubicBezTo>
                    <a:cubicBezTo>
                      <a:pt x="43" y="38"/>
                      <a:pt x="43" y="38"/>
                      <a:pt x="43" y="38"/>
                    </a:cubicBezTo>
                    <a:cubicBezTo>
                      <a:pt x="43" y="37"/>
                      <a:pt x="43" y="37"/>
                      <a:pt x="43" y="37"/>
                    </a:cubicBezTo>
                    <a:cubicBezTo>
                      <a:pt x="43" y="37"/>
                      <a:pt x="43" y="36"/>
                      <a:pt x="43" y="36"/>
                    </a:cubicBezTo>
                    <a:cubicBezTo>
                      <a:pt x="42" y="36"/>
                      <a:pt x="42" y="35"/>
                      <a:pt x="42" y="35"/>
                    </a:cubicBezTo>
                    <a:cubicBezTo>
                      <a:pt x="42" y="35"/>
                      <a:pt x="42" y="35"/>
                      <a:pt x="41" y="35"/>
                    </a:cubicBezTo>
                    <a:cubicBezTo>
                      <a:pt x="41" y="34"/>
                      <a:pt x="41" y="34"/>
                      <a:pt x="41" y="33"/>
                    </a:cubicBezTo>
                    <a:cubicBezTo>
                      <a:pt x="41" y="33"/>
                      <a:pt x="41" y="32"/>
                      <a:pt x="41" y="32"/>
                    </a:cubicBezTo>
                    <a:cubicBezTo>
                      <a:pt x="40" y="31"/>
                      <a:pt x="40" y="31"/>
                      <a:pt x="40" y="30"/>
                    </a:cubicBezTo>
                    <a:cubicBezTo>
                      <a:pt x="40" y="30"/>
                      <a:pt x="40" y="29"/>
                      <a:pt x="40" y="28"/>
                    </a:cubicBezTo>
                    <a:cubicBezTo>
                      <a:pt x="40" y="28"/>
                      <a:pt x="41" y="28"/>
                      <a:pt x="41" y="28"/>
                    </a:cubicBezTo>
                    <a:cubicBezTo>
                      <a:pt x="41" y="26"/>
                      <a:pt x="41" y="26"/>
                      <a:pt x="41" y="26"/>
                    </a:cubicBezTo>
                    <a:cubicBezTo>
                      <a:pt x="41" y="26"/>
                      <a:pt x="41" y="26"/>
                      <a:pt x="41" y="26"/>
                    </a:cubicBezTo>
                    <a:cubicBezTo>
                      <a:pt x="41" y="25"/>
                      <a:pt x="41" y="25"/>
                      <a:pt x="41" y="24"/>
                    </a:cubicBezTo>
                    <a:cubicBezTo>
                      <a:pt x="42" y="23"/>
                      <a:pt x="42" y="23"/>
                      <a:pt x="42" y="23"/>
                    </a:cubicBezTo>
                    <a:cubicBezTo>
                      <a:pt x="42" y="22"/>
                      <a:pt x="42" y="22"/>
                      <a:pt x="42" y="22"/>
                    </a:cubicBezTo>
                    <a:cubicBezTo>
                      <a:pt x="43" y="21"/>
                      <a:pt x="43" y="21"/>
                      <a:pt x="43" y="21"/>
                    </a:cubicBezTo>
                    <a:cubicBezTo>
                      <a:pt x="44" y="20"/>
                      <a:pt x="44" y="20"/>
                      <a:pt x="44" y="20"/>
                    </a:cubicBezTo>
                    <a:cubicBezTo>
                      <a:pt x="44" y="19"/>
                      <a:pt x="44" y="19"/>
                      <a:pt x="44" y="19"/>
                    </a:cubicBezTo>
                    <a:cubicBezTo>
                      <a:pt x="44" y="19"/>
                      <a:pt x="44" y="19"/>
                      <a:pt x="44" y="19"/>
                    </a:cubicBezTo>
                    <a:cubicBezTo>
                      <a:pt x="43" y="19"/>
                      <a:pt x="43" y="19"/>
                      <a:pt x="43" y="19"/>
                    </a:cubicBezTo>
                    <a:cubicBezTo>
                      <a:pt x="43" y="19"/>
                      <a:pt x="43" y="19"/>
                      <a:pt x="42" y="19"/>
                    </a:cubicBezTo>
                    <a:cubicBezTo>
                      <a:pt x="42" y="19"/>
                      <a:pt x="42" y="19"/>
                      <a:pt x="41" y="19"/>
                    </a:cubicBezTo>
                    <a:cubicBezTo>
                      <a:pt x="40" y="18"/>
                      <a:pt x="40" y="18"/>
                      <a:pt x="39" y="18"/>
                    </a:cubicBezTo>
                    <a:cubicBezTo>
                      <a:pt x="39" y="18"/>
                      <a:pt x="38" y="17"/>
                      <a:pt x="38" y="17"/>
                    </a:cubicBezTo>
                    <a:cubicBezTo>
                      <a:pt x="38" y="17"/>
                      <a:pt x="39" y="17"/>
                      <a:pt x="39" y="16"/>
                    </a:cubicBezTo>
                    <a:cubicBezTo>
                      <a:pt x="39" y="16"/>
                      <a:pt x="38" y="16"/>
                      <a:pt x="38" y="15"/>
                    </a:cubicBezTo>
                    <a:cubicBezTo>
                      <a:pt x="38" y="15"/>
                      <a:pt x="38" y="15"/>
                      <a:pt x="38" y="14"/>
                    </a:cubicBezTo>
                    <a:cubicBezTo>
                      <a:pt x="38" y="14"/>
                      <a:pt x="38" y="14"/>
                      <a:pt x="38" y="13"/>
                    </a:cubicBezTo>
                    <a:cubicBezTo>
                      <a:pt x="38" y="13"/>
                      <a:pt x="38" y="13"/>
                      <a:pt x="38" y="13"/>
                    </a:cubicBezTo>
                    <a:cubicBezTo>
                      <a:pt x="38" y="13"/>
                      <a:pt x="37" y="13"/>
                      <a:pt x="37" y="13"/>
                    </a:cubicBezTo>
                    <a:cubicBezTo>
                      <a:pt x="37" y="12"/>
                      <a:pt x="37" y="12"/>
                      <a:pt x="37" y="11"/>
                    </a:cubicBezTo>
                    <a:cubicBezTo>
                      <a:pt x="37" y="11"/>
                      <a:pt x="37" y="11"/>
                      <a:pt x="37" y="10"/>
                    </a:cubicBezTo>
                    <a:cubicBezTo>
                      <a:pt x="36" y="10"/>
                      <a:pt x="37" y="10"/>
                      <a:pt x="36" y="9"/>
                    </a:cubicBezTo>
                    <a:cubicBezTo>
                      <a:pt x="36" y="9"/>
                      <a:pt x="36" y="9"/>
                      <a:pt x="36" y="8"/>
                    </a:cubicBezTo>
                    <a:cubicBezTo>
                      <a:pt x="36" y="8"/>
                      <a:pt x="35" y="8"/>
                      <a:pt x="35" y="8"/>
                    </a:cubicBezTo>
                    <a:cubicBezTo>
                      <a:pt x="34" y="8"/>
                      <a:pt x="34" y="8"/>
                      <a:pt x="33" y="8"/>
                    </a:cubicBezTo>
                    <a:cubicBezTo>
                      <a:pt x="33" y="8"/>
                      <a:pt x="33" y="8"/>
                      <a:pt x="32" y="8"/>
                    </a:cubicBezTo>
                    <a:cubicBezTo>
                      <a:pt x="32" y="8"/>
                      <a:pt x="32" y="8"/>
                      <a:pt x="32" y="8"/>
                    </a:cubicBezTo>
                    <a:cubicBezTo>
                      <a:pt x="31" y="9"/>
                      <a:pt x="32" y="9"/>
                      <a:pt x="31" y="9"/>
                    </a:cubicBezTo>
                    <a:cubicBezTo>
                      <a:pt x="31" y="10"/>
                      <a:pt x="31" y="10"/>
                      <a:pt x="31" y="10"/>
                    </a:cubicBezTo>
                    <a:cubicBezTo>
                      <a:pt x="30" y="10"/>
                      <a:pt x="30" y="10"/>
                      <a:pt x="29" y="10"/>
                    </a:cubicBezTo>
                    <a:cubicBezTo>
                      <a:pt x="29" y="10"/>
                      <a:pt x="29" y="9"/>
                      <a:pt x="28" y="9"/>
                    </a:cubicBezTo>
                    <a:cubicBezTo>
                      <a:pt x="27" y="8"/>
                      <a:pt x="27" y="8"/>
                      <a:pt x="27" y="8"/>
                    </a:cubicBezTo>
                    <a:cubicBezTo>
                      <a:pt x="27" y="8"/>
                      <a:pt x="27" y="8"/>
                      <a:pt x="27" y="7"/>
                    </a:cubicBezTo>
                    <a:cubicBezTo>
                      <a:pt x="27" y="7"/>
                      <a:pt x="28" y="7"/>
                      <a:pt x="27" y="6"/>
                    </a:cubicBezTo>
                    <a:cubicBezTo>
                      <a:pt x="27" y="6"/>
                      <a:pt x="27" y="6"/>
                      <a:pt x="27" y="5"/>
                    </a:cubicBezTo>
                    <a:cubicBezTo>
                      <a:pt x="27" y="5"/>
                      <a:pt x="27" y="5"/>
                      <a:pt x="26" y="4"/>
                    </a:cubicBezTo>
                    <a:cubicBezTo>
                      <a:pt x="26" y="4"/>
                      <a:pt x="26" y="4"/>
                      <a:pt x="26" y="4"/>
                    </a:cubicBezTo>
                    <a:cubicBezTo>
                      <a:pt x="25" y="3"/>
                      <a:pt x="25" y="3"/>
                      <a:pt x="25" y="3"/>
                    </a:cubicBezTo>
                    <a:cubicBezTo>
                      <a:pt x="25" y="3"/>
                      <a:pt x="25" y="3"/>
                      <a:pt x="25" y="2"/>
                    </a:cubicBezTo>
                    <a:cubicBezTo>
                      <a:pt x="20" y="3"/>
                      <a:pt x="20" y="3"/>
                      <a:pt x="20" y="3"/>
                    </a:cubicBezTo>
                    <a:cubicBezTo>
                      <a:pt x="20" y="4"/>
                      <a:pt x="20" y="4"/>
                      <a:pt x="20" y="4"/>
                    </a:cubicBezTo>
                    <a:cubicBezTo>
                      <a:pt x="13" y="4"/>
                      <a:pt x="13" y="4"/>
                      <a:pt x="13" y="4"/>
                    </a:cubicBezTo>
                    <a:cubicBezTo>
                      <a:pt x="13" y="4"/>
                      <a:pt x="13" y="4"/>
                      <a:pt x="12" y="4"/>
                    </a:cubicBezTo>
                    <a:cubicBezTo>
                      <a:pt x="12" y="4"/>
                      <a:pt x="12" y="3"/>
                      <a:pt x="11" y="3"/>
                    </a:cubicBezTo>
                    <a:cubicBezTo>
                      <a:pt x="11" y="3"/>
                      <a:pt x="10" y="3"/>
                      <a:pt x="10" y="3"/>
                    </a:cubicBezTo>
                    <a:cubicBezTo>
                      <a:pt x="10" y="3"/>
                      <a:pt x="10" y="2"/>
                      <a:pt x="9" y="2"/>
                    </a:cubicBezTo>
                    <a:cubicBezTo>
                      <a:pt x="9" y="2"/>
                      <a:pt x="9" y="2"/>
                      <a:pt x="8" y="2"/>
                    </a:cubicBezTo>
                    <a:cubicBezTo>
                      <a:pt x="8" y="2"/>
                      <a:pt x="8" y="2"/>
                      <a:pt x="8" y="2"/>
                    </a:cubicBezTo>
                    <a:cubicBezTo>
                      <a:pt x="8" y="1"/>
                      <a:pt x="7" y="2"/>
                      <a:pt x="7" y="1"/>
                    </a:cubicBezTo>
                    <a:cubicBezTo>
                      <a:pt x="7" y="1"/>
                      <a:pt x="7" y="1"/>
                      <a:pt x="7" y="1"/>
                    </a:cubicBezTo>
                    <a:cubicBezTo>
                      <a:pt x="6" y="1"/>
                      <a:pt x="6" y="1"/>
                      <a:pt x="6" y="1"/>
                    </a:cubicBezTo>
                    <a:cubicBezTo>
                      <a:pt x="5" y="1"/>
                      <a:pt x="5" y="1"/>
                      <a:pt x="5" y="1"/>
                    </a:cubicBezTo>
                    <a:cubicBezTo>
                      <a:pt x="6" y="0"/>
                      <a:pt x="6" y="0"/>
                      <a:pt x="6" y="0"/>
                    </a:cubicBezTo>
                    <a:cubicBezTo>
                      <a:pt x="5" y="0"/>
                      <a:pt x="5" y="0"/>
                      <a:pt x="5" y="0"/>
                    </a:cubicBezTo>
                    <a:cubicBezTo>
                      <a:pt x="5" y="0"/>
                      <a:pt x="4" y="0"/>
                      <a:pt x="4" y="0"/>
                    </a:cubicBezTo>
                    <a:cubicBezTo>
                      <a:pt x="3" y="0"/>
                      <a:pt x="2" y="0"/>
                      <a:pt x="2" y="0"/>
                    </a:cubicBezTo>
                    <a:cubicBezTo>
                      <a:pt x="0" y="0"/>
                      <a:pt x="0" y="0"/>
                      <a:pt x="0" y="0"/>
                    </a:cubicBezTo>
                    <a:cubicBezTo>
                      <a:pt x="0" y="0"/>
                      <a:pt x="0" y="1"/>
                      <a:pt x="0" y="1"/>
                    </a:cubicBezTo>
                    <a:cubicBezTo>
                      <a:pt x="0" y="2"/>
                      <a:pt x="0" y="2"/>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89" name="Google Shape;789;p25"/>
              <p:cNvSpPr/>
              <p:nvPr/>
            </p:nvSpPr>
            <p:spPr>
              <a:xfrm>
                <a:off x="2714627" y="2903539"/>
                <a:ext cx="87313" cy="119063"/>
              </a:xfrm>
              <a:custGeom>
                <a:rect b="b" l="l" r="r" t="t"/>
                <a:pathLst>
                  <a:path extrusionOk="0" h="11" w="8">
                    <a:moveTo>
                      <a:pt x="2" y="11"/>
                    </a:moveTo>
                    <a:cubicBezTo>
                      <a:pt x="2" y="11"/>
                      <a:pt x="3" y="10"/>
                      <a:pt x="3" y="10"/>
                    </a:cubicBezTo>
                    <a:cubicBezTo>
                      <a:pt x="4" y="10"/>
                      <a:pt x="4" y="11"/>
                      <a:pt x="4" y="10"/>
                    </a:cubicBezTo>
                    <a:cubicBezTo>
                      <a:pt x="5" y="10"/>
                      <a:pt x="5" y="10"/>
                      <a:pt x="6" y="10"/>
                    </a:cubicBezTo>
                    <a:cubicBezTo>
                      <a:pt x="6" y="9"/>
                      <a:pt x="6" y="9"/>
                      <a:pt x="6" y="9"/>
                    </a:cubicBezTo>
                    <a:cubicBezTo>
                      <a:pt x="6" y="8"/>
                      <a:pt x="6" y="8"/>
                      <a:pt x="7" y="7"/>
                    </a:cubicBezTo>
                    <a:cubicBezTo>
                      <a:pt x="7" y="7"/>
                      <a:pt x="7" y="6"/>
                      <a:pt x="7" y="6"/>
                    </a:cubicBezTo>
                    <a:cubicBezTo>
                      <a:pt x="8" y="5"/>
                      <a:pt x="8" y="5"/>
                      <a:pt x="8" y="5"/>
                    </a:cubicBezTo>
                    <a:cubicBezTo>
                      <a:pt x="8" y="5"/>
                      <a:pt x="8" y="5"/>
                      <a:pt x="8" y="5"/>
                    </a:cubicBezTo>
                    <a:cubicBezTo>
                      <a:pt x="8" y="4"/>
                      <a:pt x="8" y="4"/>
                      <a:pt x="7" y="3"/>
                    </a:cubicBezTo>
                    <a:cubicBezTo>
                      <a:pt x="7" y="3"/>
                      <a:pt x="7" y="2"/>
                      <a:pt x="7" y="2"/>
                    </a:cubicBezTo>
                    <a:cubicBezTo>
                      <a:pt x="6" y="2"/>
                      <a:pt x="6" y="2"/>
                      <a:pt x="6" y="2"/>
                    </a:cubicBezTo>
                    <a:cubicBezTo>
                      <a:pt x="5" y="2"/>
                      <a:pt x="5" y="2"/>
                      <a:pt x="5" y="2"/>
                    </a:cubicBezTo>
                    <a:cubicBezTo>
                      <a:pt x="5" y="1"/>
                      <a:pt x="4" y="2"/>
                      <a:pt x="4" y="1"/>
                    </a:cubicBezTo>
                    <a:cubicBezTo>
                      <a:pt x="3" y="1"/>
                      <a:pt x="3" y="1"/>
                      <a:pt x="3" y="1"/>
                    </a:cubicBezTo>
                    <a:cubicBezTo>
                      <a:pt x="3" y="0"/>
                      <a:pt x="3" y="0"/>
                      <a:pt x="2" y="0"/>
                    </a:cubicBezTo>
                    <a:cubicBezTo>
                      <a:pt x="2" y="0"/>
                      <a:pt x="2" y="0"/>
                      <a:pt x="2" y="0"/>
                    </a:cubicBezTo>
                    <a:cubicBezTo>
                      <a:pt x="2" y="1"/>
                      <a:pt x="2" y="1"/>
                      <a:pt x="2" y="1"/>
                    </a:cubicBezTo>
                    <a:cubicBezTo>
                      <a:pt x="2" y="2"/>
                      <a:pt x="1" y="2"/>
                      <a:pt x="1" y="2"/>
                    </a:cubicBezTo>
                    <a:cubicBezTo>
                      <a:pt x="1" y="3"/>
                      <a:pt x="1" y="4"/>
                      <a:pt x="1" y="5"/>
                    </a:cubicBezTo>
                    <a:cubicBezTo>
                      <a:pt x="1" y="6"/>
                      <a:pt x="2" y="6"/>
                      <a:pt x="2" y="7"/>
                    </a:cubicBezTo>
                    <a:cubicBezTo>
                      <a:pt x="2" y="7"/>
                      <a:pt x="2" y="7"/>
                      <a:pt x="2" y="8"/>
                    </a:cubicBezTo>
                    <a:cubicBezTo>
                      <a:pt x="2" y="8"/>
                      <a:pt x="1" y="9"/>
                      <a:pt x="1" y="9"/>
                    </a:cubicBezTo>
                    <a:cubicBezTo>
                      <a:pt x="1" y="9"/>
                      <a:pt x="1" y="10"/>
                      <a:pt x="0" y="10"/>
                    </a:cubicBezTo>
                    <a:cubicBezTo>
                      <a:pt x="0" y="10"/>
                      <a:pt x="0" y="10"/>
                      <a:pt x="0" y="10"/>
                    </a:cubicBezTo>
                    <a:cubicBezTo>
                      <a:pt x="1" y="10"/>
                      <a:pt x="1" y="11"/>
                      <a:pt x="1" y="11"/>
                    </a:cubicBezTo>
                    <a:cubicBezTo>
                      <a:pt x="2" y="11"/>
                      <a:pt x="2" y="11"/>
                      <a:pt x="2"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0" name="Google Shape;790;p25"/>
              <p:cNvSpPr/>
              <p:nvPr/>
            </p:nvSpPr>
            <p:spPr>
              <a:xfrm>
                <a:off x="2217739" y="2708276"/>
                <a:ext cx="366713" cy="357188"/>
              </a:xfrm>
              <a:custGeom>
                <a:rect b="b" l="l" r="r" t="t"/>
                <a:pathLst>
                  <a:path extrusionOk="0" h="33" w="34">
                    <a:moveTo>
                      <a:pt x="34" y="10"/>
                    </a:moveTo>
                    <a:cubicBezTo>
                      <a:pt x="33" y="10"/>
                      <a:pt x="33" y="10"/>
                      <a:pt x="33" y="10"/>
                    </a:cubicBezTo>
                    <a:cubicBezTo>
                      <a:pt x="32" y="10"/>
                      <a:pt x="32" y="10"/>
                      <a:pt x="31" y="10"/>
                    </a:cubicBezTo>
                    <a:cubicBezTo>
                      <a:pt x="31" y="10"/>
                      <a:pt x="31" y="10"/>
                      <a:pt x="31" y="9"/>
                    </a:cubicBezTo>
                    <a:cubicBezTo>
                      <a:pt x="30" y="9"/>
                      <a:pt x="31" y="9"/>
                      <a:pt x="31" y="8"/>
                    </a:cubicBezTo>
                    <a:cubicBezTo>
                      <a:pt x="31" y="8"/>
                      <a:pt x="31" y="7"/>
                      <a:pt x="31" y="7"/>
                    </a:cubicBezTo>
                    <a:cubicBezTo>
                      <a:pt x="31" y="6"/>
                      <a:pt x="31" y="6"/>
                      <a:pt x="30" y="6"/>
                    </a:cubicBezTo>
                    <a:cubicBezTo>
                      <a:pt x="30" y="6"/>
                      <a:pt x="30" y="6"/>
                      <a:pt x="29" y="6"/>
                    </a:cubicBezTo>
                    <a:cubicBezTo>
                      <a:pt x="29" y="6"/>
                      <a:pt x="28" y="6"/>
                      <a:pt x="28" y="6"/>
                    </a:cubicBezTo>
                    <a:cubicBezTo>
                      <a:pt x="28" y="6"/>
                      <a:pt x="28" y="6"/>
                      <a:pt x="28" y="6"/>
                    </a:cubicBezTo>
                    <a:cubicBezTo>
                      <a:pt x="28" y="6"/>
                      <a:pt x="28" y="6"/>
                      <a:pt x="28" y="6"/>
                    </a:cubicBezTo>
                    <a:cubicBezTo>
                      <a:pt x="27" y="6"/>
                      <a:pt x="27" y="6"/>
                      <a:pt x="27" y="5"/>
                    </a:cubicBezTo>
                    <a:cubicBezTo>
                      <a:pt x="27" y="5"/>
                      <a:pt x="27" y="5"/>
                      <a:pt x="27" y="4"/>
                    </a:cubicBezTo>
                    <a:cubicBezTo>
                      <a:pt x="28" y="4"/>
                      <a:pt x="29" y="4"/>
                      <a:pt x="29" y="4"/>
                    </a:cubicBezTo>
                    <a:cubicBezTo>
                      <a:pt x="29" y="3"/>
                      <a:pt x="28" y="3"/>
                      <a:pt x="28" y="3"/>
                    </a:cubicBezTo>
                    <a:cubicBezTo>
                      <a:pt x="28" y="3"/>
                      <a:pt x="28" y="3"/>
                      <a:pt x="27" y="3"/>
                    </a:cubicBezTo>
                    <a:cubicBezTo>
                      <a:pt x="27" y="3"/>
                      <a:pt x="26" y="3"/>
                      <a:pt x="26" y="3"/>
                    </a:cubicBezTo>
                    <a:cubicBezTo>
                      <a:pt x="26" y="4"/>
                      <a:pt x="26" y="4"/>
                      <a:pt x="25" y="4"/>
                    </a:cubicBezTo>
                    <a:cubicBezTo>
                      <a:pt x="25" y="4"/>
                      <a:pt x="24" y="4"/>
                      <a:pt x="24" y="4"/>
                    </a:cubicBezTo>
                    <a:cubicBezTo>
                      <a:pt x="24" y="4"/>
                      <a:pt x="23" y="4"/>
                      <a:pt x="23" y="4"/>
                    </a:cubicBezTo>
                    <a:cubicBezTo>
                      <a:pt x="23" y="4"/>
                      <a:pt x="22" y="4"/>
                      <a:pt x="22" y="5"/>
                    </a:cubicBezTo>
                    <a:cubicBezTo>
                      <a:pt x="22" y="5"/>
                      <a:pt x="22" y="5"/>
                      <a:pt x="22" y="6"/>
                    </a:cubicBezTo>
                    <a:cubicBezTo>
                      <a:pt x="21" y="6"/>
                      <a:pt x="21" y="5"/>
                      <a:pt x="20" y="5"/>
                    </a:cubicBezTo>
                    <a:cubicBezTo>
                      <a:pt x="19" y="5"/>
                      <a:pt x="19" y="5"/>
                      <a:pt x="19" y="4"/>
                    </a:cubicBezTo>
                    <a:cubicBezTo>
                      <a:pt x="18" y="4"/>
                      <a:pt x="18" y="4"/>
                      <a:pt x="18" y="4"/>
                    </a:cubicBezTo>
                    <a:cubicBezTo>
                      <a:pt x="18" y="4"/>
                      <a:pt x="17" y="4"/>
                      <a:pt x="17" y="4"/>
                    </a:cubicBezTo>
                    <a:cubicBezTo>
                      <a:pt x="16" y="4"/>
                      <a:pt x="16" y="4"/>
                      <a:pt x="15" y="4"/>
                    </a:cubicBezTo>
                    <a:cubicBezTo>
                      <a:pt x="14" y="4"/>
                      <a:pt x="13" y="5"/>
                      <a:pt x="13" y="4"/>
                    </a:cubicBezTo>
                    <a:cubicBezTo>
                      <a:pt x="12" y="4"/>
                      <a:pt x="13" y="3"/>
                      <a:pt x="12" y="3"/>
                    </a:cubicBezTo>
                    <a:cubicBezTo>
                      <a:pt x="12" y="2"/>
                      <a:pt x="12" y="2"/>
                      <a:pt x="12" y="2"/>
                    </a:cubicBezTo>
                    <a:cubicBezTo>
                      <a:pt x="12" y="2"/>
                      <a:pt x="11" y="2"/>
                      <a:pt x="11" y="2"/>
                    </a:cubicBezTo>
                    <a:cubicBezTo>
                      <a:pt x="10" y="2"/>
                      <a:pt x="10" y="2"/>
                      <a:pt x="9" y="2"/>
                    </a:cubicBezTo>
                    <a:cubicBezTo>
                      <a:pt x="9" y="1"/>
                      <a:pt x="10" y="1"/>
                      <a:pt x="9" y="0"/>
                    </a:cubicBezTo>
                    <a:cubicBezTo>
                      <a:pt x="9" y="0"/>
                      <a:pt x="9" y="0"/>
                      <a:pt x="9" y="0"/>
                    </a:cubicBezTo>
                    <a:cubicBezTo>
                      <a:pt x="8" y="0"/>
                      <a:pt x="8" y="0"/>
                      <a:pt x="7" y="0"/>
                    </a:cubicBezTo>
                    <a:cubicBezTo>
                      <a:pt x="7" y="0"/>
                      <a:pt x="8" y="0"/>
                      <a:pt x="8" y="1"/>
                    </a:cubicBezTo>
                    <a:cubicBezTo>
                      <a:pt x="8" y="1"/>
                      <a:pt x="9" y="1"/>
                      <a:pt x="8" y="1"/>
                    </a:cubicBezTo>
                    <a:cubicBezTo>
                      <a:pt x="8" y="2"/>
                      <a:pt x="8" y="2"/>
                      <a:pt x="8" y="2"/>
                    </a:cubicBezTo>
                    <a:cubicBezTo>
                      <a:pt x="7" y="2"/>
                      <a:pt x="7" y="2"/>
                      <a:pt x="6" y="2"/>
                    </a:cubicBezTo>
                    <a:cubicBezTo>
                      <a:pt x="6" y="2"/>
                      <a:pt x="6" y="3"/>
                      <a:pt x="5" y="3"/>
                    </a:cubicBezTo>
                    <a:cubicBezTo>
                      <a:pt x="5" y="3"/>
                      <a:pt x="5" y="4"/>
                      <a:pt x="4" y="4"/>
                    </a:cubicBezTo>
                    <a:cubicBezTo>
                      <a:pt x="4" y="4"/>
                      <a:pt x="4" y="3"/>
                      <a:pt x="4" y="3"/>
                    </a:cubicBezTo>
                    <a:cubicBezTo>
                      <a:pt x="4" y="3"/>
                      <a:pt x="4" y="2"/>
                      <a:pt x="4" y="2"/>
                    </a:cubicBezTo>
                    <a:cubicBezTo>
                      <a:pt x="3" y="2"/>
                      <a:pt x="3" y="2"/>
                      <a:pt x="3" y="2"/>
                    </a:cubicBezTo>
                    <a:cubicBezTo>
                      <a:pt x="3" y="3"/>
                      <a:pt x="2" y="2"/>
                      <a:pt x="2" y="3"/>
                    </a:cubicBezTo>
                    <a:cubicBezTo>
                      <a:pt x="1" y="3"/>
                      <a:pt x="1" y="4"/>
                      <a:pt x="1" y="4"/>
                    </a:cubicBezTo>
                    <a:cubicBezTo>
                      <a:pt x="1" y="5"/>
                      <a:pt x="1" y="5"/>
                      <a:pt x="1" y="5"/>
                    </a:cubicBezTo>
                    <a:cubicBezTo>
                      <a:pt x="1" y="6"/>
                      <a:pt x="1" y="6"/>
                      <a:pt x="1" y="7"/>
                    </a:cubicBezTo>
                    <a:cubicBezTo>
                      <a:pt x="0" y="7"/>
                      <a:pt x="0" y="7"/>
                      <a:pt x="0" y="8"/>
                    </a:cubicBezTo>
                    <a:cubicBezTo>
                      <a:pt x="0" y="8"/>
                      <a:pt x="1" y="8"/>
                      <a:pt x="1" y="9"/>
                    </a:cubicBezTo>
                    <a:cubicBezTo>
                      <a:pt x="1" y="9"/>
                      <a:pt x="1" y="9"/>
                      <a:pt x="1" y="10"/>
                    </a:cubicBezTo>
                    <a:cubicBezTo>
                      <a:pt x="1" y="10"/>
                      <a:pt x="2" y="10"/>
                      <a:pt x="2" y="11"/>
                    </a:cubicBezTo>
                    <a:cubicBezTo>
                      <a:pt x="2" y="12"/>
                      <a:pt x="2" y="12"/>
                      <a:pt x="2" y="12"/>
                    </a:cubicBezTo>
                    <a:cubicBezTo>
                      <a:pt x="2" y="13"/>
                      <a:pt x="2" y="14"/>
                      <a:pt x="2" y="14"/>
                    </a:cubicBezTo>
                    <a:cubicBezTo>
                      <a:pt x="3" y="15"/>
                      <a:pt x="3" y="15"/>
                      <a:pt x="4" y="15"/>
                    </a:cubicBezTo>
                    <a:cubicBezTo>
                      <a:pt x="5" y="15"/>
                      <a:pt x="5" y="15"/>
                      <a:pt x="6" y="15"/>
                    </a:cubicBezTo>
                    <a:cubicBezTo>
                      <a:pt x="7" y="15"/>
                      <a:pt x="7" y="15"/>
                      <a:pt x="8" y="15"/>
                    </a:cubicBezTo>
                    <a:cubicBezTo>
                      <a:pt x="8" y="15"/>
                      <a:pt x="8" y="16"/>
                      <a:pt x="8" y="16"/>
                    </a:cubicBezTo>
                    <a:cubicBezTo>
                      <a:pt x="8" y="16"/>
                      <a:pt x="8" y="16"/>
                      <a:pt x="8" y="16"/>
                    </a:cubicBezTo>
                    <a:cubicBezTo>
                      <a:pt x="8" y="17"/>
                      <a:pt x="9" y="17"/>
                      <a:pt x="9" y="17"/>
                    </a:cubicBezTo>
                    <a:cubicBezTo>
                      <a:pt x="9" y="17"/>
                      <a:pt x="10" y="17"/>
                      <a:pt x="10" y="17"/>
                    </a:cubicBezTo>
                    <a:cubicBezTo>
                      <a:pt x="11" y="17"/>
                      <a:pt x="12" y="17"/>
                      <a:pt x="12" y="17"/>
                    </a:cubicBezTo>
                    <a:cubicBezTo>
                      <a:pt x="13" y="17"/>
                      <a:pt x="13" y="17"/>
                      <a:pt x="13" y="17"/>
                    </a:cubicBezTo>
                    <a:cubicBezTo>
                      <a:pt x="14" y="17"/>
                      <a:pt x="14" y="17"/>
                      <a:pt x="14" y="17"/>
                    </a:cubicBezTo>
                    <a:cubicBezTo>
                      <a:pt x="14" y="18"/>
                      <a:pt x="14" y="18"/>
                      <a:pt x="13" y="19"/>
                    </a:cubicBezTo>
                    <a:cubicBezTo>
                      <a:pt x="13" y="20"/>
                      <a:pt x="13" y="20"/>
                      <a:pt x="13" y="20"/>
                    </a:cubicBezTo>
                    <a:cubicBezTo>
                      <a:pt x="13" y="21"/>
                      <a:pt x="13" y="22"/>
                      <a:pt x="13" y="22"/>
                    </a:cubicBezTo>
                    <a:cubicBezTo>
                      <a:pt x="13" y="23"/>
                      <a:pt x="13" y="23"/>
                      <a:pt x="13" y="24"/>
                    </a:cubicBezTo>
                    <a:cubicBezTo>
                      <a:pt x="13" y="24"/>
                      <a:pt x="14" y="24"/>
                      <a:pt x="14" y="25"/>
                    </a:cubicBezTo>
                    <a:cubicBezTo>
                      <a:pt x="14" y="25"/>
                      <a:pt x="13" y="25"/>
                      <a:pt x="13" y="26"/>
                    </a:cubicBezTo>
                    <a:cubicBezTo>
                      <a:pt x="13" y="26"/>
                      <a:pt x="13" y="27"/>
                      <a:pt x="13" y="27"/>
                    </a:cubicBezTo>
                    <a:cubicBezTo>
                      <a:pt x="14" y="28"/>
                      <a:pt x="14" y="27"/>
                      <a:pt x="15" y="28"/>
                    </a:cubicBezTo>
                    <a:cubicBezTo>
                      <a:pt x="15" y="28"/>
                      <a:pt x="15" y="29"/>
                      <a:pt x="15" y="29"/>
                    </a:cubicBezTo>
                    <a:cubicBezTo>
                      <a:pt x="15" y="30"/>
                      <a:pt x="15" y="30"/>
                      <a:pt x="15" y="31"/>
                    </a:cubicBezTo>
                    <a:cubicBezTo>
                      <a:pt x="16" y="31"/>
                      <a:pt x="16" y="32"/>
                      <a:pt x="16" y="32"/>
                    </a:cubicBezTo>
                    <a:cubicBezTo>
                      <a:pt x="16" y="32"/>
                      <a:pt x="16" y="32"/>
                      <a:pt x="16" y="32"/>
                    </a:cubicBezTo>
                    <a:cubicBezTo>
                      <a:pt x="16" y="32"/>
                      <a:pt x="17" y="33"/>
                      <a:pt x="17" y="33"/>
                    </a:cubicBezTo>
                    <a:cubicBezTo>
                      <a:pt x="18" y="33"/>
                      <a:pt x="18" y="33"/>
                      <a:pt x="19" y="33"/>
                    </a:cubicBezTo>
                    <a:cubicBezTo>
                      <a:pt x="20" y="32"/>
                      <a:pt x="20" y="32"/>
                      <a:pt x="20" y="32"/>
                    </a:cubicBezTo>
                    <a:cubicBezTo>
                      <a:pt x="21" y="31"/>
                      <a:pt x="21" y="31"/>
                      <a:pt x="22" y="30"/>
                    </a:cubicBezTo>
                    <a:cubicBezTo>
                      <a:pt x="22" y="30"/>
                      <a:pt x="23" y="30"/>
                      <a:pt x="23" y="29"/>
                    </a:cubicBezTo>
                    <a:cubicBezTo>
                      <a:pt x="24" y="29"/>
                      <a:pt x="24" y="28"/>
                      <a:pt x="24" y="28"/>
                    </a:cubicBezTo>
                    <a:cubicBezTo>
                      <a:pt x="24" y="27"/>
                      <a:pt x="23" y="28"/>
                      <a:pt x="22" y="28"/>
                    </a:cubicBezTo>
                    <a:cubicBezTo>
                      <a:pt x="22" y="27"/>
                      <a:pt x="22" y="26"/>
                      <a:pt x="22" y="26"/>
                    </a:cubicBezTo>
                    <a:cubicBezTo>
                      <a:pt x="22" y="25"/>
                      <a:pt x="22" y="25"/>
                      <a:pt x="22" y="25"/>
                    </a:cubicBezTo>
                    <a:cubicBezTo>
                      <a:pt x="22" y="24"/>
                      <a:pt x="20" y="23"/>
                      <a:pt x="21" y="23"/>
                    </a:cubicBezTo>
                    <a:cubicBezTo>
                      <a:pt x="21" y="23"/>
                      <a:pt x="21" y="23"/>
                      <a:pt x="22" y="23"/>
                    </a:cubicBezTo>
                    <a:cubicBezTo>
                      <a:pt x="22" y="23"/>
                      <a:pt x="22" y="23"/>
                      <a:pt x="23" y="23"/>
                    </a:cubicBezTo>
                    <a:cubicBezTo>
                      <a:pt x="23" y="23"/>
                      <a:pt x="23" y="23"/>
                      <a:pt x="24" y="23"/>
                    </a:cubicBezTo>
                    <a:cubicBezTo>
                      <a:pt x="24" y="23"/>
                      <a:pt x="24" y="23"/>
                      <a:pt x="24" y="24"/>
                    </a:cubicBezTo>
                    <a:cubicBezTo>
                      <a:pt x="25" y="24"/>
                      <a:pt x="25" y="24"/>
                      <a:pt x="25" y="24"/>
                    </a:cubicBezTo>
                    <a:cubicBezTo>
                      <a:pt x="26" y="24"/>
                      <a:pt x="26" y="23"/>
                      <a:pt x="27" y="23"/>
                    </a:cubicBezTo>
                    <a:cubicBezTo>
                      <a:pt x="27" y="23"/>
                      <a:pt x="27" y="23"/>
                      <a:pt x="27" y="23"/>
                    </a:cubicBezTo>
                    <a:cubicBezTo>
                      <a:pt x="28" y="23"/>
                      <a:pt x="28" y="23"/>
                      <a:pt x="29" y="22"/>
                    </a:cubicBezTo>
                    <a:cubicBezTo>
                      <a:pt x="29" y="22"/>
                      <a:pt x="29" y="22"/>
                      <a:pt x="30" y="22"/>
                    </a:cubicBezTo>
                    <a:cubicBezTo>
                      <a:pt x="30" y="22"/>
                      <a:pt x="30" y="22"/>
                      <a:pt x="30" y="21"/>
                    </a:cubicBezTo>
                    <a:cubicBezTo>
                      <a:pt x="31" y="21"/>
                      <a:pt x="31" y="21"/>
                      <a:pt x="31" y="20"/>
                    </a:cubicBezTo>
                    <a:cubicBezTo>
                      <a:pt x="31" y="20"/>
                      <a:pt x="31" y="20"/>
                      <a:pt x="31" y="20"/>
                    </a:cubicBezTo>
                    <a:cubicBezTo>
                      <a:pt x="31" y="20"/>
                      <a:pt x="31" y="19"/>
                      <a:pt x="31" y="19"/>
                    </a:cubicBezTo>
                    <a:cubicBezTo>
                      <a:pt x="30" y="18"/>
                      <a:pt x="30" y="18"/>
                      <a:pt x="30" y="17"/>
                    </a:cubicBezTo>
                    <a:cubicBezTo>
                      <a:pt x="30" y="17"/>
                      <a:pt x="30" y="16"/>
                      <a:pt x="30" y="16"/>
                    </a:cubicBezTo>
                    <a:cubicBezTo>
                      <a:pt x="30" y="16"/>
                      <a:pt x="30" y="16"/>
                      <a:pt x="30" y="15"/>
                    </a:cubicBezTo>
                    <a:cubicBezTo>
                      <a:pt x="30" y="15"/>
                      <a:pt x="31" y="15"/>
                      <a:pt x="31" y="15"/>
                    </a:cubicBezTo>
                    <a:cubicBezTo>
                      <a:pt x="32" y="15"/>
                      <a:pt x="32" y="15"/>
                      <a:pt x="32" y="14"/>
                    </a:cubicBezTo>
                    <a:cubicBezTo>
                      <a:pt x="32" y="14"/>
                      <a:pt x="32" y="14"/>
                      <a:pt x="32" y="14"/>
                    </a:cubicBezTo>
                    <a:cubicBezTo>
                      <a:pt x="31" y="13"/>
                      <a:pt x="32" y="13"/>
                      <a:pt x="32" y="13"/>
                    </a:cubicBezTo>
                    <a:cubicBezTo>
                      <a:pt x="32" y="12"/>
                      <a:pt x="32" y="12"/>
                      <a:pt x="33" y="12"/>
                    </a:cubicBezTo>
                    <a:cubicBezTo>
                      <a:pt x="33" y="11"/>
                      <a:pt x="33" y="11"/>
                      <a:pt x="34" y="11"/>
                    </a:cubicBezTo>
                    <a:cubicBezTo>
                      <a:pt x="34" y="11"/>
                      <a:pt x="34" y="11"/>
                      <a:pt x="34" y="10"/>
                    </a:cubicBezTo>
                    <a:cubicBezTo>
                      <a:pt x="34" y="10"/>
                      <a:pt x="34" y="10"/>
                      <a:pt x="34" y="1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1" name="Google Shape;791;p25"/>
              <p:cNvSpPr/>
              <p:nvPr/>
            </p:nvSpPr>
            <p:spPr>
              <a:xfrm>
                <a:off x="2693989" y="4027489"/>
                <a:ext cx="150813" cy="150813"/>
              </a:xfrm>
              <a:custGeom>
                <a:rect b="b" l="l" r="r" t="t"/>
                <a:pathLst>
                  <a:path extrusionOk="0" h="14" w="14">
                    <a:moveTo>
                      <a:pt x="12" y="7"/>
                    </a:moveTo>
                    <a:cubicBezTo>
                      <a:pt x="11" y="7"/>
                      <a:pt x="11" y="6"/>
                      <a:pt x="11" y="6"/>
                    </a:cubicBezTo>
                    <a:cubicBezTo>
                      <a:pt x="11" y="5"/>
                      <a:pt x="11" y="5"/>
                      <a:pt x="10" y="4"/>
                    </a:cubicBezTo>
                    <a:cubicBezTo>
                      <a:pt x="10" y="4"/>
                      <a:pt x="10" y="5"/>
                      <a:pt x="9" y="4"/>
                    </a:cubicBezTo>
                    <a:cubicBezTo>
                      <a:pt x="9" y="4"/>
                      <a:pt x="9" y="4"/>
                      <a:pt x="8" y="4"/>
                    </a:cubicBezTo>
                    <a:cubicBezTo>
                      <a:pt x="8" y="3"/>
                      <a:pt x="8" y="3"/>
                      <a:pt x="8" y="3"/>
                    </a:cubicBezTo>
                    <a:cubicBezTo>
                      <a:pt x="7" y="3"/>
                      <a:pt x="7" y="3"/>
                      <a:pt x="7" y="3"/>
                    </a:cubicBezTo>
                    <a:cubicBezTo>
                      <a:pt x="6" y="2"/>
                      <a:pt x="6" y="2"/>
                      <a:pt x="6" y="1"/>
                    </a:cubicBezTo>
                    <a:cubicBezTo>
                      <a:pt x="6" y="1"/>
                      <a:pt x="5" y="1"/>
                      <a:pt x="5" y="2"/>
                    </a:cubicBezTo>
                    <a:cubicBezTo>
                      <a:pt x="5" y="2"/>
                      <a:pt x="5" y="2"/>
                      <a:pt x="5" y="2"/>
                    </a:cubicBezTo>
                    <a:cubicBezTo>
                      <a:pt x="4" y="2"/>
                      <a:pt x="4" y="2"/>
                      <a:pt x="4" y="1"/>
                    </a:cubicBezTo>
                    <a:cubicBezTo>
                      <a:pt x="4" y="1"/>
                      <a:pt x="4" y="0"/>
                      <a:pt x="4" y="0"/>
                    </a:cubicBezTo>
                    <a:cubicBezTo>
                      <a:pt x="4" y="0"/>
                      <a:pt x="3" y="0"/>
                      <a:pt x="3" y="0"/>
                    </a:cubicBezTo>
                    <a:cubicBezTo>
                      <a:pt x="3" y="0"/>
                      <a:pt x="2" y="0"/>
                      <a:pt x="2" y="0"/>
                    </a:cubicBezTo>
                    <a:cubicBezTo>
                      <a:pt x="2" y="0"/>
                      <a:pt x="2" y="0"/>
                      <a:pt x="1" y="0"/>
                    </a:cubicBezTo>
                    <a:cubicBezTo>
                      <a:pt x="0" y="0"/>
                      <a:pt x="0" y="0"/>
                      <a:pt x="0" y="0"/>
                    </a:cubicBezTo>
                    <a:cubicBezTo>
                      <a:pt x="0" y="0"/>
                      <a:pt x="0" y="0"/>
                      <a:pt x="0" y="0"/>
                    </a:cubicBezTo>
                    <a:cubicBezTo>
                      <a:pt x="0" y="0"/>
                      <a:pt x="0" y="0"/>
                      <a:pt x="0" y="0"/>
                    </a:cubicBezTo>
                    <a:cubicBezTo>
                      <a:pt x="0" y="1"/>
                      <a:pt x="0" y="1"/>
                      <a:pt x="0" y="1"/>
                    </a:cubicBezTo>
                    <a:cubicBezTo>
                      <a:pt x="0" y="2"/>
                      <a:pt x="0" y="2"/>
                      <a:pt x="0" y="3"/>
                    </a:cubicBezTo>
                    <a:cubicBezTo>
                      <a:pt x="0" y="3"/>
                      <a:pt x="0" y="4"/>
                      <a:pt x="0" y="4"/>
                    </a:cubicBezTo>
                    <a:cubicBezTo>
                      <a:pt x="0" y="5"/>
                      <a:pt x="0" y="5"/>
                      <a:pt x="0" y="6"/>
                    </a:cubicBezTo>
                    <a:cubicBezTo>
                      <a:pt x="0" y="6"/>
                      <a:pt x="0" y="6"/>
                      <a:pt x="0" y="7"/>
                    </a:cubicBezTo>
                    <a:cubicBezTo>
                      <a:pt x="0" y="7"/>
                      <a:pt x="0" y="8"/>
                      <a:pt x="0" y="8"/>
                    </a:cubicBezTo>
                    <a:cubicBezTo>
                      <a:pt x="0" y="8"/>
                      <a:pt x="0" y="9"/>
                      <a:pt x="0" y="9"/>
                    </a:cubicBezTo>
                    <a:cubicBezTo>
                      <a:pt x="0" y="9"/>
                      <a:pt x="0" y="10"/>
                      <a:pt x="0" y="10"/>
                    </a:cubicBezTo>
                    <a:cubicBezTo>
                      <a:pt x="0" y="10"/>
                      <a:pt x="0" y="11"/>
                      <a:pt x="0" y="11"/>
                    </a:cubicBezTo>
                    <a:cubicBezTo>
                      <a:pt x="1" y="11"/>
                      <a:pt x="1" y="11"/>
                      <a:pt x="1" y="11"/>
                    </a:cubicBezTo>
                    <a:cubicBezTo>
                      <a:pt x="1" y="11"/>
                      <a:pt x="1" y="11"/>
                      <a:pt x="2" y="12"/>
                    </a:cubicBezTo>
                    <a:cubicBezTo>
                      <a:pt x="2" y="12"/>
                      <a:pt x="2" y="12"/>
                      <a:pt x="2" y="12"/>
                    </a:cubicBezTo>
                    <a:cubicBezTo>
                      <a:pt x="2" y="12"/>
                      <a:pt x="3" y="12"/>
                      <a:pt x="3" y="12"/>
                    </a:cubicBezTo>
                    <a:cubicBezTo>
                      <a:pt x="3" y="12"/>
                      <a:pt x="4" y="12"/>
                      <a:pt x="4" y="12"/>
                    </a:cubicBezTo>
                    <a:cubicBezTo>
                      <a:pt x="5" y="13"/>
                      <a:pt x="5" y="13"/>
                      <a:pt x="5" y="13"/>
                    </a:cubicBezTo>
                    <a:cubicBezTo>
                      <a:pt x="5" y="13"/>
                      <a:pt x="6" y="13"/>
                      <a:pt x="6" y="14"/>
                    </a:cubicBezTo>
                    <a:cubicBezTo>
                      <a:pt x="6" y="14"/>
                      <a:pt x="7" y="13"/>
                      <a:pt x="7" y="13"/>
                    </a:cubicBezTo>
                    <a:cubicBezTo>
                      <a:pt x="7" y="13"/>
                      <a:pt x="8" y="13"/>
                      <a:pt x="8" y="13"/>
                    </a:cubicBezTo>
                    <a:cubicBezTo>
                      <a:pt x="8" y="13"/>
                      <a:pt x="8" y="13"/>
                      <a:pt x="9" y="13"/>
                    </a:cubicBezTo>
                    <a:cubicBezTo>
                      <a:pt x="9" y="13"/>
                      <a:pt x="9" y="14"/>
                      <a:pt x="9" y="14"/>
                    </a:cubicBezTo>
                    <a:cubicBezTo>
                      <a:pt x="10" y="14"/>
                      <a:pt x="10" y="13"/>
                      <a:pt x="11" y="13"/>
                    </a:cubicBezTo>
                    <a:cubicBezTo>
                      <a:pt x="11" y="12"/>
                      <a:pt x="11" y="12"/>
                      <a:pt x="11" y="12"/>
                    </a:cubicBezTo>
                    <a:cubicBezTo>
                      <a:pt x="12" y="12"/>
                      <a:pt x="12" y="12"/>
                      <a:pt x="12" y="11"/>
                    </a:cubicBezTo>
                    <a:cubicBezTo>
                      <a:pt x="12" y="11"/>
                      <a:pt x="12" y="11"/>
                      <a:pt x="12" y="10"/>
                    </a:cubicBezTo>
                    <a:cubicBezTo>
                      <a:pt x="13" y="10"/>
                      <a:pt x="13" y="9"/>
                      <a:pt x="13" y="9"/>
                    </a:cubicBezTo>
                    <a:cubicBezTo>
                      <a:pt x="14" y="9"/>
                      <a:pt x="14" y="8"/>
                      <a:pt x="14" y="8"/>
                    </a:cubicBezTo>
                    <a:cubicBezTo>
                      <a:pt x="14" y="8"/>
                      <a:pt x="14" y="8"/>
                      <a:pt x="14" y="8"/>
                    </a:cubicBezTo>
                    <a:cubicBezTo>
                      <a:pt x="13" y="8"/>
                      <a:pt x="12" y="8"/>
                      <a:pt x="12"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2" name="Google Shape;792;p25"/>
              <p:cNvSpPr/>
              <p:nvPr/>
            </p:nvSpPr>
            <p:spPr>
              <a:xfrm>
                <a:off x="3740152" y="2222501"/>
                <a:ext cx="238125" cy="193675"/>
              </a:xfrm>
              <a:custGeom>
                <a:rect b="b" l="l" r="r" t="t"/>
                <a:pathLst>
                  <a:path extrusionOk="0" h="18" w="22">
                    <a:moveTo>
                      <a:pt x="13" y="5"/>
                    </a:moveTo>
                    <a:cubicBezTo>
                      <a:pt x="22" y="5"/>
                      <a:pt x="22" y="5"/>
                      <a:pt x="22" y="5"/>
                    </a:cubicBezTo>
                    <a:cubicBezTo>
                      <a:pt x="22" y="0"/>
                      <a:pt x="22" y="0"/>
                      <a:pt x="22" y="0"/>
                    </a:cubicBezTo>
                    <a:cubicBezTo>
                      <a:pt x="21" y="0"/>
                      <a:pt x="21" y="0"/>
                      <a:pt x="21" y="0"/>
                    </a:cubicBezTo>
                    <a:cubicBezTo>
                      <a:pt x="10" y="0"/>
                      <a:pt x="10" y="0"/>
                      <a:pt x="10" y="0"/>
                    </a:cubicBezTo>
                    <a:cubicBezTo>
                      <a:pt x="10" y="0"/>
                      <a:pt x="10" y="0"/>
                      <a:pt x="10" y="0"/>
                    </a:cubicBezTo>
                    <a:cubicBezTo>
                      <a:pt x="10" y="1"/>
                      <a:pt x="10" y="1"/>
                      <a:pt x="10" y="2"/>
                    </a:cubicBezTo>
                    <a:cubicBezTo>
                      <a:pt x="9" y="2"/>
                      <a:pt x="9" y="3"/>
                      <a:pt x="9" y="3"/>
                    </a:cubicBezTo>
                    <a:cubicBezTo>
                      <a:pt x="8" y="3"/>
                      <a:pt x="8" y="3"/>
                      <a:pt x="8" y="3"/>
                    </a:cubicBezTo>
                    <a:cubicBezTo>
                      <a:pt x="8" y="4"/>
                      <a:pt x="7" y="4"/>
                      <a:pt x="7" y="4"/>
                    </a:cubicBezTo>
                    <a:cubicBezTo>
                      <a:pt x="7" y="5"/>
                      <a:pt x="7" y="5"/>
                      <a:pt x="6" y="6"/>
                    </a:cubicBezTo>
                    <a:cubicBezTo>
                      <a:pt x="6" y="6"/>
                      <a:pt x="6" y="6"/>
                      <a:pt x="6" y="7"/>
                    </a:cubicBezTo>
                    <a:cubicBezTo>
                      <a:pt x="6" y="8"/>
                      <a:pt x="7" y="8"/>
                      <a:pt x="6" y="8"/>
                    </a:cubicBezTo>
                    <a:cubicBezTo>
                      <a:pt x="6" y="9"/>
                      <a:pt x="6" y="9"/>
                      <a:pt x="5" y="9"/>
                    </a:cubicBezTo>
                    <a:cubicBezTo>
                      <a:pt x="5" y="9"/>
                      <a:pt x="5" y="9"/>
                      <a:pt x="4" y="10"/>
                    </a:cubicBezTo>
                    <a:cubicBezTo>
                      <a:pt x="4" y="10"/>
                      <a:pt x="4" y="10"/>
                      <a:pt x="4" y="11"/>
                    </a:cubicBezTo>
                    <a:cubicBezTo>
                      <a:pt x="3" y="11"/>
                      <a:pt x="3" y="11"/>
                      <a:pt x="3" y="12"/>
                    </a:cubicBezTo>
                    <a:cubicBezTo>
                      <a:pt x="3" y="12"/>
                      <a:pt x="3" y="12"/>
                      <a:pt x="3" y="13"/>
                    </a:cubicBezTo>
                    <a:cubicBezTo>
                      <a:pt x="2" y="14"/>
                      <a:pt x="2" y="14"/>
                      <a:pt x="2" y="14"/>
                    </a:cubicBezTo>
                    <a:cubicBezTo>
                      <a:pt x="2" y="15"/>
                      <a:pt x="2" y="15"/>
                      <a:pt x="1" y="15"/>
                    </a:cubicBezTo>
                    <a:cubicBezTo>
                      <a:pt x="1" y="16"/>
                      <a:pt x="1" y="16"/>
                      <a:pt x="1" y="16"/>
                    </a:cubicBezTo>
                    <a:cubicBezTo>
                      <a:pt x="0" y="16"/>
                      <a:pt x="0" y="17"/>
                      <a:pt x="0" y="17"/>
                    </a:cubicBezTo>
                    <a:cubicBezTo>
                      <a:pt x="0" y="17"/>
                      <a:pt x="0" y="18"/>
                      <a:pt x="0" y="18"/>
                    </a:cubicBezTo>
                    <a:cubicBezTo>
                      <a:pt x="0" y="18"/>
                      <a:pt x="0" y="18"/>
                      <a:pt x="0" y="18"/>
                    </a:cubicBezTo>
                    <a:cubicBezTo>
                      <a:pt x="11" y="18"/>
                      <a:pt x="11" y="18"/>
                      <a:pt x="11" y="18"/>
                    </a:cubicBezTo>
                    <a:cubicBezTo>
                      <a:pt x="11" y="15"/>
                      <a:pt x="11" y="15"/>
                      <a:pt x="11" y="15"/>
                    </a:cubicBezTo>
                    <a:cubicBezTo>
                      <a:pt x="10" y="14"/>
                      <a:pt x="10" y="14"/>
                      <a:pt x="11" y="13"/>
                    </a:cubicBezTo>
                    <a:cubicBezTo>
                      <a:pt x="11" y="13"/>
                      <a:pt x="11" y="13"/>
                      <a:pt x="11" y="13"/>
                    </a:cubicBezTo>
                    <a:cubicBezTo>
                      <a:pt x="12" y="13"/>
                      <a:pt x="12" y="13"/>
                      <a:pt x="12" y="13"/>
                    </a:cubicBezTo>
                    <a:cubicBezTo>
                      <a:pt x="13" y="13"/>
                      <a:pt x="13" y="12"/>
                      <a:pt x="13" y="12"/>
                    </a:cubicBezTo>
                    <a:cubicBezTo>
                      <a:pt x="13" y="5"/>
                      <a:pt x="13" y="5"/>
                      <a:pt x="13"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3" name="Google Shape;793;p25"/>
              <p:cNvSpPr/>
              <p:nvPr/>
            </p:nvSpPr>
            <p:spPr>
              <a:xfrm>
                <a:off x="4592639" y="1658939"/>
                <a:ext cx="98425" cy="98425"/>
              </a:xfrm>
              <a:custGeom>
                <a:rect b="b" l="l" r="r" t="t"/>
                <a:pathLst>
                  <a:path extrusionOk="0" h="9" w="9">
                    <a:moveTo>
                      <a:pt x="3" y="1"/>
                    </a:moveTo>
                    <a:cubicBezTo>
                      <a:pt x="3" y="1"/>
                      <a:pt x="2" y="1"/>
                      <a:pt x="2" y="1"/>
                    </a:cubicBezTo>
                    <a:cubicBezTo>
                      <a:pt x="2" y="1"/>
                      <a:pt x="1" y="0"/>
                      <a:pt x="1" y="1"/>
                    </a:cubicBezTo>
                    <a:cubicBezTo>
                      <a:pt x="1" y="1"/>
                      <a:pt x="1" y="1"/>
                      <a:pt x="0" y="1"/>
                    </a:cubicBezTo>
                    <a:cubicBezTo>
                      <a:pt x="0" y="2"/>
                      <a:pt x="0" y="2"/>
                      <a:pt x="0" y="2"/>
                    </a:cubicBezTo>
                    <a:cubicBezTo>
                      <a:pt x="0" y="2"/>
                      <a:pt x="1" y="2"/>
                      <a:pt x="1" y="3"/>
                    </a:cubicBezTo>
                    <a:cubicBezTo>
                      <a:pt x="1" y="3"/>
                      <a:pt x="1" y="4"/>
                      <a:pt x="1" y="4"/>
                    </a:cubicBezTo>
                    <a:cubicBezTo>
                      <a:pt x="1" y="4"/>
                      <a:pt x="1" y="4"/>
                      <a:pt x="1" y="5"/>
                    </a:cubicBezTo>
                    <a:cubicBezTo>
                      <a:pt x="2" y="5"/>
                      <a:pt x="2" y="5"/>
                      <a:pt x="2" y="5"/>
                    </a:cubicBezTo>
                    <a:cubicBezTo>
                      <a:pt x="2" y="5"/>
                      <a:pt x="2" y="5"/>
                      <a:pt x="2" y="6"/>
                    </a:cubicBezTo>
                    <a:cubicBezTo>
                      <a:pt x="3" y="6"/>
                      <a:pt x="2" y="6"/>
                      <a:pt x="2" y="7"/>
                    </a:cubicBezTo>
                    <a:cubicBezTo>
                      <a:pt x="2" y="7"/>
                      <a:pt x="3" y="7"/>
                      <a:pt x="3" y="7"/>
                    </a:cubicBezTo>
                    <a:cubicBezTo>
                      <a:pt x="4" y="7"/>
                      <a:pt x="4" y="7"/>
                      <a:pt x="4" y="7"/>
                    </a:cubicBezTo>
                    <a:cubicBezTo>
                      <a:pt x="5" y="7"/>
                      <a:pt x="5" y="7"/>
                      <a:pt x="5" y="7"/>
                    </a:cubicBezTo>
                    <a:cubicBezTo>
                      <a:pt x="6" y="8"/>
                      <a:pt x="5" y="8"/>
                      <a:pt x="6" y="9"/>
                    </a:cubicBezTo>
                    <a:cubicBezTo>
                      <a:pt x="6" y="9"/>
                      <a:pt x="6" y="9"/>
                      <a:pt x="6" y="9"/>
                    </a:cubicBezTo>
                    <a:cubicBezTo>
                      <a:pt x="6" y="8"/>
                      <a:pt x="6" y="8"/>
                      <a:pt x="6" y="8"/>
                    </a:cubicBezTo>
                    <a:cubicBezTo>
                      <a:pt x="7" y="8"/>
                      <a:pt x="7" y="8"/>
                      <a:pt x="7" y="7"/>
                    </a:cubicBezTo>
                    <a:cubicBezTo>
                      <a:pt x="7" y="7"/>
                      <a:pt x="7" y="7"/>
                      <a:pt x="8" y="7"/>
                    </a:cubicBezTo>
                    <a:cubicBezTo>
                      <a:pt x="8" y="7"/>
                      <a:pt x="9" y="7"/>
                      <a:pt x="9" y="6"/>
                    </a:cubicBezTo>
                    <a:cubicBezTo>
                      <a:pt x="9" y="6"/>
                      <a:pt x="9" y="5"/>
                      <a:pt x="9" y="5"/>
                    </a:cubicBezTo>
                    <a:cubicBezTo>
                      <a:pt x="9" y="5"/>
                      <a:pt x="8" y="5"/>
                      <a:pt x="8" y="4"/>
                    </a:cubicBezTo>
                    <a:cubicBezTo>
                      <a:pt x="8" y="4"/>
                      <a:pt x="9" y="4"/>
                      <a:pt x="9" y="3"/>
                    </a:cubicBezTo>
                    <a:cubicBezTo>
                      <a:pt x="9" y="3"/>
                      <a:pt x="8" y="3"/>
                      <a:pt x="8" y="2"/>
                    </a:cubicBezTo>
                    <a:cubicBezTo>
                      <a:pt x="8" y="2"/>
                      <a:pt x="8" y="2"/>
                      <a:pt x="7" y="1"/>
                    </a:cubicBezTo>
                    <a:cubicBezTo>
                      <a:pt x="7" y="1"/>
                      <a:pt x="7" y="1"/>
                      <a:pt x="7" y="1"/>
                    </a:cubicBezTo>
                    <a:cubicBezTo>
                      <a:pt x="7" y="2"/>
                      <a:pt x="7" y="2"/>
                      <a:pt x="6" y="2"/>
                    </a:cubicBezTo>
                    <a:cubicBezTo>
                      <a:pt x="6" y="2"/>
                      <a:pt x="6" y="1"/>
                      <a:pt x="6" y="1"/>
                    </a:cubicBezTo>
                    <a:cubicBezTo>
                      <a:pt x="5" y="1"/>
                      <a:pt x="5" y="1"/>
                      <a:pt x="5" y="1"/>
                    </a:cubicBezTo>
                    <a:cubicBezTo>
                      <a:pt x="5" y="1"/>
                      <a:pt x="4" y="1"/>
                      <a:pt x="4" y="1"/>
                    </a:cubicBezTo>
                    <a:cubicBezTo>
                      <a:pt x="4"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4" name="Google Shape;794;p25"/>
              <p:cNvSpPr/>
              <p:nvPr/>
            </p:nvSpPr>
            <p:spPr>
              <a:xfrm>
                <a:off x="4452939" y="2049464"/>
                <a:ext cx="420688" cy="431800"/>
              </a:xfrm>
              <a:custGeom>
                <a:rect b="b" l="l" r="r" t="t"/>
                <a:pathLst>
                  <a:path extrusionOk="0" h="40" w="39">
                    <a:moveTo>
                      <a:pt x="33" y="3"/>
                    </a:moveTo>
                    <a:cubicBezTo>
                      <a:pt x="33" y="3"/>
                      <a:pt x="33" y="3"/>
                      <a:pt x="33" y="2"/>
                    </a:cubicBezTo>
                    <a:cubicBezTo>
                      <a:pt x="33" y="2"/>
                      <a:pt x="32" y="2"/>
                      <a:pt x="32" y="2"/>
                    </a:cubicBezTo>
                    <a:cubicBezTo>
                      <a:pt x="32" y="1"/>
                      <a:pt x="31" y="2"/>
                      <a:pt x="31" y="1"/>
                    </a:cubicBezTo>
                    <a:cubicBezTo>
                      <a:pt x="31" y="1"/>
                      <a:pt x="31" y="1"/>
                      <a:pt x="30" y="1"/>
                    </a:cubicBezTo>
                    <a:cubicBezTo>
                      <a:pt x="30" y="0"/>
                      <a:pt x="30" y="0"/>
                      <a:pt x="29" y="1"/>
                    </a:cubicBezTo>
                    <a:cubicBezTo>
                      <a:pt x="29" y="1"/>
                      <a:pt x="29" y="1"/>
                      <a:pt x="28" y="1"/>
                    </a:cubicBezTo>
                    <a:cubicBezTo>
                      <a:pt x="28" y="2"/>
                      <a:pt x="28" y="2"/>
                      <a:pt x="27" y="2"/>
                    </a:cubicBezTo>
                    <a:cubicBezTo>
                      <a:pt x="26" y="2"/>
                      <a:pt x="26" y="2"/>
                      <a:pt x="26" y="3"/>
                    </a:cubicBezTo>
                    <a:cubicBezTo>
                      <a:pt x="25" y="3"/>
                      <a:pt x="25" y="3"/>
                      <a:pt x="25" y="4"/>
                    </a:cubicBezTo>
                    <a:cubicBezTo>
                      <a:pt x="25" y="5"/>
                      <a:pt x="26" y="5"/>
                      <a:pt x="26" y="5"/>
                    </a:cubicBezTo>
                    <a:cubicBezTo>
                      <a:pt x="26" y="6"/>
                      <a:pt x="26" y="6"/>
                      <a:pt x="26" y="7"/>
                    </a:cubicBezTo>
                    <a:cubicBezTo>
                      <a:pt x="25" y="7"/>
                      <a:pt x="25" y="8"/>
                      <a:pt x="25" y="8"/>
                    </a:cubicBezTo>
                    <a:cubicBezTo>
                      <a:pt x="24" y="8"/>
                      <a:pt x="24" y="8"/>
                      <a:pt x="23" y="8"/>
                    </a:cubicBezTo>
                    <a:cubicBezTo>
                      <a:pt x="23" y="8"/>
                      <a:pt x="22" y="8"/>
                      <a:pt x="22" y="7"/>
                    </a:cubicBezTo>
                    <a:cubicBezTo>
                      <a:pt x="21" y="7"/>
                      <a:pt x="21" y="7"/>
                      <a:pt x="21" y="7"/>
                    </a:cubicBezTo>
                    <a:cubicBezTo>
                      <a:pt x="20" y="6"/>
                      <a:pt x="19" y="7"/>
                      <a:pt x="18" y="6"/>
                    </a:cubicBezTo>
                    <a:cubicBezTo>
                      <a:pt x="18" y="6"/>
                      <a:pt x="17" y="6"/>
                      <a:pt x="17" y="6"/>
                    </a:cubicBezTo>
                    <a:cubicBezTo>
                      <a:pt x="16" y="6"/>
                      <a:pt x="16" y="6"/>
                      <a:pt x="15" y="5"/>
                    </a:cubicBezTo>
                    <a:cubicBezTo>
                      <a:pt x="15" y="5"/>
                      <a:pt x="15" y="5"/>
                      <a:pt x="15" y="5"/>
                    </a:cubicBezTo>
                    <a:cubicBezTo>
                      <a:pt x="14" y="4"/>
                      <a:pt x="14" y="4"/>
                      <a:pt x="14" y="3"/>
                    </a:cubicBezTo>
                    <a:cubicBezTo>
                      <a:pt x="14" y="3"/>
                      <a:pt x="14" y="3"/>
                      <a:pt x="14" y="2"/>
                    </a:cubicBezTo>
                    <a:cubicBezTo>
                      <a:pt x="13" y="2"/>
                      <a:pt x="13" y="2"/>
                      <a:pt x="13" y="2"/>
                    </a:cubicBezTo>
                    <a:cubicBezTo>
                      <a:pt x="12" y="2"/>
                      <a:pt x="12" y="2"/>
                      <a:pt x="12" y="2"/>
                    </a:cubicBezTo>
                    <a:cubicBezTo>
                      <a:pt x="11" y="2"/>
                      <a:pt x="10" y="2"/>
                      <a:pt x="10" y="2"/>
                    </a:cubicBezTo>
                    <a:cubicBezTo>
                      <a:pt x="10" y="1"/>
                      <a:pt x="10" y="1"/>
                      <a:pt x="9" y="1"/>
                    </a:cubicBezTo>
                    <a:cubicBezTo>
                      <a:pt x="9" y="0"/>
                      <a:pt x="9" y="0"/>
                      <a:pt x="8" y="0"/>
                    </a:cubicBezTo>
                    <a:cubicBezTo>
                      <a:pt x="7" y="0"/>
                      <a:pt x="7" y="0"/>
                      <a:pt x="5" y="0"/>
                    </a:cubicBezTo>
                    <a:cubicBezTo>
                      <a:pt x="5" y="0"/>
                      <a:pt x="5" y="0"/>
                      <a:pt x="5" y="0"/>
                    </a:cubicBezTo>
                    <a:cubicBezTo>
                      <a:pt x="5" y="0"/>
                      <a:pt x="5" y="0"/>
                      <a:pt x="5" y="0"/>
                    </a:cubicBezTo>
                    <a:cubicBezTo>
                      <a:pt x="5" y="1"/>
                      <a:pt x="5" y="1"/>
                      <a:pt x="5" y="2"/>
                    </a:cubicBezTo>
                    <a:cubicBezTo>
                      <a:pt x="5" y="2"/>
                      <a:pt x="5" y="2"/>
                      <a:pt x="5" y="3"/>
                    </a:cubicBezTo>
                    <a:cubicBezTo>
                      <a:pt x="5" y="3"/>
                      <a:pt x="5" y="3"/>
                      <a:pt x="4" y="3"/>
                    </a:cubicBezTo>
                    <a:cubicBezTo>
                      <a:pt x="4" y="3"/>
                      <a:pt x="4" y="3"/>
                      <a:pt x="4" y="3"/>
                    </a:cubicBezTo>
                    <a:cubicBezTo>
                      <a:pt x="3" y="3"/>
                      <a:pt x="3" y="3"/>
                      <a:pt x="3" y="4"/>
                    </a:cubicBezTo>
                    <a:cubicBezTo>
                      <a:pt x="3" y="4"/>
                      <a:pt x="3" y="4"/>
                      <a:pt x="2" y="5"/>
                    </a:cubicBezTo>
                    <a:cubicBezTo>
                      <a:pt x="2" y="5"/>
                      <a:pt x="2" y="5"/>
                      <a:pt x="2" y="5"/>
                    </a:cubicBezTo>
                    <a:cubicBezTo>
                      <a:pt x="1" y="5"/>
                      <a:pt x="2" y="6"/>
                      <a:pt x="2" y="6"/>
                    </a:cubicBezTo>
                    <a:cubicBezTo>
                      <a:pt x="2" y="7"/>
                      <a:pt x="2" y="7"/>
                      <a:pt x="2" y="8"/>
                    </a:cubicBezTo>
                    <a:cubicBezTo>
                      <a:pt x="2" y="8"/>
                      <a:pt x="1" y="8"/>
                      <a:pt x="1" y="9"/>
                    </a:cubicBezTo>
                    <a:cubicBezTo>
                      <a:pt x="1" y="9"/>
                      <a:pt x="1" y="9"/>
                      <a:pt x="0" y="9"/>
                    </a:cubicBezTo>
                    <a:cubicBezTo>
                      <a:pt x="0" y="9"/>
                      <a:pt x="0" y="9"/>
                      <a:pt x="0" y="9"/>
                    </a:cubicBezTo>
                    <a:cubicBezTo>
                      <a:pt x="0" y="9"/>
                      <a:pt x="0" y="9"/>
                      <a:pt x="0" y="10"/>
                    </a:cubicBezTo>
                    <a:cubicBezTo>
                      <a:pt x="0" y="10"/>
                      <a:pt x="0" y="10"/>
                      <a:pt x="0" y="10"/>
                    </a:cubicBezTo>
                    <a:cubicBezTo>
                      <a:pt x="1" y="11"/>
                      <a:pt x="0" y="11"/>
                      <a:pt x="0" y="12"/>
                    </a:cubicBezTo>
                    <a:cubicBezTo>
                      <a:pt x="1" y="12"/>
                      <a:pt x="1" y="12"/>
                      <a:pt x="1" y="13"/>
                    </a:cubicBezTo>
                    <a:cubicBezTo>
                      <a:pt x="1" y="13"/>
                      <a:pt x="1" y="13"/>
                      <a:pt x="1" y="14"/>
                    </a:cubicBezTo>
                    <a:cubicBezTo>
                      <a:pt x="1" y="15"/>
                      <a:pt x="1" y="15"/>
                      <a:pt x="1" y="15"/>
                    </a:cubicBezTo>
                    <a:cubicBezTo>
                      <a:pt x="1" y="16"/>
                      <a:pt x="1" y="16"/>
                      <a:pt x="1" y="17"/>
                    </a:cubicBezTo>
                    <a:cubicBezTo>
                      <a:pt x="1" y="18"/>
                      <a:pt x="1" y="18"/>
                      <a:pt x="1" y="19"/>
                    </a:cubicBezTo>
                    <a:cubicBezTo>
                      <a:pt x="1" y="19"/>
                      <a:pt x="1" y="20"/>
                      <a:pt x="1" y="20"/>
                    </a:cubicBezTo>
                    <a:cubicBezTo>
                      <a:pt x="1" y="20"/>
                      <a:pt x="1" y="20"/>
                      <a:pt x="1" y="20"/>
                    </a:cubicBezTo>
                    <a:cubicBezTo>
                      <a:pt x="1" y="21"/>
                      <a:pt x="1" y="21"/>
                      <a:pt x="1" y="22"/>
                    </a:cubicBezTo>
                    <a:cubicBezTo>
                      <a:pt x="1" y="23"/>
                      <a:pt x="1" y="23"/>
                      <a:pt x="1" y="23"/>
                    </a:cubicBezTo>
                    <a:cubicBezTo>
                      <a:pt x="1" y="24"/>
                      <a:pt x="2" y="24"/>
                      <a:pt x="2" y="25"/>
                    </a:cubicBezTo>
                    <a:cubicBezTo>
                      <a:pt x="2" y="25"/>
                      <a:pt x="2" y="25"/>
                      <a:pt x="3" y="25"/>
                    </a:cubicBezTo>
                    <a:cubicBezTo>
                      <a:pt x="3" y="25"/>
                      <a:pt x="3" y="25"/>
                      <a:pt x="3" y="25"/>
                    </a:cubicBezTo>
                    <a:cubicBezTo>
                      <a:pt x="4" y="25"/>
                      <a:pt x="4" y="25"/>
                      <a:pt x="4" y="26"/>
                    </a:cubicBezTo>
                    <a:cubicBezTo>
                      <a:pt x="5" y="26"/>
                      <a:pt x="5" y="26"/>
                      <a:pt x="5" y="26"/>
                    </a:cubicBezTo>
                    <a:cubicBezTo>
                      <a:pt x="5" y="26"/>
                      <a:pt x="6" y="26"/>
                      <a:pt x="6" y="27"/>
                    </a:cubicBezTo>
                    <a:cubicBezTo>
                      <a:pt x="6" y="27"/>
                      <a:pt x="6" y="28"/>
                      <a:pt x="6" y="28"/>
                    </a:cubicBezTo>
                    <a:cubicBezTo>
                      <a:pt x="7" y="28"/>
                      <a:pt x="7" y="28"/>
                      <a:pt x="8" y="28"/>
                    </a:cubicBezTo>
                    <a:cubicBezTo>
                      <a:pt x="8" y="28"/>
                      <a:pt x="8" y="29"/>
                      <a:pt x="8" y="29"/>
                    </a:cubicBezTo>
                    <a:cubicBezTo>
                      <a:pt x="9" y="29"/>
                      <a:pt x="9" y="29"/>
                      <a:pt x="9" y="29"/>
                    </a:cubicBezTo>
                    <a:cubicBezTo>
                      <a:pt x="10" y="29"/>
                      <a:pt x="10" y="29"/>
                      <a:pt x="11" y="29"/>
                    </a:cubicBezTo>
                    <a:cubicBezTo>
                      <a:pt x="11" y="30"/>
                      <a:pt x="11" y="30"/>
                      <a:pt x="11" y="30"/>
                    </a:cubicBezTo>
                    <a:cubicBezTo>
                      <a:pt x="12" y="30"/>
                      <a:pt x="12" y="31"/>
                      <a:pt x="12" y="31"/>
                    </a:cubicBezTo>
                    <a:cubicBezTo>
                      <a:pt x="12" y="31"/>
                      <a:pt x="13" y="31"/>
                      <a:pt x="13" y="30"/>
                    </a:cubicBezTo>
                    <a:cubicBezTo>
                      <a:pt x="13" y="30"/>
                      <a:pt x="13" y="30"/>
                      <a:pt x="14" y="30"/>
                    </a:cubicBezTo>
                    <a:cubicBezTo>
                      <a:pt x="14" y="30"/>
                      <a:pt x="14" y="30"/>
                      <a:pt x="14" y="30"/>
                    </a:cubicBezTo>
                    <a:cubicBezTo>
                      <a:pt x="14" y="30"/>
                      <a:pt x="14" y="30"/>
                      <a:pt x="15" y="29"/>
                    </a:cubicBezTo>
                    <a:cubicBezTo>
                      <a:pt x="15" y="29"/>
                      <a:pt x="15" y="29"/>
                      <a:pt x="16" y="29"/>
                    </a:cubicBezTo>
                    <a:cubicBezTo>
                      <a:pt x="16" y="29"/>
                      <a:pt x="16" y="29"/>
                      <a:pt x="16" y="28"/>
                    </a:cubicBezTo>
                    <a:cubicBezTo>
                      <a:pt x="16" y="28"/>
                      <a:pt x="16" y="29"/>
                      <a:pt x="17" y="29"/>
                    </a:cubicBezTo>
                    <a:cubicBezTo>
                      <a:pt x="17" y="29"/>
                      <a:pt x="18" y="29"/>
                      <a:pt x="18" y="30"/>
                    </a:cubicBezTo>
                    <a:cubicBezTo>
                      <a:pt x="19" y="30"/>
                      <a:pt x="20" y="31"/>
                      <a:pt x="21" y="31"/>
                    </a:cubicBezTo>
                    <a:cubicBezTo>
                      <a:pt x="21" y="31"/>
                      <a:pt x="22" y="31"/>
                      <a:pt x="23" y="32"/>
                    </a:cubicBezTo>
                    <a:cubicBezTo>
                      <a:pt x="23" y="32"/>
                      <a:pt x="23" y="32"/>
                      <a:pt x="23" y="32"/>
                    </a:cubicBezTo>
                    <a:cubicBezTo>
                      <a:pt x="23" y="33"/>
                      <a:pt x="24" y="33"/>
                      <a:pt x="24" y="33"/>
                    </a:cubicBezTo>
                    <a:cubicBezTo>
                      <a:pt x="25" y="33"/>
                      <a:pt x="25" y="33"/>
                      <a:pt x="26" y="34"/>
                    </a:cubicBezTo>
                    <a:cubicBezTo>
                      <a:pt x="27" y="34"/>
                      <a:pt x="27" y="35"/>
                      <a:pt x="28" y="35"/>
                    </a:cubicBezTo>
                    <a:cubicBezTo>
                      <a:pt x="28" y="35"/>
                      <a:pt x="29" y="35"/>
                      <a:pt x="29" y="36"/>
                    </a:cubicBezTo>
                    <a:cubicBezTo>
                      <a:pt x="29" y="36"/>
                      <a:pt x="30" y="36"/>
                      <a:pt x="30" y="36"/>
                    </a:cubicBezTo>
                    <a:cubicBezTo>
                      <a:pt x="30" y="37"/>
                      <a:pt x="31" y="37"/>
                      <a:pt x="31" y="37"/>
                    </a:cubicBezTo>
                    <a:cubicBezTo>
                      <a:pt x="32" y="37"/>
                      <a:pt x="32" y="38"/>
                      <a:pt x="33" y="38"/>
                    </a:cubicBezTo>
                    <a:cubicBezTo>
                      <a:pt x="33" y="38"/>
                      <a:pt x="34" y="38"/>
                      <a:pt x="34" y="38"/>
                    </a:cubicBezTo>
                    <a:cubicBezTo>
                      <a:pt x="35" y="39"/>
                      <a:pt x="35" y="39"/>
                      <a:pt x="35" y="39"/>
                    </a:cubicBezTo>
                    <a:cubicBezTo>
                      <a:pt x="36" y="39"/>
                      <a:pt x="36" y="40"/>
                      <a:pt x="36" y="40"/>
                    </a:cubicBezTo>
                    <a:cubicBezTo>
                      <a:pt x="36" y="38"/>
                      <a:pt x="36" y="38"/>
                      <a:pt x="36" y="38"/>
                    </a:cubicBezTo>
                    <a:cubicBezTo>
                      <a:pt x="39" y="38"/>
                      <a:pt x="39" y="38"/>
                      <a:pt x="39" y="38"/>
                    </a:cubicBezTo>
                    <a:cubicBezTo>
                      <a:pt x="39" y="32"/>
                      <a:pt x="39" y="32"/>
                      <a:pt x="39" y="32"/>
                    </a:cubicBezTo>
                    <a:cubicBezTo>
                      <a:pt x="39" y="32"/>
                      <a:pt x="39" y="26"/>
                      <a:pt x="38" y="20"/>
                    </a:cubicBezTo>
                    <a:cubicBezTo>
                      <a:pt x="38" y="16"/>
                      <a:pt x="38" y="11"/>
                      <a:pt x="38" y="11"/>
                    </a:cubicBezTo>
                    <a:cubicBezTo>
                      <a:pt x="38" y="11"/>
                      <a:pt x="38" y="11"/>
                      <a:pt x="38" y="10"/>
                    </a:cubicBezTo>
                    <a:cubicBezTo>
                      <a:pt x="38" y="9"/>
                      <a:pt x="37" y="8"/>
                      <a:pt x="37" y="7"/>
                    </a:cubicBezTo>
                    <a:cubicBezTo>
                      <a:pt x="37" y="7"/>
                      <a:pt x="37" y="7"/>
                      <a:pt x="37" y="6"/>
                    </a:cubicBezTo>
                    <a:cubicBezTo>
                      <a:pt x="37" y="6"/>
                      <a:pt x="37" y="6"/>
                      <a:pt x="37" y="5"/>
                    </a:cubicBezTo>
                    <a:cubicBezTo>
                      <a:pt x="37" y="5"/>
                      <a:pt x="38" y="5"/>
                      <a:pt x="38" y="5"/>
                    </a:cubicBezTo>
                    <a:cubicBezTo>
                      <a:pt x="38" y="5"/>
                      <a:pt x="38" y="5"/>
                      <a:pt x="38" y="5"/>
                    </a:cubicBezTo>
                    <a:cubicBezTo>
                      <a:pt x="38" y="5"/>
                      <a:pt x="38" y="4"/>
                      <a:pt x="38" y="4"/>
                    </a:cubicBezTo>
                    <a:cubicBezTo>
                      <a:pt x="37" y="4"/>
                      <a:pt x="36" y="4"/>
                      <a:pt x="36" y="4"/>
                    </a:cubicBezTo>
                    <a:cubicBezTo>
                      <a:pt x="35" y="4"/>
                      <a:pt x="35" y="4"/>
                      <a:pt x="34" y="3"/>
                    </a:cubicBezTo>
                    <a:cubicBezTo>
                      <a:pt x="34" y="3"/>
                      <a:pt x="33" y="4"/>
                      <a:pt x="33"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5" name="Google Shape;795;p25"/>
              <p:cNvSpPr/>
              <p:nvPr/>
            </p:nvSpPr>
            <p:spPr>
              <a:xfrm>
                <a:off x="4841877" y="2481264"/>
                <a:ext cx="0" cy="11113"/>
              </a:xfrm>
              <a:custGeom>
                <a:rect b="b" l="l" r="r" t="t"/>
                <a:pathLst>
                  <a:path extrusionOk="0" h="1" w="120000">
                    <a:moveTo>
                      <a:pt x="0" y="0"/>
                    </a:moveTo>
                    <a:cubicBezTo>
                      <a:pt x="0" y="0"/>
                      <a:pt x="0" y="0"/>
                      <a:pt x="0" y="0"/>
                    </a:cubicBezTo>
                    <a:cubicBezTo>
                      <a:pt x="0" y="1"/>
                      <a:pt x="0" y="1"/>
                      <a:pt x="0" y="1"/>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6" name="Google Shape;796;p25"/>
              <p:cNvSpPr/>
              <p:nvPr/>
            </p:nvSpPr>
            <p:spPr>
              <a:xfrm>
                <a:off x="5122864" y="2038351"/>
                <a:ext cx="107950" cy="130175"/>
              </a:xfrm>
              <a:custGeom>
                <a:rect b="b" l="l" r="r" t="t"/>
                <a:pathLst>
                  <a:path extrusionOk="0" h="12" w="10">
                    <a:moveTo>
                      <a:pt x="9" y="2"/>
                    </a:moveTo>
                    <a:cubicBezTo>
                      <a:pt x="9" y="2"/>
                      <a:pt x="9" y="2"/>
                      <a:pt x="9" y="1"/>
                    </a:cubicBezTo>
                    <a:cubicBezTo>
                      <a:pt x="9" y="1"/>
                      <a:pt x="9" y="1"/>
                      <a:pt x="9" y="0"/>
                    </a:cubicBezTo>
                    <a:cubicBezTo>
                      <a:pt x="9" y="0"/>
                      <a:pt x="9" y="0"/>
                      <a:pt x="9" y="0"/>
                    </a:cubicBezTo>
                    <a:cubicBezTo>
                      <a:pt x="8" y="1"/>
                      <a:pt x="8" y="1"/>
                      <a:pt x="8" y="1"/>
                    </a:cubicBezTo>
                    <a:cubicBezTo>
                      <a:pt x="7" y="1"/>
                      <a:pt x="7" y="2"/>
                      <a:pt x="6" y="2"/>
                    </a:cubicBezTo>
                    <a:cubicBezTo>
                      <a:pt x="6" y="2"/>
                      <a:pt x="6" y="2"/>
                      <a:pt x="5" y="3"/>
                    </a:cubicBezTo>
                    <a:cubicBezTo>
                      <a:pt x="5" y="3"/>
                      <a:pt x="5" y="4"/>
                      <a:pt x="4" y="4"/>
                    </a:cubicBezTo>
                    <a:cubicBezTo>
                      <a:pt x="4" y="4"/>
                      <a:pt x="3" y="3"/>
                      <a:pt x="3" y="3"/>
                    </a:cubicBezTo>
                    <a:cubicBezTo>
                      <a:pt x="3" y="3"/>
                      <a:pt x="2" y="2"/>
                      <a:pt x="2" y="2"/>
                    </a:cubicBezTo>
                    <a:cubicBezTo>
                      <a:pt x="2" y="2"/>
                      <a:pt x="2" y="2"/>
                      <a:pt x="1" y="2"/>
                    </a:cubicBezTo>
                    <a:cubicBezTo>
                      <a:pt x="1" y="2"/>
                      <a:pt x="1" y="2"/>
                      <a:pt x="1" y="2"/>
                    </a:cubicBezTo>
                    <a:cubicBezTo>
                      <a:pt x="1" y="2"/>
                      <a:pt x="1" y="2"/>
                      <a:pt x="1" y="3"/>
                    </a:cubicBezTo>
                    <a:cubicBezTo>
                      <a:pt x="0" y="3"/>
                      <a:pt x="0" y="4"/>
                      <a:pt x="0" y="4"/>
                    </a:cubicBezTo>
                    <a:cubicBezTo>
                      <a:pt x="0" y="5"/>
                      <a:pt x="1" y="6"/>
                      <a:pt x="1" y="6"/>
                    </a:cubicBezTo>
                    <a:cubicBezTo>
                      <a:pt x="1" y="7"/>
                      <a:pt x="1" y="7"/>
                      <a:pt x="1" y="8"/>
                    </a:cubicBezTo>
                    <a:cubicBezTo>
                      <a:pt x="1" y="9"/>
                      <a:pt x="1" y="9"/>
                      <a:pt x="0" y="10"/>
                    </a:cubicBezTo>
                    <a:cubicBezTo>
                      <a:pt x="0" y="10"/>
                      <a:pt x="0" y="11"/>
                      <a:pt x="0" y="12"/>
                    </a:cubicBezTo>
                    <a:cubicBezTo>
                      <a:pt x="0" y="12"/>
                      <a:pt x="0" y="12"/>
                      <a:pt x="0" y="12"/>
                    </a:cubicBezTo>
                    <a:cubicBezTo>
                      <a:pt x="0" y="12"/>
                      <a:pt x="0" y="12"/>
                      <a:pt x="1" y="12"/>
                    </a:cubicBezTo>
                    <a:cubicBezTo>
                      <a:pt x="1" y="12"/>
                      <a:pt x="2" y="12"/>
                      <a:pt x="2" y="12"/>
                    </a:cubicBezTo>
                    <a:cubicBezTo>
                      <a:pt x="3" y="12"/>
                      <a:pt x="3" y="12"/>
                      <a:pt x="3" y="12"/>
                    </a:cubicBezTo>
                    <a:cubicBezTo>
                      <a:pt x="3" y="12"/>
                      <a:pt x="3" y="11"/>
                      <a:pt x="4" y="11"/>
                    </a:cubicBezTo>
                    <a:cubicBezTo>
                      <a:pt x="4" y="11"/>
                      <a:pt x="4" y="11"/>
                      <a:pt x="4" y="10"/>
                    </a:cubicBezTo>
                    <a:cubicBezTo>
                      <a:pt x="5" y="10"/>
                      <a:pt x="6" y="11"/>
                      <a:pt x="6" y="10"/>
                    </a:cubicBezTo>
                    <a:cubicBezTo>
                      <a:pt x="7" y="10"/>
                      <a:pt x="6" y="9"/>
                      <a:pt x="6" y="9"/>
                    </a:cubicBezTo>
                    <a:cubicBezTo>
                      <a:pt x="6" y="8"/>
                      <a:pt x="6" y="8"/>
                      <a:pt x="6" y="8"/>
                    </a:cubicBezTo>
                    <a:cubicBezTo>
                      <a:pt x="6" y="7"/>
                      <a:pt x="5" y="8"/>
                      <a:pt x="5" y="8"/>
                    </a:cubicBezTo>
                    <a:cubicBezTo>
                      <a:pt x="5" y="7"/>
                      <a:pt x="4" y="7"/>
                      <a:pt x="4" y="7"/>
                    </a:cubicBezTo>
                    <a:cubicBezTo>
                      <a:pt x="4" y="6"/>
                      <a:pt x="5" y="6"/>
                      <a:pt x="5" y="6"/>
                    </a:cubicBezTo>
                    <a:cubicBezTo>
                      <a:pt x="6" y="5"/>
                      <a:pt x="6" y="5"/>
                      <a:pt x="7" y="5"/>
                    </a:cubicBezTo>
                    <a:cubicBezTo>
                      <a:pt x="7" y="5"/>
                      <a:pt x="8" y="5"/>
                      <a:pt x="8" y="5"/>
                    </a:cubicBezTo>
                    <a:cubicBezTo>
                      <a:pt x="8" y="5"/>
                      <a:pt x="9" y="5"/>
                      <a:pt x="9" y="4"/>
                    </a:cubicBezTo>
                    <a:cubicBezTo>
                      <a:pt x="9" y="4"/>
                      <a:pt x="9" y="4"/>
                      <a:pt x="10" y="4"/>
                    </a:cubicBezTo>
                    <a:cubicBezTo>
                      <a:pt x="9" y="4"/>
                      <a:pt x="9" y="4"/>
                      <a:pt x="9" y="4"/>
                    </a:cubicBezTo>
                    <a:cubicBezTo>
                      <a:pt x="9" y="3"/>
                      <a:pt x="9" y="3"/>
                      <a:pt x="9"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7" name="Google Shape;797;p25"/>
              <p:cNvSpPr/>
              <p:nvPr/>
            </p:nvSpPr>
            <p:spPr>
              <a:xfrm>
                <a:off x="4583114" y="2740026"/>
                <a:ext cx="355600" cy="271463"/>
              </a:xfrm>
              <a:custGeom>
                <a:rect b="b" l="l" r="r" t="t"/>
                <a:pathLst>
                  <a:path extrusionOk="0" h="25" w="33">
                    <a:moveTo>
                      <a:pt x="32" y="15"/>
                    </a:moveTo>
                    <a:cubicBezTo>
                      <a:pt x="32" y="14"/>
                      <a:pt x="32" y="14"/>
                      <a:pt x="31" y="14"/>
                    </a:cubicBezTo>
                    <a:cubicBezTo>
                      <a:pt x="30" y="13"/>
                      <a:pt x="30" y="13"/>
                      <a:pt x="30" y="13"/>
                    </a:cubicBezTo>
                    <a:cubicBezTo>
                      <a:pt x="30" y="12"/>
                      <a:pt x="30" y="12"/>
                      <a:pt x="30" y="12"/>
                    </a:cubicBezTo>
                    <a:cubicBezTo>
                      <a:pt x="29" y="11"/>
                      <a:pt x="28" y="12"/>
                      <a:pt x="28" y="11"/>
                    </a:cubicBezTo>
                    <a:cubicBezTo>
                      <a:pt x="28" y="10"/>
                      <a:pt x="29" y="10"/>
                      <a:pt x="28" y="9"/>
                    </a:cubicBezTo>
                    <a:cubicBezTo>
                      <a:pt x="28" y="9"/>
                      <a:pt x="28" y="9"/>
                      <a:pt x="28" y="9"/>
                    </a:cubicBezTo>
                    <a:cubicBezTo>
                      <a:pt x="27" y="8"/>
                      <a:pt x="27" y="8"/>
                      <a:pt x="26" y="7"/>
                    </a:cubicBezTo>
                    <a:cubicBezTo>
                      <a:pt x="25" y="7"/>
                      <a:pt x="25" y="7"/>
                      <a:pt x="24" y="6"/>
                    </a:cubicBezTo>
                    <a:cubicBezTo>
                      <a:pt x="24" y="6"/>
                      <a:pt x="24" y="6"/>
                      <a:pt x="24" y="6"/>
                    </a:cubicBezTo>
                    <a:cubicBezTo>
                      <a:pt x="23" y="5"/>
                      <a:pt x="24" y="5"/>
                      <a:pt x="24" y="4"/>
                    </a:cubicBezTo>
                    <a:cubicBezTo>
                      <a:pt x="24" y="4"/>
                      <a:pt x="24" y="3"/>
                      <a:pt x="24" y="3"/>
                    </a:cubicBezTo>
                    <a:cubicBezTo>
                      <a:pt x="24" y="2"/>
                      <a:pt x="23" y="2"/>
                      <a:pt x="23" y="2"/>
                    </a:cubicBezTo>
                    <a:cubicBezTo>
                      <a:pt x="23" y="1"/>
                      <a:pt x="22" y="1"/>
                      <a:pt x="22" y="0"/>
                    </a:cubicBezTo>
                    <a:cubicBezTo>
                      <a:pt x="22" y="0"/>
                      <a:pt x="22" y="0"/>
                      <a:pt x="22" y="0"/>
                    </a:cubicBezTo>
                    <a:cubicBezTo>
                      <a:pt x="21" y="0"/>
                      <a:pt x="21" y="0"/>
                      <a:pt x="21" y="0"/>
                    </a:cubicBezTo>
                    <a:cubicBezTo>
                      <a:pt x="20" y="0"/>
                      <a:pt x="20" y="0"/>
                      <a:pt x="20" y="1"/>
                    </a:cubicBezTo>
                    <a:cubicBezTo>
                      <a:pt x="19" y="1"/>
                      <a:pt x="19" y="1"/>
                      <a:pt x="19" y="1"/>
                    </a:cubicBezTo>
                    <a:cubicBezTo>
                      <a:pt x="19" y="1"/>
                      <a:pt x="19" y="2"/>
                      <a:pt x="19" y="2"/>
                    </a:cubicBezTo>
                    <a:cubicBezTo>
                      <a:pt x="19" y="2"/>
                      <a:pt x="19" y="2"/>
                      <a:pt x="18" y="2"/>
                    </a:cubicBezTo>
                    <a:cubicBezTo>
                      <a:pt x="18" y="3"/>
                      <a:pt x="18" y="3"/>
                      <a:pt x="18" y="3"/>
                    </a:cubicBezTo>
                    <a:cubicBezTo>
                      <a:pt x="17" y="4"/>
                      <a:pt x="17" y="4"/>
                      <a:pt x="17" y="4"/>
                    </a:cubicBezTo>
                    <a:cubicBezTo>
                      <a:pt x="17" y="4"/>
                      <a:pt x="17" y="4"/>
                      <a:pt x="17" y="4"/>
                    </a:cubicBezTo>
                    <a:cubicBezTo>
                      <a:pt x="16" y="5"/>
                      <a:pt x="16" y="5"/>
                      <a:pt x="16" y="5"/>
                    </a:cubicBezTo>
                    <a:cubicBezTo>
                      <a:pt x="16" y="5"/>
                      <a:pt x="16" y="5"/>
                      <a:pt x="15" y="5"/>
                    </a:cubicBezTo>
                    <a:cubicBezTo>
                      <a:pt x="15" y="5"/>
                      <a:pt x="15" y="5"/>
                      <a:pt x="14" y="6"/>
                    </a:cubicBezTo>
                    <a:cubicBezTo>
                      <a:pt x="14" y="6"/>
                      <a:pt x="14" y="6"/>
                      <a:pt x="13" y="6"/>
                    </a:cubicBezTo>
                    <a:cubicBezTo>
                      <a:pt x="13" y="6"/>
                      <a:pt x="13" y="6"/>
                      <a:pt x="12" y="6"/>
                    </a:cubicBezTo>
                    <a:cubicBezTo>
                      <a:pt x="12" y="6"/>
                      <a:pt x="11" y="6"/>
                      <a:pt x="11" y="6"/>
                    </a:cubicBezTo>
                    <a:cubicBezTo>
                      <a:pt x="10" y="6"/>
                      <a:pt x="10" y="6"/>
                      <a:pt x="10" y="7"/>
                    </a:cubicBezTo>
                    <a:cubicBezTo>
                      <a:pt x="9" y="7"/>
                      <a:pt x="9" y="7"/>
                      <a:pt x="9" y="8"/>
                    </a:cubicBezTo>
                    <a:cubicBezTo>
                      <a:pt x="9" y="8"/>
                      <a:pt x="9" y="8"/>
                      <a:pt x="9" y="9"/>
                    </a:cubicBezTo>
                    <a:cubicBezTo>
                      <a:pt x="8" y="9"/>
                      <a:pt x="8" y="8"/>
                      <a:pt x="8" y="9"/>
                    </a:cubicBezTo>
                    <a:cubicBezTo>
                      <a:pt x="7" y="9"/>
                      <a:pt x="7" y="10"/>
                      <a:pt x="7" y="10"/>
                    </a:cubicBezTo>
                    <a:cubicBezTo>
                      <a:pt x="6" y="10"/>
                      <a:pt x="6" y="9"/>
                      <a:pt x="6" y="9"/>
                    </a:cubicBezTo>
                    <a:cubicBezTo>
                      <a:pt x="6" y="9"/>
                      <a:pt x="6" y="9"/>
                      <a:pt x="6" y="10"/>
                    </a:cubicBezTo>
                    <a:cubicBezTo>
                      <a:pt x="5" y="10"/>
                      <a:pt x="5" y="10"/>
                      <a:pt x="5" y="10"/>
                    </a:cubicBezTo>
                    <a:cubicBezTo>
                      <a:pt x="4" y="10"/>
                      <a:pt x="4" y="10"/>
                      <a:pt x="4" y="10"/>
                    </a:cubicBezTo>
                    <a:cubicBezTo>
                      <a:pt x="3" y="10"/>
                      <a:pt x="3" y="10"/>
                      <a:pt x="3" y="10"/>
                    </a:cubicBezTo>
                    <a:cubicBezTo>
                      <a:pt x="3" y="10"/>
                      <a:pt x="3" y="10"/>
                      <a:pt x="3" y="10"/>
                    </a:cubicBezTo>
                    <a:cubicBezTo>
                      <a:pt x="3" y="11"/>
                      <a:pt x="2" y="11"/>
                      <a:pt x="2" y="12"/>
                    </a:cubicBezTo>
                    <a:cubicBezTo>
                      <a:pt x="2" y="12"/>
                      <a:pt x="2" y="12"/>
                      <a:pt x="2" y="13"/>
                    </a:cubicBezTo>
                    <a:cubicBezTo>
                      <a:pt x="2" y="13"/>
                      <a:pt x="2" y="13"/>
                      <a:pt x="1" y="13"/>
                    </a:cubicBezTo>
                    <a:cubicBezTo>
                      <a:pt x="1" y="14"/>
                      <a:pt x="1" y="13"/>
                      <a:pt x="1" y="14"/>
                    </a:cubicBezTo>
                    <a:cubicBezTo>
                      <a:pt x="1" y="14"/>
                      <a:pt x="1" y="14"/>
                      <a:pt x="1" y="15"/>
                    </a:cubicBezTo>
                    <a:cubicBezTo>
                      <a:pt x="1" y="15"/>
                      <a:pt x="2" y="16"/>
                      <a:pt x="1" y="16"/>
                    </a:cubicBezTo>
                    <a:cubicBezTo>
                      <a:pt x="1" y="16"/>
                      <a:pt x="1" y="16"/>
                      <a:pt x="1" y="16"/>
                    </a:cubicBezTo>
                    <a:cubicBezTo>
                      <a:pt x="0" y="16"/>
                      <a:pt x="1" y="16"/>
                      <a:pt x="1" y="17"/>
                    </a:cubicBezTo>
                    <a:cubicBezTo>
                      <a:pt x="1" y="17"/>
                      <a:pt x="1" y="17"/>
                      <a:pt x="1" y="18"/>
                    </a:cubicBezTo>
                    <a:cubicBezTo>
                      <a:pt x="1" y="18"/>
                      <a:pt x="2" y="18"/>
                      <a:pt x="2" y="19"/>
                    </a:cubicBezTo>
                    <a:cubicBezTo>
                      <a:pt x="3" y="19"/>
                      <a:pt x="3" y="20"/>
                      <a:pt x="3" y="20"/>
                    </a:cubicBezTo>
                    <a:cubicBezTo>
                      <a:pt x="4" y="21"/>
                      <a:pt x="4" y="21"/>
                      <a:pt x="4" y="22"/>
                    </a:cubicBezTo>
                    <a:cubicBezTo>
                      <a:pt x="4" y="22"/>
                      <a:pt x="4" y="22"/>
                      <a:pt x="4" y="23"/>
                    </a:cubicBezTo>
                    <a:cubicBezTo>
                      <a:pt x="4" y="24"/>
                      <a:pt x="5" y="24"/>
                      <a:pt x="5" y="25"/>
                    </a:cubicBezTo>
                    <a:cubicBezTo>
                      <a:pt x="5" y="25"/>
                      <a:pt x="5" y="25"/>
                      <a:pt x="5" y="25"/>
                    </a:cubicBezTo>
                    <a:cubicBezTo>
                      <a:pt x="5" y="24"/>
                      <a:pt x="6" y="24"/>
                      <a:pt x="6" y="23"/>
                    </a:cubicBezTo>
                    <a:cubicBezTo>
                      <a:pt x="6" y="23"/>
                      <a:pt x="6" y="23"/>
                      <a:pt x="6" y="22"/>
                    </a:cubicBezTo>
                    <a:cubicBezTo>
                      <a:pt x="7" y="22"/>
                      <a:pt x="6" y="21"/>
                      <a:pt x="7" y="21"/>
                    </a:cubicBezTo>
                    <a:cubicBezTo>
                      <a:pt x="8" y="20"/>
                      <a:pt x="8" y="21"/>
                      <a:pt x="9" y="21"/>
                    </a:cubicBezTo>
                    <a:cubicBezTo>
                      <a:pt x="9" y="21"/>
                      <a:pt x="9" y="21"/>
                      <a:pt x="10" y="21"/>
                    </a:cubicBezTo>
                    <a:cubicBezTo>
                      <a:pt x="10" y="21"/>
                      <a:pt x="11" y="21"/>
                      <a:pt x="11" y="21"/>
                    </a:cubicBezTo>
                    <a:cubicBezTo>
                      <a:pt x="11" y="21"/>
                      <a:pt x="11" y="21"/>
                      <a:pt x="11" y="21"/>
                    </a:cubicBezTo>
                    <a:cubicBezTo>
                      <a:pt x="11" y="21"/>
                      <a:pt x="11" y="21"/>
                      <a:pt x="12" y="21"/>
                    </a:cubicBezTo>
                    <a:cubicBezTo>
                      <a:pt x="12" y="20"/>
                      <a:pt x="11" y="20"/>
                      <a:pt x="12" y="20"/>
                    </a:cubicBezTo>
                    <a:cubicBezTo>
                      <a:pt x="12" y="19"/>
                      <a:pt x="12" y="19"/>
                      <a:pt x="12" y="18"/>
                    </a:cubicBezTo>
                    <a:cubicBezTo>
                      <a:pt x="12" y="18"/>
                      <a:pt x="12" y="18"/>
                      <a:pt x="13" y="17"/>
                    </a:cubicBezTo>
                    <a:cubicBezTo>
                      <a:pt x="13" y="17"/>
                      <a:pt x="13" y="17"/>
                      <a:pt x="14" y="17"/>
                    </a:cubicBezTo>
                    <a:cubicBezTo>
                      <a:pt x="14" y="17"/>
                      <a:pt x="14" y="17"/>
                      <a:pt x="15" y="17"/>
                    </a:cubicBezTo>
                    <a:cubicBezTo>
                      <a:pt x="15" y="17"/>
                      <a:pt x="15" y="17"/>
                      <a:pt x="16" y="18"/>
                    </a:cubicBezTo>
                    <a:cubicBezTo>
                      <a:pt x="16" y="18"/>
                      <a:pt x="16" y="18"/>
                      <a:pt x="16" y="19"/>
                    </a:cubicBezTo>
                    <a:cubicBezTo>
                      <a:pt x="17" y="19"/>
                      <a:pt x="17" y="19"/>
                      <a:pt x="17" y="19"/>
                    </a:cubicBezTo>
                    <a:cubicBezTo>
                      <a:pt x="17" y="19"/>
                      <a:pt x="18" y="19"/>
                      <a:pt x="18" y="19"/>
                    </a:cubicBezTo>
                    <a:cubicBezTo>
                      <a:pt x="19" y="19"/>
                      <a:pt x="19" y="19"/>
                      <a:pt x="19" y="19"/>
                    </a:cubicBezTo>
                    <a:cubicBezTo>
                      <a:pt x="20" y="19"/>
                      <a:pt x="20" y="19"/>
                      <a:pt x="20" y="19"/>
                    </a:cubicBezTo>
                    <a:cubicBezTo>
                      <a:pt x="21" y="19"/>
                      <a:pt x="21" y="20"/>
                      <a:pt x="22" y="20"/>
                    </a:cubicBezTo>
                    <a:cubicBezTo>
                      <a:pt x="22" y="18"/>
                      <a:pt x="22" y="18"/>
                      <a:pt x="22" y="18"/>
                    </a:cubicBezTo>
                    <a:cubicBezTo>
                      <a:pt x="22" y="18"/>
                      <a:pt x="22" y="18"/>
                      <a:pt x="22" y="18"/>
                    </a:cubicBezTo>
                    <a:cubicBezTo>
                      <a:pt x="23" y="18"/>
                      <a:pt x="23" y="18"/>
                      <a:pt x="23" y="18"/>
                    </a:cubicBezTo>
                    <a:cubicBezTo>
                      <a:pt x="24" y="18"/>
                      <a:pt x="24" y="18"/>
                      <a:pt x="24" y="18"/>
                    </a:cubicBezTo>
                    <a:cubicBezTo>
                      <a:pt x="25" y="18"/>
                      <a:pt x="25" y="18"/>
                      <a:pt x="25" y="18"/>
                    </a:cubicBezTo>
                    <a:cubicBezTo>
                      <a:pt x="25" y="17"/>
                      <a:pt x="26" y="17"/>
                      <a:pt x="26" y="17"/>
                    </a:cubicBezTo>
                    <a:cubicBezTo>
                      <a:pt x="26" y="17"/>
                      <a:pt x="26" y="17"/>
                      <a:pt x="27" y="17"/>
                    </a:cubicBezTo>
                    <a:cubicBezTo>
                      <a:pt x="27" y="17"/>
                      <a:pt x="27" y="17"/>
                      <a:pt x="27" y="17"/>
                    </a:cubicBezTo>
                    <a:cubicBezTo>
                      <a:pt x="28" y="17"/>
                      <a:pt x="28" y="17"/>
                      <a:pt x="28" y="17"/>
                    </a:cubicBezTo>
                    <a:cubicBezTo>
                      <a:pt x="29" y="16"/>
                      <a:pt x="29" y="16"/>
                      <a:pt x="29" y="16"/>
                    </a:cubicBezTo>
                    <a:cubicBezTo>
                      <a:pt x="29" y="16"/>
                      <a:pt x="29" y="16"/>
                      <a:pt x="30" y="17"/>
                    </a:cubicBezTo>
                    <a:cubicBezTo>
                      <a:pt x="30" y="17"/>
                      <a:pt x="30" y="17"/>
                      <a:pt x="31" y="17"/>
                    </a:cubicBezTo>
                    <a:cubicBezTo>
                      <a:pt x="31" y="17"/>
                      <a:pt x="31" y="17"/>
                      <a:pt x="31" y="17"/>
                    </a:cubicBezTo>
                    <a:cubicBezTo>
                      <a:pt x="32" y="17"/>
                      <a:pt x="32" y="17"/>
                      <a:pt x="33" y="17"/>
                    </a:cubicBezTo>
                    <a:cubicBezTo>
                      <a:pt x="33" y="17"/>
                      <a:pt x="33" y="17"/>
                      <a:pt x="33" y="17"/>
                    </a:cubicBezTo>
                    <a:cubicBezTo>
                      <a:pt x="33" y="16"/>
                      <a:pt x="33" y="16"/>
                      <a:pt x="33" y="16"/>
                    </a:cubicBezTo>
                    <a:cubicBezTo>
                      <a:pt x="33" y="16"/>
                      <a:pt x="33" y="16"/>
                      <a:pt x="33" y="15"/>
                    </a:cubicBezTo>
                    <a:cubicBezTo>
                      <a:pt x="33" y="15"/>
                      <a:pt x="33" y="15"/>
                      <a:pt x="32" y="1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8" name="Google Shape;798;p25"/>
              <p:cNvSpPr/>
              <p:nvPr/>
            </p:nvSpPr>
            <p:spPr>
              <a:xfrm>
                <a:off x="4441827" y="3000376"/>
                <a:ext cx="150813" cy="193675"/>
              </a:xfrm>
              <a:custGeom>
                <a:rect b="b" l="l" r="r" t="t"/>
                <a:pathLst>
                  <a:path extrusionOk="0" h="18" w="14">
                    <a:moveTo>
                      <a:pt x="6" y="16"/>
                    </a:moveTo>
                    <a:cubicBezTo>
                      <a:pt x="6" y="16"/>
                      <a:pt x="6" y="15"/>
                      <a:pt x="6" y="15"/>
                    </a:cubicBezTo>
                    <a:cubicBezTo>
                      <a:pt x="6" y="15"/>
                      <a:pt x="6" y="14"/>
                      <a:pt x="6" y="14"/>
                    </a:cubicBezTo>
                    <a:cubicBezTo>
                      <a:pt x="7" y="14"/>
                      <a:pt x="7" y="14"/>
                      <a:pt x="7" y="14"/>
                    </a:cubicBezTo>
                    <a:cubicBezTo>
                      <a:pt x="8" y="14"/>
                      <a:pt x="8" y="14"/>
                      <a:pt x="8" y="14"/>
                    </a:cubicBezTo>
                    <a:cubicBezTo>
                      <a:pt x="8" y="14"/>
                      <a:pt x="9" y="14"/>
                      <a:pt x="9" y="14"/>
                    </a:cubicBezTo>
                    <a:cubicBezTo>
                      <a:pt x="9" y="13"/>
                      <a:pt x="9" y="13"/>
                      <a:pt x="9" y="13"/>
                    </a:cubicBezTo>
                    <a:cubicBezTo>
                      <a:pt x="9" y="13"/>
                      <a:pt x="9" y="13"/>
                      <a:pt x="10" y="13"/>
                    </a:cubicBezTo>
                    <a:cubicBezTo>
                      <a:pt x="10" y="13"/>
                      <a:pt x="10" y="14"/>
                      <a:pt x="10" y="14"/>
                    </a:cubicBezTo>
                    <a:cubicBezTo>
                      <a:pt x="10" y="14"/>
                      <a:pt x="10" y="14"/>
                      <a:pt x="10" y="14"/>
                    </a:cubicBezTo>
                    <a:cubicBezTo>
                      <a:pt x="11" y="15"/>
                      <a:pt x="11" y="14"/>
                      <a:pt x="11" y="14"/>
                    </a:cubicBezTo>
                    <a:cubicBezTo>
                      <a:pt x="11" y="14"/>
                      <a:pt x="11" y="14"/>
                      <a:pt x="12" y="14"/>
                    </a:cubicBezTo>
                    <a:cubicBezTo>
                      <a:pt x="12" y="14"/>
                      <a:pt x="12" y="14"/>
                      <a:pt x="12" y="14"/>
                    </a:cubicBezTo>
                    <a:cubicBezTo>
                      <a:pt x="12" y="14"/>
                      <a:pt x="12" y="14"/>
                      <a:pt x="13" y="14"/>
                    </a:cubicBezTo>
                    <a:cubicBezTo>
                      <a:pt x="13" y="14"/>
                      <a:pt x="13" y="14"/>
                      <a:pt x="13" y="13"/>
                    </a:cubicBezTo>
                    <a:cubicBezTo>
                      <a:pt x="13" y="13"/>
                      <a:pt x="13" y="12"/>
                      <a:pt x="13" y="12"/>
                    </a:cubicBezTo>
                    <a:cubicBezTo>
                      <a:pt x="13" y="11"/>
                      <a:pt x="13" y="10"/>
                      <a:pt x="13" y="10"/>
                    </a:cubicBezTo>
                    <a:cubicBezTo>
                      <a:pt x="13" y="9"/>
                      <a:pt x="13" y="9"/>
                      <a:pt x="13" y="8"/>
                    </a:cubicBezTo>
                    <a:cubicBezTo>
                      <a:pt x="12" y="8"/>
                      <a:pt x="12" y="8"/>
                      <a:pt x="12" y="7"/>
                    </a:cubicBezTo>
                    <a:cubicBezTo>
                      <a:pt x="12" y="7"/>
                      <a:pt x="12" y="6"/>
                      <a:pt x="12" y="6"/>
                    </a:cubicBezTo>
                    <a:cubicBezTo>
                      <a:pt x="12" y="6"/>
                      <a:pt x="13" y="6"/>
                      <a:pt x="13" y="6"/>
                    </a:cubicBezTo>
                    <a:cubicBezTo>
                      <a:pt x="13" y="5"/>
                      <a:pt x="14" y="5"/>
                      <a:pt x="14" y="5"/>
                    </a:cubicBezTo>
                    <a:cubicBezTo>
                      <a:pt x="13" y="4"/>
                      <a:pt x="13" y="4"/>
                      <a:pt x="13" y="4"/>
                    </a:cubicBezTo>
                    <a:cubicBezTo>
                      <a:pt x="13" y="4"/>
                      <a:pt x="13" y="4"/>
                      <a:pt x="12" y="3"/>
                    </a:cubicBezTo>
                    <a:cubicBezTo>
                      <a:pt x="12" y="3"/>
                      <a:pt x="12" y="3"/>
                      <a:pt x="11" y="3"/>
                    </a:cubicBezTo>
                    <a:cubicBezTo>
                      <a:pt x="11" y="4"/>
                      <a:pt x="11" y="4"/>
                      <a:pt x="10" y="4"/>
                    </a:cubicBezTo>
                    <a:cubicBezTo>
                      <a:pt x="10" y="4"/>
                      <a:pt x="10" y="4"/>
                      <a:pt x="10" y="3"/>
                    </a:cubicBezTo>
                    <a:cubicBezTo>
                      <a:pt x="10" y="3"/>
                      <a:pt x="10" y="3"/>
                      <a:pt x="10" y="2"/>
                    </a:cubicBezTo>
                    <a:cubicBezTo>
                      <a:pt x="11" y="2"/>
                      <a:pt x="11" y="1"/>
                      <a:pt x="11" y="1"/>
                    </a:cubicBezTo>
                    <a:cubicBezTo>
                      <a:pt x="10" y="1"/>
                      <a:pt x="10" y="1"/>
                      <a:pt x="10" y="1"/>
                    </a:cubicBezTo>
                    <a:cubicBezTo>
                      <a:pt x="10" y="1"/>
                      <a:pt x="9" y="1"/>
                      <a:pt x="9" y="1"/>
                    </a:cubicBezTo>
                    <a:cubicBezTo>
                      <a:pt x="8" y="1"/>
                      <a:pt x="8" y="1"/>
                      <a:pt x="8" y="1"/>
                    </a:cubicBezTo>
                    <a:cubicBezTo>
                      <a:pt x="7" y="1"/>
                      <a:pt x="7" y="0"/>
                      <a:pt x="7" y="1"/>
                    </a:cubicBezTo>
                    <a:cubicBezTo>
                      <a:pt x="6" y="1"/>
                      <a:pt x="6" y="1"/>
                      <a:pt x="6" y="1"/>
                    </a:cubicBezTo>
                    <a:cubicBezTo>
                      <a:pt x="6" y="1"/>
                      <a:pt x="6" y="1"/>
                      <a:pt x="6" y="1"/>
                    </a:cubicBezTo>
                    <a:cubicBezTo>
                      <a:pt x="6" y="2"/>
                      <a:pt x="6" y="2"/>
                      <a:pt x="6" y="2"/>
                    </a:cubicBezTo>
                    <a:cubicBezTo>
                      <a:pt x="6" y="3"/>
                      <a:pt x="6" y="3"/>
                      <a:pt x="6" y="4"/>
                    </a:cubicBezTo>
                    <a:cubicBezTo>
                      <a:pt x="5" y="4"/>
                      <a:pt x="6" y="4"/>
                      <a:pt x="5" y="4"/>
                    </a:cubicBezTo>
                    <a:cubicBezTo>
                      <a:pt x="5" y="4"/>
                      <a:pt x="5" y="4"/>
                      <a:pt x="4" y="4"/>
                    </a:cubicBezTo>
                    <a:cubicBezTo>
                      <a:pt x="4" y="4"/>
                      <a:pt x="4" y="4"/>
                      <a:pt x="3" y="4"/>
                    </a:cubicBezTo>
                    <a:cubicBezTo>
                      <a:pt x="3" y="4"/>
                      <a:pt x="2" y="4"/>
                      <a:pt x="2" y="5"/>
                    </a:cubicBezTo>
                    <a:cubicBezTo>
                      <a:pt x="2" y="5"/>
                      <a:pt x="2" y="5"/>
                      <a:pt x="1" y="5"/>
                    </a:cubicBezTo>
                    <a:cubicBezTo>
                      <a:pt x="1" y="4"/>
                      <a:pt x="1" y="4"/>
                      <a:pt x="1" y="4"/>
                    </a:cubicBezTo>
                    <a:cubicBezTo>
                      <a:pt x="1" y="5"/>
                      <a:pt x="1" y="5"/>
                      <a:pt x="1" y="6"/>
                    </a:cubicBezTo>
                    <a:cubicBezTo>
                      <a:pt x="1" y="7"/>
                      <a:pt x="0" y="8"/>
                      <a:pt x="0" y="9"/>
                    </a:cubicBezTo>
                    <a:cubicBezTo>
                      <a:pt x="0" y="9"/>
                      <a:pt x="0" y="10"/>
                      <a:pt x="0" y="10"/>
                    </a:cubicBezTo>
                    <a:cubicBezTo>
                      <a:pt x="0" y="11"/>
                      <a:pt x="0" y="11"/>
                      <a:pt x="0" y="12"/>
                    </a:cubicBezTo>
                    <a:cubicBezTo>
                      <a:pt x="1" y="13"/>
                      <a:pt x="1" y="13"/>
                      <a:pt x="1" y="13"/>
                    </a:cubicBezTo>
                    <a:cubicBezTo>
                      <a:pt x="1" y="14"/>
                      <a:pt x="1" y="14"/>
                      <a:pt x="2" y="14"/>
                    </a:cubicBezTo>
                    <a:cubicBezTo>
                      <a:pt x="2" y="15"/>
                      <a:pt x="2" y="15"/>
                      <a:pt x="3" y="16"/>
                    </a:cubicBezTo>
                    <a:cubicBezTo>
                      <a:pt x="3" y="16"/>
                      <a:pt x="3" y="16"/>
                      <a:pt x="3" y="17"/>
                    </a:cubicBezTo>
                    <a:cubicBezTo>
                      <a:pt x="4" y="17"/>
                      <a:pt x="4" y="17"/>
                      <a:pt x="4" y="17"/>
                    </a:cubicBezTo>
                    <a:cubicBezTo>
                      <a:pt x="4" y="18"/>
                      <a:pt x="4" y="18"/>
                      <a:pt x="5" y="18"/>
                    </a:cubicBezTo>
                    <a:cubicBezTo>
                      <a:pt x="5" y="18"/>
                      <a:pt x="5" y="18"/>
                      <a:pt x="5" y="18"/>
                    </a:cubicBezTo>
                    <a:cubicBezTo>
                      <a:pt x="5" y="18"/>
                      <a:pt x="5" y="18"/>
                      <a:pt x="5" y="18"/>
                    </a:cubicBezTo>
                    <a:cubicBezTo>
                      <a:pt x="6" y="17"/>
                      <a:pt x="6" y="17"/>
                      <a:pt x="6" y="17"/>
                    </a:cubicBezTo>
                    <a:cubicBezTo>
                      <a:pt x="6" y="17"/>
                      <a:pt x="6" y="16"/>
                      <a:pt x="6" y="1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799" name="Google Shape;799;p25"/>
              <p:cNvSpPr/>
              <p:nvPr/>
            </p:nvSpPr>
            <p:spPr>
              <a:xfrm>
                <a:off x="3881439" y="2805114"/>
                <a:ext cx="107950" cy="141288"/>
              </a:xfrm>
              <a:custGeom>
                <a:rect b="b" l="l" r="r" t="t"/>
                <a:pathLst>
                  <a:path extrusionOk="0" h="13" w="10">
                    <a:moveTo>
                      <a:pt x="9" y="8"/>
                    </a:moveTo>
                    <a:cubicBezTo>
                      <a:pt x="9" y="8"/>
                      <a:pt x="10" y="7"/>
                      <a:pt x="9" y="7"/>
                    </a:cubicBezTo>
                    <a:cubicBezTo>
                      <a:pt x="9" y="7"/>
                      <a:pt x="8" y="7"/>
                      <a:pt x="8" y="7"/>
                    </a:cubicBezTo>
                    <a:cubicBezTo>
                      <a:pt x="8" y="7"/>
                      <a:pt x="7" y="7"/>
                      <a:pt x="7" y="6"/>
                    </a:cubicBezTo>
                    <a:cubicBezTo>
                      <a:pt x="7" y="6"/>
                      <a:pt x="8" y="6"/>
                      <a:pt x="8" y="5"/>
                    </a:cubicBezTo>
                    <a:cubicBezTo>
                      <a:pt x="8" y="5"/>
                      <a:pt x="8" y="5"/>
                      <a:pt x="8" y="4"/>
                    </a:cubicBezTo>
                    <a:cubicBezTo>
                      <a:pt x="8" y="4"/>
                      <a:pt x="8" y="4"/>
                      <a:pt x="8" y="4"/>
                    </a:cubicBezTo>
                    <a:cubicBezTo>
                      <a:pt x="8" y="3"/>
                      <a:pt x="9" y="3"/>
                      <a:pt x="9" y="3"/>
                    </a:cubicBezTo>
                    <a:cubicBezTo>
                      <a:pt x="8" y="3"/>
                      <a:pt x="8" y="3"/>
                      <a:pt x="8" y="3"/>
                    </a:cubicBezTo>
                    <a:cubicBezTo>
                      <a:pt x="8" y="3"/>
                      <a:pt x="7" y="3"/>
                      <a:pt x="7" y="3"/>
                    </a:cubicBezTo>
                    <a:cubicBezTo>
                      <a:pt x="7" y="3"/>
                      <a:pt x="7" y="4"/>
                      <a:pt x="6" y="4"/>
                    </a:cubicBezTo>
                    <a:cubicBezTo>
                      <a:pt x="6" y="5"/>
                      <a:pt x="6" y="4"/>
                      <a:pt x="5" y="4"/>
                    </a:cubicBezTo>
                    <a:cubicBezTo>
                      <a:pt x="5" y="4"/>
                      <a:pt x="5" y="3"/>
                      <a:pt x="5" y="3"/>
                    </a:cubicBezTo>
                    <a:cubicBezTo>
                      <a:pt x="5" y="2"/>
                      <a:pt x="5" y="2"/>
                      <a:pt x="5" y="1"/>
                    </a:cubicBezTo>
                    <a:cubicBezTo>
                      <a:pt x="5" y="1"/>
                      <a:pt x="5" y="1"/>
                      <a:pt x="5" y="1"/>
                    </a:cubicBezTo>
                    <a:cubicBezTo>
                      <a:pt x="4" y="0"/>
                      <a:pt x="4" y="1"/>
                      <a:pt x="3" y="1"/>
                    </a:cubicBezTo>
                    <a:cubicBezTo>
                      <a:pt x="3" y="1"/>
                      <a:pt x="3" y="1"/>
                      <a:pt x="3" y="1"/>
                    </a:cubicBezTo>
                    <a:cubicBezTo>
                      <a:pt x="3" y="1"/>
                      <a:pt x="3" y="1"/>
                      <a:pt x="3" y="1"/>
                    </a:cubicBezTo>
                    <a:cubicBezTo>
                      <a:pt x="3" y="2"/>
                      <a:pt x="3" y="2"/>
                      <a:pt x="3" y="2"/>
                    </a:cubicBezTo>
                    <a:cubicBezTo>
                      <a:pt x="2" y="3"/>
                      <a:pt x="2" y="3"/>
                      <a:pt x="2" y="3"/>
                    </a:cubicBezTo>
                    <a:cubicBezTo>
                      <a:pt x="2" y="3"/>
                      <a:pt x="2" y="3"/>
                      <a:pt x="1" y="4"/>
                    </a:cubicBezTo>
                    <a:cubicBezTo>
                      <a:pt x="1" y="4"/>
                      <a:pt x="1" y="4"/>
                      <a:pt x="1" y="5"/>
                    </a:cubicBezTo>
                    <a:cubicBezTo>
                      <a:pt x="0" y="5"/>
                      <a:pt x="0" y="5"/>
                      <a:pt x="0" y="6"/>
                    </a:cubicBezTo>
                    <a:cubicBezTo>
                      <a:pt x="0" y="6"/>
                      <a:pt x="0" y="6"/>
                      <a:pt x="0" y="6"/>
                    </a:cubicBezTo>
                    <a:cubicBezTo>
                      <a:pt x="0" y="6"/>
                      <a:pt x="0" y="6"/>
                      <a:pt x="1" y="7"/>
                    </a:cubicBezTo>
                    <a:cubicBezTo>
                      <a:pt x="1" y="7"/>
                      <a:pt x="1" y="7"/>
                      <a:pt x="1" y="7"/>
                    </a:cubicBezTo>
                    <a:cubicBezTo>
                      <a:pt x="2" y="7"/>
                      <a:pt x="2" y="7"/>
                      <a:pt x="2" y="8"/>
                    </a:cubicBezTo>
                    <a:cubicBezTo>
                      <a:pt x="3" y="8"/>
                      <a:pt x="3" y="8"/>
                      <a:pt x="3" y="8"/>
                    </a:cubicBezTo>
                    <a:cubicBezTo>
                      <a:pt x="3" y="8"/>
                      <a:pt x="4" y="9"/>
                      <a:pt x="4" y="9"/>
                    </a:cubicBezTo>
                    <a:cubicBezTo>
                      <a:pt x="5" y="9"/>
                      <a:pt x="5" y="9"/>
                      <a:pt x="5" y="10"/>
                    </a:cubicBezTo>
                    <a:cubicBezTo>
                      <a:pt x="5" y="10"/>
                      <a:pt x="5" y="11"/>
                      <a:pt x="5" y="11"/>
                    </a:cubicBezTo>
                    <a:cubicBezTo>
                      <a:pt x="6" y="11"/>
                      <a:pt x="6" y="11"/>
                      <a:pt x="7" y="11"/>
                    </a:cubicBezTo>
                    <a:cubicBezTo>
                      <a:pt x="7" y="11"/>
                      <a:pt x="7" y="12"/>
                      <a:pt x="7" y="12"/>
                    </a:cubicBezTo>
                    <a:cubicBezTo>
                      <a:pt x="7" y="12"/>
                      <a:pt x="8" y="12"/>
                      <a:pt x="8" y="12"/>
                    </a:cubicBezTo>
                    <a:cubicBezTo>
                      <a:pt x="9" y="12"/>
                      <a:pt x="9" y="13"/>
                      <a:pt x="9" y="13"/>
                    </a:cubicBezTo>
                    <a:cubicBezTo>
                      <a:pt x="10" y="13"/>
                      <a:pt x="10" y="13"/>
                      <a:pt x="10" y="13"/>
                    </a:cubicBezTo>
                    <a:cubicBezTo>
                      <a:pt x="10" y="13"/>
                      <a:pt x="10" y="13"/>
                      <a:pt x="10" y="13"/>
                    </a:cubicBezTo>
                    <a:cubicBezTo>
                      <a:pt x="10" y="12"/>
                      <a:pt x="10" y="12"/>
                      <a:pt x="10" y="11"/>
                    </a:cubicBezTo>
                    <a:cubicBezTo>
                      <a:pt x="10" y="11"/>
                      <a:pt x="10" y="11"/>
                      <a:pt x="10" y="10"/>
                    </a:cubicBezTo>
                    <a:cubicBezTo>
                      <a:pt x="10" y="10"/>
                      <a:pt x="10" y="9"/>
                      <a:pt x="10" y="9"/>
                    </a:cubicBezTo>
                    <a:cubicBezTo>
                      <a:pt x="10" y="8"/>
                      <a:pt x="10" y="8"/>
                      <a:pt x="9"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0" name="Google Shape;800;p25"/>
              <p:cNvSpPr/>
              <p:nvPr/>
            </p:nvSpPr>
            <p:spPr>
              <a:xfrm>
                <a:off x="4043364" y="2611439"/>
                <a:ext cx="215900" cy="173038"/>
              </a:xfrm>
              <a:custGeom>
                <a:rect b="b" l="l" r="r" t="t"/>
                <a:pathLst>
                  <a:path extrusionOk="0" h="16" w="20">
                    <a:moveTo>
                      <a:pt x="20" y="7"/>
                    </a:moveTo>
                    <a:cubicBezTo>
                      <a:pt x="19" y="7"/>
                      <a:pt x="19" y="7"/>
                      <a:pt x="19" y="7"/>
                    </a:cubicBezTo>
                    <a:cubicBezTo>
                      <a:pt x="18" y="7"/>
                      <a:pt x="18" y="7"/>
                      <a:pt x="17" y="7"/>
                    </a:cubicBezTo>
                    <a:cubicBezTo>
                      <a:pt x="17" y="7"/>
                      <a:pt x="17" y="6"/>
                      <a:pt x="17" y="6"/>
                    </a:cubicBezTo>
                    <a:cubicBezTo>
                      <a:pt x="17" y="5"/>
                      <a:pt x="18" y="5"/>
                      <a:pt x="17" y="5"/>
                    </a:cubicBezTo>
                    <a:cubicBezTo>
                      <a:pt x="17" y="4"/>
                      <a:pt x="17" y="4"/>
                      <a:pt x="17" y="4"/>
                    </a:cubicBezTo>
                    <a:cubicBezTo>
                      <a:pt x="16" y="4"/>
                      <a:pt x="16" y="4"/>
                      <a:pt x="16" y="3"/>
                    </a:cubicBezTo>
                    <a:cubicBezTo>
                      <a:pt x="15" y="3"/>
                      <a:pt x="15" y="2"/>
                      <a:pt x="15" y="2"/>
                    </a:cubicBezTo>
                    <a:cubicBezTo>
                      <a:pt x="15" y="2"/>
                      <a:pt x="15" y="1"/>
                      <a:pt x="15" y="1"/>
                    </a:cubicBezTo>
                    <a:cubicBezTo>
                      <a:pt x="15" y="1"/>
                      <a:pt x="15" y="1"/>
                      <a:pt x="15" y="1"/>
                    </a:cubicBezTo>
                    <a:cubicBezTo>
                      <a:pt x="15" y="1"/>
                      <a:pt x="14" y="1"/>
                      <a:pt x="14" y="0"/>
                    </a:cubicBezTo>
                    <a:cubicBezTo>
                      <a:pt x="13" y="0"/>
                      <a:pt x="13" y="0"/>
                      <a:pt x="13" y="0"/>
                    </a:cubicBezTo>
                    <a:cubicBezTo>
                      <a:pt x="12" y="0"/>
                      <a:pt x="12" y="1"/>
                      <a:pt x="12" y="1"/>
                    </a:cubicBezTo>
                    <a:cubicBezTo>
                      <a:pt x="12" y="1"/>
                      <a:pt x="12" y="1"/>
                      <a:pt x="11" y="1"/>
                    </a:cubicBezTo>
                    <a:cubicBezTo>
                      <a:pt x="11" y="1"/>
                      <a:pt x="11" y="1"/>
                      <a:pt x="11" y="2"/>
                    </a:cubicBezTo>
                    <a:cubicBezTo>
                      <a:pt x="10" y="2"/>
                      <a:pt x="10" y="2"/>
                      <a:pt x="10" y="2"/>
                    </a:cubicBezTo>
                    <a:cubicBezTo>
                      <a:pt x="9" y="3"/>
                      <a:pt x="9" y="3"/>
                      <a:pt x="9" y="3"/>
                    </a:cubicBezTo>
                    <a:cubicBezTo>
                      <a:pt x="8" y="4"/>
                      <a:pt x="8" y="4"/>
                      <a:pt x="8" y="4"/>
                    </a:cubicBezTo>
                    <a:cubicBezTo>
                      <a:pt x="8" y="4"/>
                      <a:pt x="7" y="4"/>
                      <a:pt x="7" y="4"/>
                    </a:cubicBezTo>
                    <a:cubicBezTo>
                      <a:pt x="6" y="4"/>
                      <a:pt x="6" y="4"/>
                      <a:pt x="5" y="4"/>
                    </a:cubicBezTo>
                    <a:cubicBezTo>
                      <a:pt x="4" y="4"/>
                      <a:pt x="4" y="5"/>
                      <a:pt x="4" y="5"/>
                    </a:cubicBezTo>
                    <a:cubicBezTo>
                      <a:pt x="4" y="6"/>
                      <a:pt x="3" y="6"/>
                      <a:pt x="3" y="6"/>
                    </a:cubicBezTo>
                    <a:cubicBezTo>
                      <a:pt x="3" y="7"/>
                      <a:pt x="3" y="7"/>
                      <a:pt x="3" y="8"/>
                    </a:cubicBezTo>
                    <a:cubicBezTo>
                      <a:pt x="3" y="8"/>
                      <a:pt x="3" y="9"/>
                      <a:pt x="3" y="9"/>
                    </a:cubicBezTo>
                    <a:cubicBezTo>
                      <a:pt x="2" y="9"/>
                      <a:pt x="2" y="9"/>
                      <a:pt x="2" y="9"/>
                    </a:cubicBezTo>
                    <a:cubicBezTo>
                      <a:pt x="1" y="9"/>
                      <a:pt x="1" y="9"/>
                      <a:pt x="1" y="10"/>
                    </a:cubicBezTo>
                    <a:cubicBezTo>
                      <a:pt x="1" y="10"/>
                      <a:pt x="1" y="11"/>
                      <a:pt x="1" y="11"/>
                    </a:cubicBezTo>
                    <a:cubicBezTo>
                      <a:pt x="1" y="11"/>
                      <a:pt x="1" y="11"/>
                      <a:pt x="1" y="12"/>
                    </a:cubicBezTo>
                    <a:cubicBezTo>
                      <a:pt x="0" y="12"/>
                      <a:pt x="0" y="13"/>
                      <a:pt x="0" y="14"/>
                    </a:cubicBezTo>
                    <a:cubicBezTo>
                      <a:pt x="0" y="14"/>
                      <a:pt x="0" y="14"/>
                      <a:pt x="0" y="14"/>
                    </a:cubicBezTo>
                    <a:cubicBezTo>
                      <a:pt x="1" y="14"/>
                      <a:pt x="1" y="14"/>
                      <a:pt x="1" y="14"/>
                    </a:cubicBezTo>
                    <a:cubicBezTo>
                      <a:pt x="2" y="15"/>
                      <a:pt x="1" y="15"/>
                      <a:pt x="2" y="15"/>
                    </a:cubicBezTo>
                    <a:cubicBezTo>
                      <a:pt x="2" y="16"/>
                      <a:pt x="2" y="16"/>
                      <a:pt x="3" y="16"/>
                    </a:cubicBezTo>
                    <a:cubicBezTo>
                      <a:pt x="3" y="16"/>
                      <a:pt x="3" y="16"/>
                      <a:pt x="4" y="15"/>
                    </a:cubicBezTo>
                    <a:cubicBezTo>
                      <a:pt x="4" y="15"/>
                      <a:pt x="4" y="15"/>
                      <a:pt x="4" y="15"/>
                    </a:cubicBezTo>
                    <a:cubicBezTo>
                      <a:pt x="5" y="15"/>
                      <a:pt x="5" y="15"/>
                      <a:pt x="6" y="15"/>
                    </a:cubicBezTo>
                    <a:cubicBezTo>
                      <a:pt x="6" y="15"/>
                      <a:pt x="6" y="16"/>
                      <a:pt x="7" y="16"/>
                    </a:cubicBezTo>
                    <a:cubicBezTo>
                      <a:pt x="7" y="15"/>
                      <a:pt x="7" y="15"/>
                      <a:pt x="7" y="15"/>
                    </a:cubicBezTo>
                    <a:cubicBezTo>
                      <a:pt x="8" y="15"/>
                      <a:pt x="7" y="14"/>
                      <a:pt x="7" y="14"/>
                    </a:cubicBezTo>
                    <a:cubicBezTo>
                      <a:pt x="7" y="13"/>
                      <a:pt x="7" y="13"/>
                      <a:pt x="7" y="13"/>
                    </a:cubicBezTo>
                    <a:cubicBezTo>
                      <a:pt x="7" y="12"/>
                      <a:pt x="7" y="12"/>
                      <a:pt x="8" y="12"/>
                    </a:cubicBezTo>
                    <a:cubicBezTo>
                      <a:pt x="8" y="11"/>
                      <a:pt x="9" y="12"/>
                      <a:pt x="9" y="12"/>
                    </a:cubicBezTo>
                    <a:cubicBezTo>
                      <a:pt x="10" y="12"/>
                      <a:pt x="11" y="12"/>
                      <a:pt x="11" y="12"/>
                    </a:cubicBezTo>
                    <a:cubicBezTo>
                      <a:pt x="12" y="12"/>
                      <a:pt x="12" y="12"/>
                      <a:pt x="12" y="12"/>
                    </a:cubicBezTo>
                    <a:cubicBezTo>
                      <a:pt x="12" y="12"/>
                      <a:pt x="12" y="12"/>
                      <a:pt x="13" y="12"/>
                    </a:cubicBezTo>
                    <a:cubicBezTo>
                      <a:pt x="13" y="12"/>
                      <a:pt x="13" y="12"/>
                      <a:pt x="13" y="11"/>
                    </a:cubicBezTo>
                    <a:cubicBezTo>
                      <a:pt x="14" y="11"/>
                      <a:pt x="14" y="12"/>
                      <a:pt x="15" y="12"/>
                    </a:cubicBezTo>
                    <a:cubicBezTo>
                      <a:pt x="15" y="12"/>
                      <a:pt x="15" y="12"/>
                      <a:pt x="16" y="12"/>
                    </a:cubicBezTo>
                    <a:cubicBezTo>
                      <a:pt x="16" y="12"/>
                      <a:pt x="16" y="12"/>
                      <a:pt x="17" y="12"/>
                    </a:cubicBezTo>
                    <a:cubicBezTo>
                      <a:pt x="17" y="12"/>
                      <a:pt x="17" y="12"/>
                      <a:pt x="17" y="12"/>
                    </a:cubicBezTo>
                    <a:cubicBezTo>
                      <a:pt x="17" y="11"/>
                      <a:pt x="17" y="11"/>
                      <a:pt x="17" y="11"/>
                    </a:cubicBezTo>
                    <a:cubicBezTo>
                      <a:pt x="18" y="11"/>
                      <a:pt x="18" y="11"/>
                      <a:pt x="18" y="11"/>
                    </a:cubicBezTo>
                    <a:cubicBezTo>
                      <a:pt x="19" y="11"/>
                      <a:pt x="19" y="11"/>
                      <a:pt x="19" y="11"/>
                    </a:cubicBezTo>
                    <a:cubicBezTo>
                      <a:pt x="20" y="10"/>
                      <a:pt x="20" y="10"/>
                      <a:pt x="20" y="10"/>
                    </a:cubicBezTo>
                    <a:cubicBezTo>
                      <a:pt x="20" y="9"/>
                      <a:pt x="20" y="9"/>
                      <a:pt x="20" y="8"/>
                    </a:cubicBezTo>
                    <a:cubicBezTo>
                      <a:pt x="20" y="8"/>
                      <a:pt x="20" y="8"/>
                      <a:pt x="20" y="8"/>
                    </a:cubicBezTo>
                    <a:cubicBezTo>
                      <a:pt x="20" y="8"/>
                      <a:pt x="20" y="8"/>
                      <a:pt x="20" y="7"/>
                    </a:cubicBezTo>
                    <a:cubicBezTo>
                      <a:pt x="20" y="7"/>
                      <a:pt x="20" y="7"/>
                      <a:pt x="20"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1" name="Google Shape;801;p25"/>
              <p:cNvSpPr/>
              <p:nvPr/>
            </p:nvSpPr>
            <p:spPr>
              <a:xfrm>
                <a:off x="5078414" y="3378201"/>
                <a:ext cx="87313" cy="206375"/>
              </a:xfrm>
              <a:custGeom>
                <a:rect b="b" l="l" r="r" t="t"/>
                <a:pathLst>
                  <a:path extrusionOk="0" h="19" w="8">
                    <a:moveTo>
                      <a:pt x="7" y="14"/>
                    </a:moveTo>
                    <a:cubicBezTo>
                      <a:pt x="7" y="14"/>
                      <a:pt x="7" y="14"/>
                      <a:pt x="7" y="13"/>
                    </a:cubicBezTo>
                    <a:cubicBezTo>
                      <a:pt x="7" y="13"/>
                      <a:pt x="7" y="13"/>
                      <a:pt x="7" y="13"/>
                    </a:cubicBezTo>
                    <a:cubicBezTo>
                      <a:pt x="7" y="12"/>
                      <a:pt x="6" y="12"/>
                      <a:pt x="6" y="12"/>
                    </a:cubicBezTo>
                    <a:cubicBezTo>
                      <a:pt x="6" y="12"/>
                      <a:pt x="6" y="12"/>
                      <a:pt x="6" y="12"/>
                    </a:cubicBezTo>
                    <a:cubicBezTo>
                      <a:pt x="6" y="11"/>
                      <a:pt x="6" y="11"/>
                      <a:pt x="6" y="11"/>
                    </a:cubicBezTo>
                    <a:cubicBezTo>
                      <a:pt x="6" y="10"/>
                      <a:pt x="6" y="10"/>
                      <a:pt x="6" y="10"/>
                    </a:cubicBezTo>
                    <a:cubicBezTo>
                      <a:pt x="6" y="9"/>
                      <a:pt x="6" y="9"/>
                      <a:pt x="5" y="9"/>
                    </a:cubicBezTo>
                    <a:cubicBezTo>
                      <a:pt x="5" y="8"/>
                      <a:pt x="5" y="8"/>
                      <a:pt x="5" y="7"/>
                    </a:cubicBezTo>
                    <a:cubicBezTo>
                      <a:pt x="6" y="7"/>
                      <a:pt x="6" y="7"/>
                      <a:pt x="6" y="7"/>
                    </a:cubicBezTo>
                    <a:cubicBezTo>
                      <a:pt x="6" y="7"/>
                      <a:pt x="6" y="7"/>
                      <a:pt x="6" y="6"/>
                    </a:cubicBezTo>
                    <a:cubicBezTo>
                      <a:pt x="6" y="6"/>
                      <a:pt x="6" y="6"/>
                      <a:pt x="6" y="6"/>
                    </a:cubicBezTo>
                    <a:cubicBezTo>
                      <a:pt x="6" y="6"/>
                      <a:pt x="6" y="6"/>
                      <a:pt x="6" y="5"/>
                    </a:cubicBezTo>
                    <a:cubicBezTo>
                      <a:pt x="6" y="5"/>
                      <a:pt x="6" y="5"/>
                      <a:pt x="6" y="5"/>
                    </a:cubicBezTo>
                    <a:cubicBezTo>
                      <a:pt x="5" y="4"/>
                      <a:pt x="6" y="4"/>
                      <a:pt x="5" y="3"/>
                    </a:cubicBezTo>
                    <a:cubicBezTo>
                      <a:pt x="5" y="3"/>
                      <a:pt x="6" y="3"/>
                      <a:pt x="5" y="2"/>
                    </a:cubicBezTo>
                    <a:cubicBezTo>
                      <a:pt x="5" y="2"/>
                      <a:pt x="5" y="2"/>
                      <a:pt x="5" y="1"/>
                    </a:cubicBezTo>
                    <a:cubicBezTo>
                      <a:pt x="5" y="1"/>
                      <a:pt x="4" y="1"/>
                      <a:pt x="4" y="1"/>
                    </a:cubicBezTo>
                    <a:cubicBezTo>
                      <a:pt x="4" y="0"/>
                      <a:pt x="3" y="0"/>
                      <a:pt x="3" y="0"/>
                    </a:cubicBezTo>
                    <a:cubicBezTo>
                      <a:pt x="3" y="0"/>
                      <a:pt x="2" y="0"/>
                      <a:pt x="2" y="0"/>
                    </a:cubicBezTo>
                    <a:cubicBezTo>
                      <a:pt x="2" y="0"/>
                      <a:pt x="1" y="0"/>
                      <a:pt x="1" y="0"/>
                    </a:cubicBezTo>
                    <a:cubicBezTo>
                      <a:pt x="1" y="0"/>
                      <a:pt x="1" y="0"/>
                      <a:pt x="1" y="0"/>
                    </a:cubicBezTo>
                    <a:cubicBezTo>
                      <a:pt x="1" y="0"/>
                      <a:pt x="1" y="0"/>
                      <a:pt x="1" y="0"/>
                    </a:cubicBezTo>
                    <a:cubicBezTo>
                      <a:pt x="2" y="1"/>
                      <a:pt x="2" y="1"/>
                      <a:pt x="2" y="1"/>
                    </a:cubicBezTo>
                    <a:cubicBezTo>
                      <a:pt x="2" y="2"/>
                      <a:pt x="2" y="2"/>
                      <a:pt x="2" y="2"/>
                    </a:cubicBezTo>
                    <a:cubicBezTo>
                      <a:pt x="2" y="3"/>
                      <a:pt x="3" y="3"/>
                      <a:pt x="3" y="3"/>
                    </a:cubicBezTo>
                    <a:cubicBezTo>
                      <a:pt x="3" y="4"/>
                      <a:pt x="2" y="3"/>
                      <a:pt x="2" y="4"/>
                    </a:cubicBezTo>
                    <a:cubicBezTo>
                      <a:pt x="2" y="4"/>
                      <a:pt x="2" y="4"/>
                      <a:pt x="2" y="5"/>
                    </a:cubicBezTo>
                    <a:cubicBezTo>
                      <a:pt x="2" y="5"/>
                      <a:pt x="2" y="5"/>
                      <a:pt x="1" y="6"/>
                    </a:cubicBezTo>
                    <a:cubicBezTo>
                      <a:pt x="1" y="6"/>
                      <a:pt x="2" y="6"/>
                      <a:pt x="2" y="6"/>
                    </a:cubicBezTo>
                    <a:cubicBezTo>
                      <a:pt x="2" y="6"/>
                      <a:pt x="2" y="7"/>
                      <a:pt x="2" y="7"/>
                    </a:cubicBezTo>
                    <a:cubicBezTo>
                      <a:pt x="2" y="7"/>
                      <a:pt x="2" y="7"/>
                      <a:pt x="2" y="8"/>
                    </a:cubicBezTo>
                    <a:cubicBezTo>
                      <a:pt x="2" y="8"/>
                      <a:pt x="2" y="9"/>
                      <a:pt x="2" y="9"/>
                    </a:cubicBezTo>
                    <a:cubicBezTo>
                      <a:pt x="2" y="9"/>
                      <a:pt x="1" y="9"/>
                      <a:pt x="1" y="9"/>
                    </a:cubicBezTo>
                    <a:cubicBezTo>
                      <a:pt x="1" y="9"/>
                      <a:pt x="1" y="10"/>
                      <a:pt x="1" y="10"/>
                    </a:cubicBezTo>
                    <a:cubicBezTo>
                      <a:pt x="1" y="11"/>
                      <a:pt x="1" y="11"/>
                      <a:pt x="0" y="11"/>
                    </a:cubicBezTo>
                    <a:cubicBezTo>
                      <a:pt x="0" y="12"/>
                      <a:pt x="0" y="12"/>
                      <a:pt x="0" y="12"/>
                    </a:cubicBezTo>
                    <a:cubicBezTo>
                      <a:pt x="0" y="13"/>
                      <a:pt x="1" y="13"/>
                      <a:pt x="1" y="13"/>
                    </a:cubicBezTo>
                    <a:cubicBezTo>
                      <a:pt x="1" y="13"/>
                      <a:pt x="1" y="13"/>
                      <a:pt x="1" y="13"/>
                    </a:cubicBezTo>
                    <a:cubicBezTo>
                      <a:pt x="1" y="13"/>
                      <a:pt x="1" y="13"/>
                      <a:pt x="1" y="13"/>
                    </a:cubicBezTo>
                    <a:cubicBezTo>
                      <a:pt x="2" y="13"/>
                      <a:pt x="1" y="14"/>
                      <a:pt x="2" y="14"/>
                    </a:cubicBezTo>
                    <a:cubicBezTo>
                      <a:pt x="2" y="14"/>
                      <a:pt x="2" y="15"/>
                      <a:pt x="2" y="15"/>
                    </a:cubicBezTo>
                    <a:cubicBezTo>
                      <a:pt x="2" y="15"/>
                      <a:pt x="3" y="15"/>
                      <a:pt x="3" y="15"/>
                    </a:cubicBezTo>
                    <a:cubicBezTo>
                      <a:pt x="3" y="15"/>
                      <a:pt x="4" y="15"/>
                      <a:pt x="4" y="15"/>
                    </a:cubicBezTo>
                    <a:cubicBezTo>
                      <a:pt x="4" y="15"/>
                      <a:pt x="5" y="15"/>
                      <a:pt x="5" y="16"/>
                    </a:cubicBezTo>
                    <a:cubicBezTo>
                      <a:pt x="5" y="16"/>
                      <a:pt x="5" y="17"/>
                      <a:pt x="5" y="17"/>
                    </a:cubicBezTo>
                    <a:cubicBezTo>
                      <a:pt x="5" y="18"/>
                      <a:pt x="4" y="18"/>
                      <a:pt x="4" y="18"/>
                    </a:cubicBezTo>
                    <a:cubicBezTo>
                      <a:pt x="5" y="19"/>
                      <a:pt x="5" y="19"/>
                      <a:pt x="5" y="19"/>
                    </a:cubicBezTo>
                    <a:cubicBezTo>
                      <a:pt x="6" y="19"/>
                      <a:pt x="6" y="19"/>
                      <a:pt x="6" y="19"/>
                    </a:cubicBezTo>
                    <a:cubicBezTo>
                      <a:pt x="7" y="19"/>
                      <a:pt x="7" y="18"/>
                      <a:pt x="7" y="18"/>
                    </a:cubicBezTo>
                    <a:cubicBezTo>
                      <a:pt x="8" y="18"/>
                      <a:pt x="8" y="17"/>
                      <a:pt x="8" y="17"/>
                    </a:cubicBezTo>
                    <a:cubicBezTo>
                      <a:pt x="8" y="16"/>
                      <a:pt x="8" y="16"/>
                      <a:pt x="8" y="15"/>
                    </a:cubicBezTo>
                    <a:cubicBezTo>
                      <a:pt x="8" y="15"/>
                      <a:pt x="8" y="15"/>
                      <a:pt x="7" y="1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2" name="Google Shape;802;p25"/>
              <p:cNvSpPr/>
              <p:nvPr/>
            </p:nvSpPr>
            <p:spPr>
              <a:xfrm>
                <a:off x="4506914" y="3605214"/>
                <a:ext cx="355600" cy="379413"/>
              </a:xfrm>
              <a:custGeom>
                <a:rect b="b" l="l" r="r" t="t"/>
                <a:pathLst>
                  <a:path extrusionOk="0" h="35" w="33">
                    <a:moveTo>
                      <a:pt x="31" y="2"/>
                    </a:moveTo>
                    <a:cubicBezTo>
                      <a:pt x="30" y="2"/>
                      <a:pt x="30" y="2"/>
                      <a:pt x="30" y="2"/>
                    </a:cubicBezTo>
                    <a:cubicBezTo>
                      <a:pt x="29" y="2"/>
                      <a:pt x="29" y="2"/>
                      <a:pt x="29" y="2"/>
                    </a:cubicBezTo>
                    <a:cubicBezTo>
                      <a:pt x="29" y="2"/>
                      <a:pt x="29" y="2"/>
                      <a:pt x="29" y="2"/>
                    </a:cubicBezTo>
                    <a:cubicBezTo>
                      <a:pt x="28" y="2"/>
                      <a:pt x="28" y="2"/>
                      <a:pt x="28" y="3"/>
                    </a:cubicBezTo>
                    <a:cubicBezTo>
                      <a:pt x="27" y="3"/>
                      <a:pt x="27" y="3"/>
                      <a:pt x="27" y="3"/>
                    </a:cubicBezTo>
                    <a:cubicBezTo>
                      <a:pt x="26" y="3"/>
                      <a:pt x="25" y="3"/>
                      <a:pt x="24" y="3"/>
                    </a:cubicBezTo>
                    <a:cubicBezTo>
                      <a:pt x="24" y="3"/>
                      <a:pt x="24" y="3"/>
                      <a:pt x="24" y="3"/>
                    </a:cubicBezTo>
                    <a:cubicBezTo>
                      <a:pt x="23" y="3"/>
                      <a:pt x="23" y="4"/>
                      <a:pt x="23" y="3"/>
                    </a:cubicBezTo>
                    <a:cubicBezTo>
                      <a:pt x="22" y="3"/>
                      <a:pt x="22" y="3"/>
                      <a:pt x="22" y="3"/>
                    </a:cubicBezTo>
                    <a:cubicBezTo>
                      <a:pt x="21" y="3"/>
                      <a:pt x="21" y="3"/>
                      <a:pt x="20" y="3"/>
                    </a:cubicBezTo>
                    <a:cubicBezTo>
                      <a:pt x="19" y="3"/>
                      <a:pt x="19" y="3"/>
                      <a:pt x="18" y="3"/>
                    </a:cubicBezTo>
                    <a:cubicBezTo>
                      <a:pt x="18" y="3"/>
                      <a:pt x="18" y="3"/>
                      <a:pt x="17" y="2"/>
                    </a:cubicBezTo>
                    <a:cubicBezTo>
                      <a:pt x="17" y="2"/>
                      <a:pt x="17" y="2"/>
                      <a:pt x="17" y="2"/>
                    </a:cubicBezTo>
                    <a:cubicBezTo>
                      <a:pt x="16" y="1"/>
                      <a:pt x="16" y="1"/>
                      <a:pt x="15" y="1"/>
                    </a:cubicBezTo>
                    <a:cubicBezTo>
                      <a:pt x="14" y="1"/>
                      <a:pt x="14" y="2"/>
                      <a:pt x="13" y="2"/>
                    </a:cubicBezTo>
                    <a:cubicBezTo>
                      <a:pt x="13" y="1"/>
                      <a:pt x="12" y="1"/>
                      <a:pt x="12" y="1"/>
                    </a:cubicBezTo>
                    <a:cubicBezTo>
                      <a:pt x="11" y="1"/>
                      <a:pt x="10" y="1"/>
                      <a:pt x="10" y="1"/>
                    </a:cubicBezTo>
                    <a:cubicBezTo>
                      <a:pt x="9" y="1"/>
                      <a:pt x="9" y="1"/>
                      <a:pt x="8" y="1"/>
                    </a:cubicBezTo>
                    <a:cubicBezTo>
                      <a:pt x="7" y="1"/>
                      <a:pt x="7" y="2"/>
                      <a:pt x="6" y="2"/>
                    </a:cubicBezTo>
                    <a:cubicBezTo>
                      <a:pt x="5" y="1"/>
                      <a:pt x="5" y="1"/>
                      <a:pt x="5" y="1"/>
                    </a:cubicBezTo>
                    <a:cubicBezTo>
                      <a:pt x="4" y="1"/>
                      <a:pt x="4" y="1"/>
                      <a:pt x="4" y="1"/>
                    </a:cubicBezTo>
                    <a:cubicBezTo>
                      <a:pt x="4" y="1"/>
                      <a:pt x="3" y="0"/>
                      <a:pt x="3" y="0"/>
                    </a:cubicBezTo>
                    <a:cubicBezTo>
                      <a:pt x="3" y="0"/>
                      <a:pt x="3" y="1"/>
                      <a:pt x="2" y="1"/>
                    </a:cubicBezTo>
                    <a:cubicBezTo>
                      <a:pt x="2" y="1"/>
                      <a:pt x="2" y="1"/>
                      <a:pt x="1" y="1"/>
                    </a:cubicBezTo>
                    <a:cubicBezTo>
                      <a:pt x="1" y="1"/>
                      <a:pt x="1" y="1"/>
                      <a:pt x="0" y="1"/>
                    </a:cubicBezTo>
                    <a:cubicBezTo>
                      <a:pt x="0" y="1"/>
                      <a:pt x="0" y="1"/>
                      <a:pt x="0" y="1"/>
                    </a:cubicBezTo>
                    <a:cubicBezTo>
                      <a:pt x="0" y="1"/>
                      <a:pt x="0" y="2"/>
                      <a:pt x="0" y="3"/>
                    </a:cubicBezTo>
                    <a:cubicBezTo>
                      <a:pt x="0" y="4"/>
                      <a:pt x="0" y="4"/>
                      <a:pt x="1" y="5"/>
                    </a:cubicBezTo>
                    <a:cubicBezTo>
                      <a:pt x="1" y="5"/>
                      <a:pt x="1" y="5"/>
                      <a:pt x="2" y="5"/>
                    </a:cubicBezTo>
                    <a:cubicBezTo>
                      <a:pt x="2" y="6"/>
                      <a:pt x="2" y="6"/>
                      <a:pt x="2" y="7"/>
                    </a:cubicBezTo>
                    <a:cubicBezTo>
                      <a:pt x="2" y="7"/>
                      <a:pt x="2" y="8"/>
                      <a:pt x="3" y="8"/>
                    </a:cubicBezTo>
                    <a:cubicBezTo>
                      <a:pt x="3" y="8"/>
                      <a:pt x="3" y="8"/>
                      <a:pt x="3" y="9"/>
                    </a:cubicBezTo>
                    <a:cubicBezTo>
                      <a:pt x="3" y="9"/>
                      <a:pt x="3" y="9"/>
                      <a:pt x="3" y="9"/>
                    </a:cubicBezTo>
                    <a:cubicBezTo>
                      <a:pt x="3" y="9"/>
                      <a:pt x="4" y="9"/>
                      <a:pt x="4" y="10"/>
                    </a:cubicBezTo>
                    <a:cubicBezTo>
                      <a:pt x="4" y="10"/>
                      <a:pt x="4" y="10"/>
                      <a:pt x="4" y="10"/>
                    </a:cubicBezTo>
                    <a:cubicBezTo>
                      <a:pt x="4" y="11"/>
                      <a:pt x="4" y="11"/>
                      <a:pt x="4" y="12"/>
                    </a:cubicBezTo>
                    <a:cubicBezTo>
                      <a:pt x="4" y="12"/>
                      <a:pt x="4" y="12"/>
                      <a:pt x="4" y="13"/>
                    </a:cubicBezTo>
                    <a:cubicBezTo>
                      <a:pt x="5" y="13"/>
                      <a:pt x="5" y="14"/>
                      <a:pt x="5" y="14"/>
                    </a:cubicBezTo>
                    <a:cubicBezTo>
                      <a:pt x="6" y="15"/>
                      <a:pt x="6" y="15"/>
                      <a:pt x="6" y="15"/>
                    </a:cubicBezTo>
                    <a:cubicBezTo>
                      <a:pt x="6" y="16"/>
                      <a:pt x="7" y="16"/>
                      <a:pt x="7" y="16"/>
                    </a:cubicBezTo>
                    <a:cubicBezTo>
                      <a:pt x="7" y="17"/>
                      <a:pt x="7" y="17"/>
                      <a:pt x="7" y="17"/>
                    </a:cubicBezTo>
                    <a:cubicBezTo>
                      <a:pt x="7" y="18"/>
                      <a:pt x="7" y="18"/>
                      <a:pt x="7" y="19"/>
                    </a:cubicBezTo>
                    <a:cubicBezTo>
                      <a:pt x="7" y="20"/>
                      <a:pt x="7" y="20"/>
                      <a:pt x="7" y="21"/>
                    </a:cubicBezTo>
                    <a:cubicBezTo>
                      <a:pt x="7" y="22"/>
                      <a:pt x="7" y="22"/>
                      <a:pt x="7" y="22"/>
                    </a:cubicBezTo>
                    <a:cubicBezTo>
                      <a:pt x="7" y="23"/>
                      <a:pt x="8" y="23"/>
                      <a:pt x="8" y="24"/>
                    </a:cubicBezTo>
                    <a:cubicBezTo>
                      <a:pt x="8" y="24"/>
                      <a:pt x="7" y="24"/>
                      <a:pt x="7" y="25"/>
                    </a:cubicBezTo>
                    <a:cubicBezTo>
                      <a:pt x="7" y="26"/>
                      <a:pt x="8" y="26"/>
                      <a:pt x="8" y="27"/>
                    </a:cubicBezTo>
                    <a:cubicBezTo>
                      <a:pt x="8" y="27"/>
                      <a:pt x="8" y="28"/>
                      <a:pt x="8" y="28"/>
                    </a:cubicBezTo>
                    <a:cubicBezTo>
                      <a:pt x="8" y="29"/>
                      <a:pt x="8" y="29"/>
                      <a:pt x="8" y="30"/>
                    </a:cubicBezTo>
                    <a:cubicBezTo>
                      <a:pt x="8" y="30"/>
                      <a:pt x="8" y="31"/>
                      <a:pt x="9" y="31"/>
                    </a:cubicBezTo>
                    <a:cubicBezTo>
                      <a:pt x="9" y="32"/>
                      <a:pt x="9" y="32"/>
                      <a:pt x="9" y="33"/>
                    </a:cubicBezTo>
                    <a:cubicBezTo>
                      <a:pt x="10" y="33"/>
                      <a:pt x="10" y="33"/>
                      <a:pt x="10" y="34"/>
                    </a:cubicBezTo>
                    <a:cubicBezTo>
                      <a:pt x="10" y="34"/>
                      <a:pt x="11" y="34"/>
                      <a:pt x="11" y="35"/>
                    </a:cubicBezTo>
                    <a:cubicBezTo>
                      <a:pt x="11" y="34"/>
                      <a:pt x="11" y="34"/>
                      <a:pt x="11" y="34"/>
                    </a:cubicBezTo>
                    <a:cubicBezTo>
                      <a:pt x="11" y="34"/>
                      <a:pt x="12" y="34"/>
                      <a:pt x="12" y="33"/>
                    </a:cubicBezTo>
                    <a:cubicBezTo>
                      <a:pt x="12" y="33"/>
                      <a:pt x="12" y="33"/>
                      <a:pt x="12" y="33"/>
                    </a:cubicBezTo>
                    <a:cubicBezTo>
                      <a:pt x="12" y="33"/>
                      <a:pt x="13" y="33"/>
                      <a:pt x="13" y="33"/>
                    </a:cubicBezTo>
                    <a:cubicBezTo>
                      <a:pt x="13" y="33"/>
                      <a:pt x="13" y="33"/>
                      <a:pt x="13" y="34"/>
                    </a:cubicBezTo>
                    <a:cubicBezTo>
                      <a:pt x="13" y="34"/>
                      <a:pt x="13" y="34"/>
                      <a:pt x="14" y="35"/>
                    </a:cubicBezTo>
                    <a:cubicBezTo>
                      <a:pt x="14" y="35"/>
                      <a:pt x="14" y="35"/>
                      <a:pt x="15" y="35"/>
                    </a:cubicBezTo>
                    <a:cubicBezTo>
                      <a:pt x="15" y="35"/>
                      <a:pt x="16" y="35"/>
                      <a:pt x="16" y="35"/>
                    </a:cubicBezTo>
                    <a:cubicBezTo>
                      <a:pt x="16" y="35"/>
                      <a:pt x="17" y="35"/>
                      <a:pt x="17" y="35"/>
                    </a:cubicBezTo>
                    <a:cubicBezTo>
                      <a:pt x="17" y="35"/>
                      <a:pt x="17" y="35"/>
                      <a:pt x="18" y="34"/>
                    </a:cubicBezTo>
                    <a:cubicBezTo>
                      <a:pt x="18" y="34"/>
                      <a:pt x="18" y="34"/>
                      <a:pt x="19" y="34"/>
                    </a:cubicBezTo>
                    <a:cubicBezTo>
                      <a:pt x="19" y="34"/>
                      <a:pt x="19" y="34"/>
                      <a:pt x="20" y="34"/>
                    </a:cubicBezTo>
                    <a:cubicBezTo>
                      <a:pt x="20" y="30"/>
                      <a:pt x="20" y="27"/>
                      <a:pt x="20" y="23"/>
                    </a:cubicBezTo>
                    <a:cubicBezTo>
                      <a:pt x="20" y="23"/>
                      <a:pt x="20" y="23"/>
                      <a:pt x="20" y="23"/>
                    </a:cubicBezTo>
                    <a:cubicBezTo>
                      <a:pt x="21" y="15"/>
                      <a:pt x="21" y="15"/>
                      <a:pt x="21" y="15"/>
                    </a:cubicBezTo>
                    <a:cubicBezTo>
                      <a:pt x="23" y="15"/>
                      <a:pt x="23" y="15"/>
                      <a:pt x="23" y="15"/>
                    </a:cubicBezTo>
                    <a:cubicBezTo>
                      <a:pt x="23" y="9"/>
                      <a:pt x="23" y="9"/>
                      <a:pt x="23" y="9"/>
                    </a:cubicBezTo>
                    <a:cubicBezTo>
                      <a:pt x="23" y="8"/>
                      <a:pt x="23" y="7"/>
                      <a:pt x="23" y="7"/>
                    </a:cubicBezTo>
                    <a:cubicBezTo>
                      <a:pt x="23" y="6"/>
                      <a:pt x="23" y="6"/>
                      <a:pt x="23" y="5"/>
                    </a:cubicBezTo>
                    <a:cubicBezTo>
                      <a:pt x="23" y="5"/>
                      <a:pt x="23" y="5"/>
                      <a:pt x="23" y="5"/>
                    </a:cubicBezTo>
                    <a:cubicBezTo>
                      <a:pt x="23" y="4"/>
                      <a:pt x="23" y="4"/>
                      <a:pt x="23" y="4"/>
                    </a:cubicBezTo>
                    <a:cubicBezTo>
                      <a:pt x="24" y="4"/>
                      <a:pt x="24" y="4"/>
                      <a:pt x="25" y="4"/>
                    </a:cubicBezTo>
                    <a:cubicBezTo>
                      <a:pt x="26" y="4"/>
                      <a:pt x="26" y="4"/>
                      <a:pt x="26" y="4"/>
                    </a:cubicBezTo>
                    <a:cubicBezTo>
                      <a:pt x="27" y="4"/>
                      <a:pt x="27" y="4"/>
                      <a:pt x="28" y="4"/>
                    </a:cubicBezTo>
                    <a:cubicBezTo>
                      <a:pt x="28" y="4"/>
                      <a:pt x="28" y="3"/>
                      <a:pt x="28" y="3"/>
                    </a:cubicBezTo>
                    <a:cubicBezTo>
                      <a:pt x="29" y="3"/>
                      <a:pt x="29" y="4"/>
                      <a:pt x="29" y="4"/>
                    </a:cubicBezTo>
                    <a:cubicBezTo>
                      <a:pt x="30" y="5"/>
                      <a:pt x="30" y="5"/>
                      <a:pt x="30" y="5"/>
                    </a:cubicBezTo>
                    <a:cubicBezTo>
                      <a:pt x="30" y="5"/>
                      <a:pt x="30" y="4"/>
                      <a:pt x="31" y="4"/>
                    </a:cubicBezTo>
                    <a:cubicBezTo>
                      <a:pt x="31" y="4"/>
                      <a:pt x="31" y="4"/>
                      <a:pt x="32" y="4"/>
                    </a:cubicBezTo>
                    <a:cubicBezTo>
                      <a:pt x="32" y="4"/>
                      <a:pt x="32" y="4"/>
                      <a:pt x="32" y="3"/>
                    </a:cubicBezTo>
                    <a:cubicBezTo>
                      <a:pt x="33" y="3"/>
                      <a:pt x="33" y="3"/>
                      <a:pt x="33" y="3"/>
                    </a:cubicBezTo>
                    <a:cubicBezTo>
                      <a:pt x="33" y="3"/>
                      <a:pt x="33" y="3"/>
                      <a:pt x="33" y="3"/>
                    </a:cubicBezTo>
                    <a:cubicBezTo>
                      <a:pt x="33" y="3"/>
                      <a:pt x="33" y="2"/>
                      <a:pt x="32" y="2"/>
                    </a:cubicBezTo>
                    <a:cubicBezTo>
                      <a:pt x="32" y="2"/>
                      <a:pt x="31" y="2"/>
                      <a:pt x="3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3" name="Google Shape;803;p25"/>
              <p:cNvSpPr/>
              <p:nvPr/>
            </p:nvSpPr>
            <p:spPr>
              <a:xfrm>
                <a:off x="5305427" y="2708276"/>
                <a:ext cx="292100" cy="422275"/>
              </a:xfrm>
              <a:custGeom>
                <a:rect b="b" l="l" r="r" t="t"/>
                <a:pathLst>
                  <a:path extrusionOk="0" h="39" w="27">
                    <a:moveTo>
                      <a:pt x="26" y="2"/>
                    </a:moveTo>
                    <a:cubicBezTo>
                      <a:pt x="26" y="2"/>
                      <a:pt x="26" y="1"/>
                      <a:pt x="26" y="1"/>
                    </a:cubicBezTo>
                    <a:cubicBezTo>
                      <a:pt x="26" y="1"/>
                      <a:pt x="26" y="1"/>
                      <a:pt x="25" y="1"/>
                    </a:cubicBezTo>
                    <a:cubicBezTo>
                      <a:pt x="25" y="0"/>
                      <a:pt x="25" y="1"/>
                      <a:pt x="24" y="1"/>
                    </a:cubicBezTo>
                    <a:cubicBezTo>
                      <a:pt x="24" y="1"/>
                      <a:pt x="24" y="1"/>
                      <a:pt x="23" y="1"/>
                    </a:cubicBezTo>
                    <a:cubicBezTo>
                      <a:pt x="23" y="2"/>
                      <a:pt x="23" y="2"/>
                      <a:pt x="22" y="2"/>
                    </a:cubicBezTo>
                    <a:cubicBezTo>
                      <a:pt x="22" y="2"/>
                      <a:pt x="22" y="2"/>
                      <a:pt x="21" y="2"/>
                    </a:cubicBezTo>
                    <a:cubicBezTo>
                      <a:pt x="21" y="2"/>
                      <a:pt x="20" y="2"/>
                      <a:pt x="20" y="2"/>
                    </a:cubicBezTo>
                    <a:cubicBezTo>
                      <a:pt x="19" y="2"/>
                      <a:pt x="19" y="3"/>
                      <a:pt x="19" y="3"/>
                    </a:cubicBezTo>
                    <a:cubicBezTo>
                      <a:pt x="18" y="3"/>
                      <a:pt x="18" y="3"/>
                      <a:pt x="18" y="3"/>
                    </a:cubicBezTo>
                    <a:cubicBezTo>
                      <a:pt x="17" y="3"/>
                      <a:pt x="17" y="3"/>
                      <a:pt x="17" y="3"/>
                    </a:cubicBezTo>
                    <a:cubicBezTo>
                      <a:pt x="16" y="3"/>
                      <a:pt x="16" y="4"/>
                      <a:pt x="16" y="4"/>
                    </a:cubicBezTo>
                    <a:cubicBezTo>
                      <a:pt x="15" y="4"/>
                      <a:pt x="15" y="4"/>
                      <a:pt x="14" y="4"/>
                    </a:cubicBezTo>
                    <a:cubicBezTo>
                      <a:pt x="14" y="4"/>
                      <a:pt x="14" y="4"/>
                      <a:pt x="13" y="4"/>
                    </a:cubicBezTo>
                    <a:cubicBezTo>
                      <a:pt x="13" y="4"/>
                      <a:pt x="12" y="4"/>
                      <a:pt x="12" y="4"/>
                    </a:cubicBezTo>
                    <a:cubicBezTo>
                      <a:pt x="12" y="4"/>
                      <a:pt x="11" y="4"/>
                      <a:pt x="11" y="5"/>
                    </a:cubicBezTo>
                    <a:cubicBezTo>
                      <a:pt x="10" y="5"/>
                      <a:pt x="10" y="5"/>
                      <a:pt x="9" y="5"/>
                    </a:cubicBezTo>
                    <a:cubicBezTo>
                      <a:pt x="9" y="5"/>
                      <a:pt x="9" y="5"/>
                      <a:pt x="8" y="5"/>
                    </a:cubicBezTo>
                    <a:cubicBezTo>
                      <a:pt x="8" y="4"/>
                      <a:pt x="8" y="4"/>
                      <a:pt x="7" y="3"/>
                    </a:cubicBezTo>
                    <a:cubicBezTo>
                      <a:pt x="7" y="3"/>
                      <a:pt x="7" y="2"/>
                      <a:pt x="7" y="2"/>
                    </a:cubicBezTo>
                    <a:cubicBezTo>
                      <a:pt x="6" y="2"/>
                      <a:pt x="6" y="2"/>
                      <a:pt x="6" y="2"/>
                    </a:cubicBezTo>
                    <a:cubicBezTo>
                      <a:pt x="6" y="2"/>
                      <a:pt x="6" y="3"/>
                      <a:pt x="6" y="3"/>
                    </a:cubicBezTo>
                    <a:cubicBezTo>
                      <a:pt x="6" y="3"/>
                      <a:pt x="6" y="4"/>
                      <a:pt x="5" y="4"/>
                    </a:cubicBezTo>
                    <a:cubicBezTo>
                      <a:pt x="5" y="4"/>
                      <a:pt x="5" y="4"/>
                      <a:pt x="5" y="4"/>
                    </a:cubicBezTo>
                    <a:cubicBezTo>
                      <a:pt x="5" y="4"/>
                      <a:pt x="5" y="5"/>
                      <a:pt x="6" y="5"/>
                    </a:cubicBezTo>
                    <a:cubicBezTo>
                      <a:pt x="6" y="5"/>
                      <a:pt x="6" y="5"/>
                      <a:pt x="6" y="6"/>
                    </a:cubicBezTo>
                    <a:cubicBezTo>
                      <a:pt x="7" y="6"/>
                      <a:pt x="6" y="7"/>
                      <a:pt x="6" y="8"/>
                    </a:cubicBezTo>
                    <a:cubicBezTo>
                      <a:pt x="6" y="8"/>
                      <a:pt x="7" y="9"/>
                      <a:pt x="7" y="9"/>
                    </a:cubicBezTo>
                    <a:cubicBezTo>
                      <a:pt x="8" y="9"/>
                      <a:pt x="8" y="9"/>
                      <a:pt x="9" y="9"/>
                    </a:cubicBezTo>
                    <a:cubicBezTo>
                      <a:pt x="9" y="10"/>
                      <a:pt x="9" y="10"/>
                      <a:pt x="10" y="10"/>
                    </a:cubicBezTo>
                    <a:cubicBezTo>
                      <a:pt x="11" y="10"/>
                      <a:pt x="11" y="10"/>
                      <a:pt x="12" y="10"/>
                    </a:cubicBezTo>
                    <a:cubicBezTo>
                      <a:pt x="13" y="10"/>
                      <a:pt x="13" y="11"/>
                      <a:pt x="14" y="11"/>
                    </a:cubicBezTo>
                    <a:cubicBezTo>
                      <a:pt x="14" y="11"/>
                      <a:pt x="14" y="11"/>
                      <a:pt x="15" y="11"/>
                    </a:cubicBezTo>
                    <a:cubicBezTo>
                      <a:pt x="15" y="11"/>
                      <a:pt x="15" y="12"/>
                      <a:pt x="15" y="12"/>
                    </a:cubicBezTo>
                    <a:cubicBezTo>
                      <a:pt x="16" y="12"/>
                      <a:pt x="16" y="12"/>
                      <a:pt x="17" y="12"/>
                    </a:cubicBezTo>
                    <a:cubicBezTo>
                      <a:pt x="17" y="12"/>
                      <a:pt x="18" y="12"/>
                      <a:pt x="18" y="12"/>
                    </a:cubicBezTo>
                    <a:cubicBezTo>
                      <a:pt x="18" y="12"/>
                      <a:pt x="18" y="12"/>
                      <a:pt x="18" y="12"/>
                    </a:cubicBezTo>
                    <a:cubicBezTo>
                      <a:pt x="19" y="12"/>
                      <a:pt x="18" y="12"/>
                      <a:pt x="18" y="12"/>
                    </a:cubicBezTo>
                    <a:cubicBezTo>
                      <a:pt x="18" y="13"/>
                      <a:pt x="18" y="13"/>
                      <a:pt x="18" y="13"/>
                    </a:cubicBezTo>
                    <a:cubicBezTo>
                      <a:pt x="17" y="14"/>
                      <a:pt x="17" y="14"/>
                      <a:pt x="17" y="14"/>
                    </a:cubicBezTo>
                    <a:cubicBezTo>
                      <a:pt x="16" y="15"/>
                      <a:pt x="16" y="15"/>
                      <a:pt x="16" y="15"/>
                    </a:cubicBezTo>
                    <a:cubicBezTo>
                      <a:pt x="15" y="16"/>
                      <a:pt x="15" y="16"/>
                      <a:pt x="15" y="16"/>
                    </a:cubicBezTo>
                    <a:cubicBezTo>
                      <a:pt x="15" y="17"/>
                      <a:pt x="14" y="17"/>
                      <a:pt x="14" y="17"/>
                    </a:cubicBezTo>
                    <a:cubicBezTo>
                      <a:pt x="14" y="18"/>
                      <a:pt x="13" y="18"/>
                      <a:pt x="13" y="18"/>
                    </a:cubicBezTo>
                    <a:cubicBezTo>
                      <a:pt x="12" y="19"/>
                      <a:pt x="12" y="19"/>
                      <a:pt x="12" y="20"/>
                    </a:cubicBezTo>
                    <a:cubicBezTo>
                      <a:pt x="12" y="20"/>
                      <a:pt x="12" y="20"/>
                      <a:pt x="12" y="20"/>
                    </a:cubicBezTo>
                    <a:cubicBezTo>
                      <a:pt x="12" y="20"/>
                      <a:pt x="12" y="20"/>
                      <a:pt x="11" y="20"/>
                    </a:cubicBezTo>
                    <a:cubicBezTo>
                      <a:pt x="11" y="21"/>
                      <a:pt x="11" y="21"/>
                      <a:pt x="11" y="21"/>
                    </a:cubicBezTo>
                    <a:cubicBezTo>
                      <a:pt x="10" y="21"/>
                      <a:pt x="10" y="21"/>
                      <a:pt x="10" y="21"/>
                    </a:cubicBezTo>
                    <a:cubicBezTo>
                      <a:pt x="9" y="21"/>
                      <a:pt x="9" y="20"/>
                      <a:pt x="8" y="20"/>
                    </a:cubicBezTo>
                    <a:cubicBezTo>
                      <a:pt x="8" y="21"/>
                      <a:pt x="8" y="20"/>
                      <a:pt x="7" y="21"/>
                    </a:cubicBezTo>
                    <a:cubicBezTo>
                      <a:pt x="7" y="21"/>
                      <a:pt x="7" y="21"/>
                      <a:pt x="7" y="21"/>
                    </a:cubicBezTo>
                    <a:cubicBezTo>
                      <a:pt x="7" y="22"/>
                      <a:pt x="6" y="22"/>
                      <a:pt x="6" y="22"/>
                    </a:cubicBezTo>
                    <a:cubicBezTo>
                      <a:pt x="6" y="22"/>
                      <a:pt x="6" y="22"/>
                      <a:pt x="5" y="23"/>
                    </a:cubicBezTo>
                    <a:cubicBezTo>
                      <a:pt x="5" y="23"/>
                      <a:pt x="5" y="23"/>
                      <a:pt x="4" y="23"/>
                    </a:cubicBezTo>
                    <a:cubicBezTo>
                      <a:pt x="4" y="23"/>
                      <a:pt x="3" y="23"/>
                      <a:pt x="3" y="23"/>
                    </a:cubicBezTo>
                    <a:cubicBezTo>
                      <a:pt x="3" y="23"/>
                      <a:pt x="3" y="24"/>
                      <a:pt x="3" y="24"/>
                    </a:cubicBezTo>
                    <a:cubicBezTo>
                      <a:pt x="3" y="24"/>
                      <a:pt x="3" y="24"/>
                      <a:pt x="2" y="24"/>
                    </a:cubicBezTo>
                    <a:cubicBezTo>
                      <a:pt x="2" y="25"/>
                      <a:pt x="2" y="25"/>
                      <a:pt x="2" y="25"/>
                    </a:cubicBezTo>
                    <a:cubicBezTo>
                      <a:pt x="2" y="26"/>
                      <a:pt x="1" y="26"/>
                      <a:pt x="1" y="26"/>
                    </a:cubicBezTo>
                    <a:cubicBezTo>
                      <a:pt x="1" y="26"/>
                      <a:pt x="1" y="27"/>
                      <a:pt x="1" y="28"/>
                    </a:cubicBezTo>
                    <a:cubicBezTo>
                      <a:pt x="1" y="28"/>
                      <a:pt x="1" y="28"/>
                      <a:pt x="1" y="29"/>
                    </a:cubicBezTo>
                    <a:cubicBezTo>
                      <a:pt x="1" y="30"/>
                      <a:pt x="1" y="30"/>
                      <a:pt x="1" y="31"/>
                    </a:cubicBezTo>
                    <a:cubicBezTo>
                      <a:pt x="1" y="31"/>
                      <a:pt x="1" y="32"/>
                      <a:pt x="1" y="33"/>
                    </a:cubicBezTo>
                    <a:cubicBezTo>
                      <a:pt x="1" y="33"/>
                      <a:pt x="1" y="34"/>
                      <a:pt x="1" y="34"/>
                    </a:cubicBezTo>
                    <a:cubicBezTo>
                      <a:pt x="0" y="35"/>
                      <a:pt x="0" y="36"/>
                      <a:pt x="0" y="37"/>
                    </a:cubicBezTo>
                    <a:cubicBezTo>
                      <a:pt x="1" y="37"/>
                      <a:pt x="1" y="37"/>
                      <a:pt x="1" y="38"/>
                    </a:cubicBezTo>
                    <a:cubicBezTo>
                      <a:pt x="1" y="38"/>
                      <a:pt x="1" y="38"/>
                      <a:pt x="2" y="38"/>
                    </a:cubicBezTo>
                    <a:cubicBezTo>
                      <a:pt x="2" y="39"/>
                      <a:pt x="2" y="39"/>
                      <a:pt x="2" y="39"/>
                    </a:cubicBezTo>
                    <a:cubicBezTo>
                      <a:pt x="2" y="39"/>
                      <a:pt x="2" y="39"/>
                      <a:pt x="2" y="39"/>
                    </a:cubicBezTo>
                    <a:cubicBezTo>
                      <a:pt x="3" y="39"/>
                      <a:pt x="3" y="38"/>
                      <a:pt x="4" y="38"/>
                    </a:cubicBezTo>
                    <a:cubicBezTo>
                      <a:pt x="4" y="37"/>
                      <a:pt x="5" y="37"/>
                      <a:pt x="5" y="36"/>
                    </a:cubicBezTo>
                    <a:cubicBezTo>
                      <a:pt x="6" y="36"/>
                      <a:pt x="6" y="35"/>
                      <a:pt x="6" y="35"/>
                    </a:cubicBezTo>
                    <a:cubicBezTo>
                      <a:pt x="7" y="34"/>
                      <a:pt x="8" y="34"/>
                      <a:pt x="8" y="33"/>
                    </a:cubicBezTo>
                    <a:cubicBezTo>
                      <a:pt x="9" y="32"/>
                      <a:pt x="9" y="32"/>
                      <a:pt x="9" y="32"/>
                    </a:cubicBezTo>
                    <a:cubicBezTo>
                      <a:pt x="10" y="31"/>
                      <a:pt x="10" y="31"/>
                      <a:pt x="10" y="31"/>
                    </a:cubicBezTo>
                    <a:cubicBezTo>
                      <a:pt x="11" y="30"/>
                      <a:pt x="11" y="30"/>
                      <a:pt x="12" y="29"/>
                    </a:cubicBezTo>
                    <a:cubicBezTo>
                      <a:pt x="12" y="29"/>
                      <a:pt x="13" y="29"/>
                      <a:pt x="13" y="29"/>
                    </a:cubicBezTo>
                    <a:cubicBezTo>
                      <a:pt x="14" y="28"/>
                      <a:pt x="14" y="28"/>
                      <a:pt x="15" y="28"/>
                    </a:cubicBezTo>
                    <a:cubicBezTo>
                      <a:pt x="15" y="27"/>
                      <a:pt x="15" y="27"/>
                      <a:pt x="15" y="26"/>
                    </a:cubicBezTo>
                    <a:cubicBezTo>
                      <a:pt x="16" y="25"/>
                      <a:pt x="16" y="25"/>
                      <a:pt x="17" y="25"/>
                    </a:cubicBezTo>
                    <a:cubicBezTo>
                      <a:pt x="17" y="24"/>
                      <a:pt x="17" y="24"/>
                      <a:pt x="18" y="24"/>
                    </a:cubicBezTo>
                    <a:cubicBezTo>
                      <a:pt x="18" y="23"/>
                      <a:pt x="19" y="23"/>
                      <a:pt x="19" y="22"/>
                    </a:cubicBezTo>
                    <a:cubicBezTo>
                      <a:pt x="19" y="22"/>
                      <a:pt x="19" y="21"/>
                      <a:pt x="19" y="20"/>
                    </a:cubicBezTo>
                    <a:cubicBezTo>
                      <a:pt x="19" y="20"/>
                      <a:pt x="20" y="20"/>
                      <a:pt x="20" y="20"/>
                    </a:cubicBezTo>
                    <a:cubicBezTo>
                      <a:pt x="20" y="20"/>
                      <a:pt x="20" y="19"/>
                      <a:pt x="20" y="19"/>
                    </a:cubicBezTo>
                    <a:cubicBezTo>
                      <a:pt x="20" y="19"/>
                      <a:pt x="21" y="19"/>
                      <a:pt x="21" y="18"/>
                    </a:cubicBezTo>
                    <a:cubicBezTo>
                      <a:pt x="21" y="18"/>
                      <a:pt x="21" y="17"/>
                      <a:pt x="22" y="17"/>
                    </a:cubicBezTo>
                    <a:cubicBezTo>
                      <a:pt x="22" y="16"/>
                      <a:pt x="22" y="16"/>
                      <a:pt x="22" y="15"/>
                    </a:cubicBezTo>
                    <a:cubicBezTo>
                      <a:pt x="22" y="15"/>
                      <a:pt x="22" y="15"/>
                      <a:pt x="22" y="14"/>
                    </a:cubicBezTo>
                    <a:cubicBezTo>
                      <a:pt x="22" y="14"/>
                      <a:pt x="22" y="14"/>
                      <a:pt x="23" y="13"/>
                    </a:cubicBezTo>
                    <a:cubicBezTo>
                      <a:pt x="23" y="13"/>
                      <a:pt x="23" y="12"/>
                      <a:pt x="23" y="12"/>
                    </a:cubicBezTo>
                    <a:cubicBezTo>
                      <a:pt x="24" y="11"/>
                      <a:pt x="24" y="11"/>
                      <a:pt x="24" y="11"/>
                    </a:cubicBezTo>
                    <a:cubicBezTo>
                      <a:pt x="24" y="10"/>
                      <a:pt x="24" y="10"/>
                      <a:pt x="25" y="10"/>
                    </a:cubicBezTo>
                    <a:cubicBezTo>
                      <a:pt x="25" y="10"/>
                      <a:pt x="25" y="9"/>
                      <a:pt x="25" y="9"/>
                    </a:cubicBezTo>
                    <a:cubicBezTo>
                      <a:pt x="25" y="9"/>
                      <a:pt x="26" y="8"/>
                      <a:pt x="26" y="8"/>
                    </a:cubicBezTo>
                    <a:cubicBezTo>
                      <a:pt x="26" y="7"/>
                      <a:pt x="26" y="7"/>
                      <a:pt x="26" y="7"/>
                    </a:cubicBezTo>
                    <a:cubicBezTo>
                      <a:pt x="26" y="6"/>
                      <a:pt x="26" y="6"/>
                      <a:pt x="26" y="5"/>
                    </a:cubicBezTo>
                    <a:cubicBezTo>
                      <a:pt x="26" y="5"/>
                      <a:pt x="26" y="5"/>
                      <a:pt x="26" y="4"/>
                    </a:cubicBezTo>
                    <a:cubicBezTo>
                      <a:pt x="27" y="4"/>
                      <a:pt x="27" y="4"/>
                      <a:pt x="27" y="3"/>
                    </a:cubicBezTo>
                    <a:cubicBezTo>
                      <a:pt x="26" y="3"/>
                      <a:pt x="26" y="3"/>
                      <a:pt x="26"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4" name="Google Shape;804;p25"/>
              <p:cNvSpPr/>
              <p:nvPr/>
            </p:nvSpPr>
            <p:spPr>
              <a:xfrm>
                <a:off x="4700589" y="1258889"/>
                <a:ext cx="22225" cy="11113"/>
              </a:xfrm>
              <a:custGeom>
                <a:rect b="b" l="l" r="r" t="t"/>
                <a:pathLst>
                  <a:path extrusionOk="0" h="1" w="2">
                    <a:moveTo>
                      <a:pt x="0" y="1"/>
                    </a:moveTo>
                    <a:cubicBezTo>
                      <a:pt x="1" y="1"/>
                      <a:pt x="0" y="1"/>
                      <a:pt x="1" y="1"/>
                    </a:cubicBezTo>
                    <a:cubicBezTo>
                      <a:pt x="1" y="1"/>
                      <a:pt x="1" y="1"/>
                      <a:pt x="2" y="1"/>
                    </a:cubicBezTo>
                    <a:cubicBezTo>
                      <a:pt x="2" y="1"/>
                      <a:pt x="2" y="0"/>
                      <a:pt x="2" y="0"/>
                    </a:cubicBezTo>
                    <a:cubicBezTo>
                      <a:pt x="2" y="0"/>
                      <a:pt x="1" y="0"/>
                      <a:pt x="1" y="0"/>
                    </a:cubicBezTo>
                    <a:cubicBezTo>
                      <a:pt x="1" y="0"/>
                      <a:pt x="1" y="0"/>
                      <a:pt x="1" y="0"/>
                    </a:cubicBezTo>
                    <a:cubicBezTo>
                      <a:pt x="1" y="0"/>
                      <a:pt x="0"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5" name="Google Shape;805;p25"/>
              <p:cNvSpPr/>
              <p:nvPr/>
            </p:nvSpPr>
            <p:spPr>
              <a:xfrm>
                <a:off x="4691064" y="1270001"/>
                <a:ext cx="42863" cy="22225"/>
              </a:xfrm>
              <a:custGeom>
                <a:rect b="b" l="l" r="r" t="t"/>
                <a:pathLst>
                  <a:path extrusionOk="0" h="2" w="4">
                    <a:moveTo>
                      <a:pt x="1" y="2"/>
                    </a:moveTo>
                    <a:cubicBezTo>
                      <a:pt x="1" y="2"/>
                      <a:pt x="1" y="2"/>
                      <a:pt x="2" y="2"/>
                    </a:cubicBezTo>
                    <a:cubicBezTo>
                      <a:pt x="2" y="2"/>
                      <a:pt x="2" y="2"/>
                      <a:pt x="2" y="2"/>
                    </a:cubicBezTo>
                    <a:cubicBezTo>
                      <a:pt x="2" y="1"/>
                      <a:pt x="2" y="1"/>
                      <a:pt x="3" y="1"/>
                    </a:cubicBezTo>
                    <a:cubicBezTo>
                      <a:pt x="3" y="1"/>
                      <a:pt x="3" y="1"/>
                      <a:pt x="4" y="1"/>
                    </a:cubicBezTo>
                    <a:cubicBezTo>
                      <a:pt x="4" y="1"/>
                      <a:pt x="4" y="0"/>
                      <a:pt x="4" y="0"/>
                    </a:cubicBezTo>
                    <a:cubicBezTo>
                      <a:pt x="3" y="0"/>
                      <a:pt x="3" y="0"/>
                      <a:pt x="3" y="0"/>
                    </a:cubicBezTo>
                    <a:cubicBezTo>
                      <a:pt x="3" y="0"/>
                      <a:pt x="2" y="0"/>
                      <a:pt x="2" y="0"/>
                    </a:cubicBezTo>
                    <a:cubicBezTo>
                      <a:pt x="1" y="1"/>
                      <a:pt x="1" y="0"/>
                      <a:pt x="1" y="1"/>
                    </a:cubicBezTo>
                    <a:cubicBezTo>
                      <a:pt x="0" y="1"/>
                      <a:pt x="0" y="1"/>
                      <a:pt x="0" y="1"/>
                    </a:cubicBezTo>
                    <a:cubicBezTo>
                      <a:pt x="0" y="1"/>
                      <a:pt x="0" y="1"/>
                      <a:pt x="0" y="1"/>
                    </a:cubicBezTo>
                    <a:cubicBezTo>
                      <a:pt x="1"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6" name="Google Shape;806;p25"/>
              <p:cNvSpPr/>
              <p:nvPr/>
            </p:nvSpPr>
            <p:spPr>
              <a:xfrm>
                <a:off x="3956052" y="1368426"/>
                <a:ext cx="107950" cy="119063"/>
              </a:xfrm>
              <a:custGeom>
                <a:rect b="b" l="l" r="r" t="t"/>
                <a:pathLst>
                  <a:path extrusionOk="0" h="11" w="10">
                    <a:moveTo>
                      <a:pt x="9" y="9"/>
                    </a:moveTo>
                    <a:cubicBezTo>
                      <a:pt x="10" y="9"/>
                      <a:pt x="10" y="8"/>
                      <a:pt x="10" y="8"/>
                    </a:cubicBezTo>
                    <a:cubicBezTo>
                      <a:pt x="10" y="7"/>
                      <a:pt x="10" y="7"/>
                      <a:pt x="10" y="6"/>
                    </a:cubicBezTo>
                    <a:cubicBezTo>
                      <a:pt x="10" y="6"/>
                      <a:pt x="10" y="5"/>
                      <a:pt x="10" y="5"/>
                    </a:cubicBezTo>
                    <a:cubicBezTo>
                      <a:pt x="10" y="5"/>
                      <a:pt x="10" y="4"/>
                      <a:pt x="10" y="4"/>
                    </a:cubicBezTo>
                    <a:cubicBezTo>
                      <a:pt x="10" y="4"/>
                      <a:pt x="10" y="4"/>
                      <a:pt x="10" y="4"/>
                    </a:cubicBezTo>
                    <a:cubicBezTo>
                      <a:pt x="10" y="4"/>
                      <a:pt x="10" y="4"/>
                      <a:pt x="9" y="3"/>
                    </a:cubicBezTo>
                    <a:cubicBezTo>
                      <a:pt x="9" y="3"/>
                      <a:pt x="9" y="3"/>
                      <a:pt x="9" y="3"/>
                    </a:cubicBezTo>
                    <a:cubicBezTo>
                      <a:pt x="9" y="2"/>
                      <a:pt x="8" y="3"/>
                      <a:pt x="8" y="3"/>
                    </a:cubicBezTo>
                    <a:cubicBezTo>
                      <a:pt x="8" y="3"/>
                      <a:pt x="8" y="4"/>
                      <a:pt x="7" y="4"/>
                    </a:cubicBezTo>
                    <a:cubicBezTo>
                      <a:pt x="7" y="4"/>
                      <a:pt x="7" y="3"/>
                      <a:pt x="7" y="3"/>
                    </a:cubicBezTo>
                    <a:cubicBezTo>
                      <a:pt x="7" y="3"/>
                      <a:pt x="6" y="3"/>
                      <a:pt x="6" y="3"/>
                    </a:cubicBezTo>
                    <a:cubicBezTo>
                      <a:pt x="6" y="2"/>
                      <a:pt x="7" y="2"/>
                      <a:pt x="7" y="2"/>
                    </a:cubicBezTo>
                    <a:cubicBezTo>
                      <a:pt x="7" y="2"/>
                      <a:pt x="7" y="2"/>
                      <a:pt x="7" y="1"/>
                    </a:cubicBezTo>
                    <a:cubicBezTo>
                      <a:pt x="8" y="1"/>
                      <a:pt x="8" y="1"/>
                      <a:pt x="8" y="1"/>
                    </a:cubicBezTo>
                    <a:cubicBezTo>
                      <a:pt x="8" y="1"/>
                      <a:pt x="9" y="1"/>
                      <a:pt x="9" y="1"/>
                    </a:cubicBezTo>
                    <a:cubicBezTo>
                      <a:pt x="9" y="0"/>
                      <a:pt x="9" y="0"/>
                      <a:pt x="9" y="0"/>
                    </a:cubicBezTo>
                    <a:cubicBezTo>
                      <a:pt x="9" y="0"/>
                      <a:pt x="9" y="0"/>
                      <a:pt x="8" y="0"/>
                    </a:cubicBezTo>
                    <a:cubicBezTo>
                      <a:pt x="8" y="0"/>
                      <a:pt x="8" y="0"/>
                      <a:pt x="8" y="0"/>
                    </a:cubicBezTo>
                    <a:cubicBezTo>
                      <a:pt x="7" y="0"/>
                      <a:pt x="7" y="0"/>
                      <a:pt x="6" y="0"/>
                    </a:cubicBezTo>
                    <a:cubicBezTo>
                      <a:pt x="6" y="1"/>
                      <a:pt x="5" y="1"/>
                      <a:pt x="5" y="1"/>
                    </a:cubicBezTo>
                    <a:cubicBezTo>
                      <a:pt x="5" y="1"/>
                      <a:pt x="4" y="1"/>
                      <a:pt x="4" y="2"/>
                    </a:cubicBezTo>
                    <a:cubicBezTo>
                      <a:pt x="4" y="2"/>
                      <a:pt x="5" y="2"/>
                      <a:pt x="5" y="2"/>
                    </a:cubicBezTo>
                    <a:cubicBezTo>
                      <a:pt x="5" y="3"/>
                      <a:pt x="5" y="3"/>
                      <a:pt x="5" y="3"/>
                    </a:cubicBezTo>
                    <a:cubicBezTo>
                      <a:pt x="5" y="3"/>
                      <a:pt x="5" y="3"/>
                      <a:pt x="5" y="3"/>
                    </a:cubicBezTo>
                    <a:cubicBezTo>
                      <a:pt x="4" y="3"/>
                      <a:pt x="4" y="3"/>
                      <a:pt x="4" y="3"/>
                    </a:cubicBezTo>
                    <a:cubicBezTo>
                      <a:pt x="4" y="3"/>
                      <a:pt x="4" y="3"/>
                      <a:pt x="3" y="3"/>
                    </a:cubicBezTo>
                    <a:cubicBezTo>
                      <a:pt x="3" y="2"/>
                      <a:pt x="3" y="2"/>
                      <a:pt x="2" y="2"/>
                    </a:cubicBezTo>
                    <a:cubicBezTo>
                      <a:pt x="2" y="3"/>
                      <a:pt x="2" y="3"/>
                      <a:pt x="2" y="3"/>
                    </a:cubicBezTo>
                    <a:cubicBezTo>
                      <a:pt x="2" y="3"/>
                      <a:pt x="2" y="3"/>
                      <a:pt x="2" y="4"/>
                    </a:cubicBezTo>
                    <a:cubicBezTo>
                      <a:pt x="2" y="4"/>
                      <a:pt x="3" y="4"/>
                      <a:pt x="3" y="4"/>
                    </a:cubicBezTo>
                    <a:cubicBezTo>
                      <a:pt x="3" y="4"/>
                      <a:pt x="3" y="4"/>
                      <a:pt x="3" y="5"/>
                    </a:cubicBezTo>
                    <a:cubicBezTo>
                      <a:pt x="2" y="5"/>
                      <a:pt x="2" y="5"/>
                      <a:pt x="2" y="5"/>
                    </a:cubicBezTo>
                    <a:cubicBezTo>
                      <a:pt x="2" y="5"/>
                      <a:pt x="2" y="5"/>
                      <a:pt x="2" y="5"/>
                    </a:cubicBezTo>
                    <a:cubicBezTo>
                      <a:pt x="2" y="6"/>
                      <a:pt x="2" y="6"/>
                      <a:pt x="3" y="6"/>
                    </a:cubicBezTo>
                    <a:cubicBezTo>
                      <a:pt x="3" y="6"/>
                      <a:pt x="4" y="6"/>
                      <a:pt x="4" y="6"/>
                    </a:cubicBezTo>
                    <a:cubicBezTo>
                      <a:pt x="4" y="6"/>
                      <a:pt x="3" y="6"/>
                      <a:pt x="3" y="7"/>
                    </a:cubicBezTo>
                    <a:cubicBezTo>
                      <a:pt x="3" y="7"/>
                      <a:pt x="3" y="7"/>
                      <a:pt x="2" y="7"/>
                    </a:cubicBezTo>
                    <a:cubicBezTo>
                      <a:pt x="2" y="8"/>
                      <a:pt x="2" y="7"/>
                      <a:pt x="1" y="8"/>
                    </a:cubicBezTo>
                    <a:cubicBezTo>
                      <a:pt x="1" y="8"/>
                      <a:pt x="1" y="8"/>
                      <a:pt x="1" y="8"/>
                    </a:cubicBezTo>
                    <a:cubicBezTo>
                      <a:pt x="1" y="9"/>
                      <a:pt x="0" y="9"/>
                      <a:pt x="0" y="9"/>
                    </a:cubicBezTo>
                    <a:cubicBezTo>
                      <a:pt x="0" y="10"/>
                      <a:pt x="1" y="10"/>
                      <a:pt x="1" y="10"/>
                    </a:cubicBezTo>
                    <a:cubicBezTo>
                      <a:pt x="1" y="10"/>
                      <a:pt x="1" y="10"/>
                      <a:pt x="1" y="11"/>
                    </a:cubicBezTo>
                    <a:cubicBezTo>
                      <a:pt x="2" y="11"/>
                      <a:pt x="2" y="11"/>
                      <a:pt x="2" y="11"/>
                    </a:cubicBezTo>
                    <a:cubicBezTo>
                      <a:pt x="3" y="11"/>
                      <a:pt x="3" y="11"/>
                      <a:pt x="4" y="10"/>
                    </a:cubicBezTo>
                    <a:cubicBezTo>
                      <a:pt x="4" y="10"/>
                      <a:pt x="5" y="10"/>
                      <a:pt x="5" y="10"/>
                    </a:cubicBezTo>
                    <a:cubicBezTo>
                      <a:pt x="6" y="10"/>
                      <a:pt x="6" y="9"/>
                      <a:pt x="6" y="9"/>
                    </a:cubicBezTo>
                    <a:cubicBezTo>
                      <a:pt x="7" y="9"/>
                      <a:pt x="7" y="9"/>
                      <a:pt x="8" y="9"/>
                    </a:cubicBezTo>
                    <a:cubicBezTo>
                      <a:pt x="8" y="9"/>
                      <a:pt x="9" y="9"/>
                      <a:pt x="9"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7" name="Google Shape;807;p25"/>
              <p:cNvSpPr/>
              <p:nvPr/>
            </p:nvSpPr>
            <p:spPr>
              <a:xfrm>
                <a:off x="4808539" y="131445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8" name="Google Shape;808;p25"/>
              <p:cNvSpPr/>
              <p:nvPr/>
            </p:nvSpPr>
            <p:spPr>
              <a:xfrm>
                <a:off x="4733927" y="1238251"/>
                <a:ext cx="85725" cy="76200"/>
              </a:xfrm>
              <a:custGeom>
                <a:rect b="b" l="l" r="r" t="t"/>
                <a:pathLst>
                  <a:path extrusionOk="0" h="7" w="8">
                    <a:moveTo>
                      <a:pt x="0" y="3"/>
                    </a:moveTo>
                    <a:cubicBezTo>
                      <a:pt x="1" y="4"/>
                      <a:pt x="1" y="4"/>
                      <a:pt x="1" y="4"/>
                    </a:cubicBezTo>
                    <a:cubicBezTo>
                      <a:pt x="2" y="4"/>
                      <a:pt x="2" y="4"/>
                      <a:pt x="2" y="5"/>
                    </a:cubicBezTo>
                    <a:cubicBezTo>
                      <a:pt x="2" y="5"/>
                      <a:pt x="2" y="5"/>
                      <a:pt x="2" y="5"/>
                    </a:cubicBezTo>
                    <a:cubicBezTo>
                      <a:pt x="2" y="5"/>
                      <a:pt x="2" y="5"/>
                      <a:pt x="2" y="5"/>
                    </a:cubicBezTo>
                    <a:cubicBezTo>
                      <a:pt x="2" y="5"/>
                      <a:pt x="2" y="5"/>
                      <a:pt x="3" y="5"/>
                    </a:cubicBezTo>
                    <a:cubicBezTo>
                      <a:pt x="3" y="6"/>
                      <a:pt x="4" y="6"/>
                      <a:pt x="4" y="6"/>
                    </a:cubicBezTo>
                    <a:cubicBezTo>
                      <a:pt x="4" y="6"/>
                      <a:pt x="4" y="6"/>
                      <a:pt x="4" y="7"/>
                    </a:cubicBezTo>
                    <a:cubicBezTo>
                      <a:pt x="5" y="7"/>
                      <a:pt x="5" y="6"/>
                      <a:pt x="6" y="6"/>
                    </a:cubicBezTo>
                    <a:cubicBezTo>
                      <a:pt x="6" y="6"/>
                      <a:pt x="6" y="7"/>
                      <a:pt x="7" y="7"/>
                    </a:cubicBezTo>
                    <a:cubicBezTo>
                      <a:pt x="7" y="7"/>
                      <a:pt x="7" y="6"/>
                      <a:pt x="7" y="6"/>
                    </a:cubicBezTo>
                    <a:cubicBezTo>
                      <a:pt x="8" y="6"/>
                      <a:pt x="7" y="5"/>
                      <a:pt x="7" y="5"/>
                    </a:cubicBezTo>
                    <a:cubicBezTo>
                      <a:pt x="7" y="4"/>
                      <a:pt x="8" y="4"/>
                      <a:pt x="8" y="4"/>
                    </a:cubicBezTo>
                    <a:cubicBezTo>
                      <a:pt x="8" y="4"/>
                      <a:pt x="8" y="4"/>
                      <a:pt x="8" y="3"/>
                    </a:cubicBezTo>
                    <a:cubicBezTo>
                      <a:pt x="8" y="3"/>
                      <a:pt x="8" y="3"/>
                      <a:pt x="8" y="2"/>
                    </a:cubicBezTo>
                    <a:cubicBezTo>
                      <a:pt x="8" y="2"/>
                      <a:pt x="8" y="2"/>
                      <a:pt x="8" y="1"/>
                    </a:cubicBezTo>
                    <a:cubicBezTo>
                      <a:pt x="8" y="1"/>
                      <a:pt x="8" y="1"/>
                      <a:pt x="8" y="1"/>
                    </a:cubicBezTo>
                    <a:cubicBezTo>
                      <a:pt x="7" y="1"/>
                      <a:pt x="7" y="1"/>
                      <a:pt x="7" y="1"/>
                    </a:cubicBezTo>
                    <a:cubicBezTo>
                      <a:pt x="6" y="1"/>
                      <a:pt x="6" y="1"/>
                      <a:pt x="6" y="1"/>
                    </a:cubicBezTo>
                    <a:cubicBezTo>
                      <a:pt x="5" y="1"/>
                      <a:pt x="5" y="1"/>
                      <a:pt x="5" y="1"/>
                    </a:cubicBezTo>
                    <a:cubicBezTo>
                      <a:pt x="4" y="0"/>
                      <a:pt x="4" y="0"/>
                      <a:pt x="4" y="1"/>
                    </a:cubicBezTo>
                    <a:cubicBezTo>
                      <a:pt x="3" y="1"/>
                      <a:pt x="3" y="1"/>
                      <a:pt x="3" y="1"/>
                    </a:cubicBezTo>
                    <a:cubicBezTo>
                      <a:pt x="2" y="1"/>
                      <a:pt x="2" y="1"/>
                      <a:pt x="2" y="1"/>
                    </a:cubicBezTo>
                    <a:cubicBezTo>
                      <a:pt x="2" y="1"/>
                      <a:pt x="1" y="1"/>
                      <a:pt x="1" y="1"/>
                    </a:cubicBezTo>
                    <a:cubicBezTo>
                      <a:pt x="1" y="1"/>
                      <a:pt x="1" y="1"/>
                      <a:pt x="0" y="1"/>
                    </a:cubicBezTo>
                    <a:cubicBezTo>
                      <a:pt x="0" y="1"/>
                      <a:pt x="0" y="1"/>
                      <a:pt x="0" y="2"/>
                    </a:cubicBezTo>
                    <a:cubicBezTo>
                      <a:pt x="0" y="2"/>
                      <a:pt x="0" y="2"/>
                      <a:pt x="0" y="2"/>
                    </a:cubicBezTo>
                    <a:cubicBezTo>
                      <a:pt x="0" y="3"/>
                      <a:pt x="0" y="3"/>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09" name="Google Shape;809;p25"/>
              <p:cNvSpPr/>
              <p:nvPr/>
            </p:nvSpPr>
            <p:spPr>
              <a:xfrm>
                <a:off x="4691064" y="1757364"/>
                <a:ext cx="42863" cy="96838"/>
              </a:xfrm>
              <a:custGeom>
                <a:rect b="b" l="l" r="r" t="t"/>
                <a:pathLst>
                  <a:path extrusionOk="0" h="9" w="4">
                    <a:moveTo>
                      <a:pt x="3" y="2"/>
                    </a:moveTo>
                    <a:cubicBezTo>
                      <a:pt x="2" y="2"/>
                      <a:pt x="2" y="2"/>
                      <a:pt x="2" y="2"/>
                    </a:cubicBezTo>
                    <a:cubicBezTo>
                      <a:pt x="2" y="1"/>
                      <a:pt x="2" y="1"/>
                      <a:pt x="2" y="1"/>
                    </a:cubicBezTo>
                    <a:cubicBezTo>
                      <a:pt x="1" y="1"/>
                      <a:pt x="1" y="0"/>
                      <a:pt x="1" y="0"/>
                    </a:cubicBezTo>
                    <a:cubicBezTo>
                      <a:pt x="1" y="0"/>
                      <a:pt x="1" y="0"/>
                      <a:pt x="0" y="0"/>
                    </a:cubicBezTo>
                    <a:cubicBezTo>
                      <a:pt x="0" y="0"/>
                      <a:pt x="0" y="1"/>
                      <a:pt x="0" y="1"/>
                    </a:cubicBezTo>
                    <a:cubicBezTo>
                      <a:pt x="0" y="1"/>
                      <a:pt x="0" y="1"/>
                      <a:pt x="0" y="2"/>
                    </a:cubicBezTo>
                    <a:cubicBezTo>
                      <a:pt x="0" y="2"/>
                      <a:pt x="0" y="2"/>
                      <a:pt x="0" y="2"/>
                    </a:cubicBezTo>
                    <a:cubicBezTo>
                      <a:pt x="0" y="2"/>
                      <a:pt x="0" y="2"/>
                      <a:pt x="0" y="2"/>
                    </a:cubicBezTo>
                    <a:cubicBezTo>
                      <a:pt x="0" y="3"/>
                      <a:pt x="0" y="3"/>
                      <a:pt x="0" y="4"/>
                    </a:cubicBezTo>
                    <a:cubicBezTo>
                      <a:pt x="0" y="4"/>
                      <a:pt x="0" y="4"/>
                      <a:pt x="0" y="5"/>
                    </a:cubicBezTo>
                    <a:cubicBezTo>
                      <a:pt x="0" y="5"/>
                      <a:pt x="0" y="5"/>
                      <a:pt x="0" y="6"/>
                    </a:cubicBezTo>
                    <a:cubicBezTo>
                      <a:pt x="0" y="6"/>
                      <a:pt x="0" y="7"/>
                      <a:pt x="0" y="7"/>
                    </a:cubicBezTo>
                    <a:cubicBezTo>
                      <a:pt x="0" y="7"/>
                      <a:pt x="1" y="7"/>
                      <a:pt x="1" y="8"/>
                    </a:cubicBezTo>
                    <a:cubicBezTo>
                      <a:pt x="1" y="8"/>
                      <a:pt x="1" y="8"/>
                      <a:pt x="1" y="8"/>
                    </a:cubicBezTo>
                    <a:cubicBezTo>
                      <a:pt x="1" y="9"/>
                      <a:pt x="1" y="9"/>
                      <a:pt x="1" y="9"/>
                    </a:cubicBezTo>
                    <a:cubicBezTo>
                      <a:pt x="2" y="8"/>
                      <a:pt x="2" y="8"/>
                      <a:pt x="2" y="8"/>
                    </a:cubicBezTo>
                    <a:cubicBezTo>
                      <a:pt x="3" y="7"/>
                      <a:pt x="3" y="7"/>
                      <a:pt x="3" y="7"/>
                    </a:cubicBezTo>
                    <a:cubicBezTo>
                      <a:pt x="4" y="6"/>
                      <a:pt x="4" y="6"/>
                      <a:pt x="4" y="6"/>
                    </a:cubicBezTo>
                    <a:cubicBezTo>
                      <a:pt x="4" y="6"/>
                      <a:pt x="4" y="6"/>
                      <a:pt x="4" y="5"/>
                    </a:cubicBezTo>
                    <a:cubicBezTo>
                      <a:pt x="4" y="5"/>
                      <a:pt x="4" y="5"/>
                      <a:pt x="4" y="5"/>
                    </a:cubicBezTo>
                    <a:cubicBezTo>
                      <a:pt x="4" y="5"/>
                      <a:pt x="4" y="5"/>
                      <a:pt x="3" y="5"/>
                    </a:cubicBezTo>
                    <a:cubicBezTo>
                      <a:pt x="3" y="4"/>
                      <a:pt x="3" y="4"/>
                      <a:pt x="3" y="4"/>
                    </a:cubicBezTo>
                    <a:cubicBezTo>
                      <a:pt x="2" y="4"/>
                      <a:pt x="2" y="3"/>
                      <a:pt x="2" y="3"/>
                    </a:cubicBezTo>
                    <a:cubicBezTo>
                      <a:pt x="2" y="3"/>
                      <a:pt x="3" y="2"/>
                      <a:pt x="3" y="2"/>
                    </a:cubicBezTo>
                    <a:cubicBezTo>
                      <a:pt x="3" y="2"/>
                      <a:pt x="3" y="2"/>
                      <a:pt x="3"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0" name="Google Shape;810;p25"/>
              <p:cNvSpPr/>
              <p:nvPr/>
            </p:nvSpPr>
            <p:spPr>
              <a:xfrm>
                <a:off x="4344989" y="1377951"/>
                <a:ext cx="301625" cy="238125"/>
              </a:xfrm>
              <a:custGeom>
                <a:rect b="b" l="l" r="r" t="t"/>
                <a:pathLst>
                  <a:path extrusionOk="0" h="22" w="28">
                    <a:moveTo>
                      <a:pt x="10" y="21"/>
                    </a:moveTo>
                    <a:cubicBezTo>
                      <a:pt x="10" y="22"/>
                      <a:pt x="10" y="22"/>
                      <a:pt x="10" y="22"/>
                    </a:cubicBezTo>
                    <a:cubicBezTo>
                      <a:pt x="11" y="22"/>
                      <a:pt x="11" y="22"/>
                      <a:pt x="12" y="21"/>
                    </a:cubicBezTo>
                    <a:cubicBezTo>
                      <a:pt x="12" y="21"/>
                      <a:pt x="12" y="21"/>
                      <a:pt x="13" y="21"/>
                    </a:cubicBezTo>
                    <a:cubicBezTo>
                      <a:pt x="13" y="21"/>
                      <a:pt x="13" y="20"/>
                      <a:pt x="14" y="20"/>
                    </a:cubicBezTo>
                    <a:cubicBezTo>
                      <a:pt x="14" y="20"/>
                      <a:pt x="14" y="21"/>
                      <a:pt x="15" y="21"/>
                    </a:cubicBezTo>
                    <a:cubicBezTo>
                      <a:pt x="15" y="21"/>
                      <a:pt x="16" y="21"/>
                      <a:pt x="16" y="21"/>
                    </a:cubicBezTo>
                    <a:cubicBezTo>
                      <a:pt x="16" y="20"/>
                      <a:pt x="16" y="20"/>
                      <a:pt x="16" y="20"/>
                    </a:cubicBezTo>
                    <a:cubicBezTo>
                      <a:pt x="16" y="19"/>
                      <a:pt x="16" y="19"/>
                      <a:pt x="16" y="19"/>
                    </a:cubicBezTo>
                    <a:cubicBezTo>
                      <a:pt x="16" y="18"/>
                      <a:pt x="17" y="19"/>
                      <a:pt x="17" y="19"/>
                    </a:cubicBezTo>
                    <a:cubicBezTo>
                      <a:pt x="18" y="18"/>
                      <a:pt x="17" y="18"/>
                      <a:pt x="18" y="17"/>
                    </a:cubicBezTo>
                    <a:cubicBezTo>
                      <a:pt x="18" y="17"/>
                      <a:pt x="19" y="17"/>
                      <a:pt x="19" y="17"/>
                    </a:cubicBezTo>
                    <a:cubicBezTo>
                      <a:pt x="20" y="17"/>
                      <a:pt x="20" y="17"/>
                      <a:pt x="20" y="17"/>
                    </a:cubicBezTo>
                    <a:cubicBezTo>
                      <a:pt x="21" y="17"/>
                      <a:pt x="21" y="17"/>
                      <a:pt x="22" y="17"/>
                    </a:cubicBezTo>
                    <a:cubicBezTo>
                      <a:pt x="22" y="17"/>
                      <a:pt x="23" y="17"/>
                      <a:pt x="23" y="17"/>
                    </a:cubicBezTo>
                    <a:cubicBezTo>
                      <a:pt x="23" y="17"/>
                      <a:pt x="24" y="17"/>
                      <a:pt x="24" y="17"/>
                    </a:cubicBezTo>
                    <a:cubicBezTo>
                      <a:pt x="24" y="17"/>
                      <a:pt x="25" y="17"/>
                      <a:pt x="25" y="17"/>
                    </a:cubicBezTo>
                    <a:cubicBezTo>
                      <a:pt x="26" y="17"/>
                      <a:pt x="26" y="17"/>
                      <a:pt x="26" y="17"/>
                    </a:cubicBezTo>
                    <a:cubicBezTo>
                      <a:pt x="26" y="17"/>
                      <a:pt x="26" y="17"/>
                      <a:pt x="26" y="16"/>
                    </a:cubicBezTo>
                    <a:cubicBezTo>
                      <a:pt x="27" y="16"/>
                      <a:pt x="27" y="15"/>
                      <a:pt x="27" y="15"/>
                    </a:cubicBezTo>
                    <a:cubicBezTo>
                      <a:pt x="28" y="15"/>
                      <a:pt x="28" y="15"/>
                      <a:pt x="28" y="15"/>
                    </a:cubicBezTo>
                    <a:cubicBezTo>
                      <a:pt x="27" y="15"/>
                      <a:pt x="27" y="15"/>
                      <a:pt x="27" y="15"/>
                    </a:cubicBezTo>
                    <a:cubicBezTo>
                      <a:pt x="26" y="14"/>
                      <a:pt x="26" y="14"/>
                      <a:pt x="25" y="14"/>
                    </a:cubicBezTo>
                    <a:cubicBezTo>
                      <a:pt x="25" y="13"/>
                      <a:pt x="25" y="13"/>
                      <a:pt x="24" y="13"/>
                    </a:cubicBezTo>
                    <a:cubicBezTo>
                      <a:pt x="24" y="13"/>
                      <a:pt x="23" y="13"/>
                      <a:pt x="23" y="13"/>
                    </a:cubicBezTo>
                    <a:cubicBezTo>
                      <a:pt x="23" y="13"/>
                      <a:pt x="22" y="13"/>
                      <a:pt x="22" y="12"/>
                    </a:cubicBezTo>
                    <a:cubicBezTo>
                      <a:pt x="22" y="12"/>
                      <a:pt x="21" y="11"/>
                      <a:pt x="21" y="11"/>
                    </a:cubicBezTo>
                    <a:cubicBezTo>
                      <a:pt x="21" y="11"/>
                      <a:pt x="21" y="11"/>
                      <a:pt x="20" y="11"/>
                    </a:cubicBezTo>
                    <a:cubicBezTo>
                      <a:pt x="20" y="11"/>
                      <a:pt x="20" y="11"/>
                      <a:pt x="20" y="11"/>
                    </a:cubicBezTo>
                    <a:cubicBezTo>
                      <a:pt x="20" y="11"/>
                      <a:pt x="20" y="11"/>
                      <a:pt x="20" y="11"/>
                    </a:cubicBezTo>
                    <a:cubicBezTo>
                      <a:pt x="20" y="11"/>
                      <a:pt x="20" y="10"/>
                      <a:pt x="20" y="10"/>
                    </a:cubicBezTo>
                    <a:cubicBezTo>
                      <a:pt x="19" y="10"/>
                      <a:pt x="19" y="9"/>
                      <a:pt x="19" y="9"/>
                    </a:cubicBezTo>
                    <a:cubicBezTo>
                      <a:pt x="19" y="8"/>
                      <a:pt x="19" y="8"/>
                      <a:pt x="19" y="8"/>
                    </a:cubicBezTo>
                    <a:cubicBezTo>
                      <a:pt x="19" y="7"/>
                      <a:pt x="19" y="7"/>
                      <a:pt x="19" y="7"/>
                    </a:cubicBezTo>
                    <a:cubicBezTo>
                      <a:pt x="18" y="6"/>
                      <a:pt x="18" y="6"/>
                      <a:pt x="18" y="6"/>
                    </a:cubicBezTo>
                    <a:cubicBezTo>
                      <a:pt x="18" y="5"/>
                      <a:pt x="18" y="6"/>
                      <a:pt x="19" y="5"/>
                    </a:cubicBezTo>
                    <a:cubicBezTo>
                      <a:pt x="19" y="5"/>
                      <a:pt x="18" y="5"/>
                      <a:pt x="18" y="4"/>
                    </a:cubicBezTo>
                    <a:cubicBezTo>
                      <a:pt x="18" y="4"/>
                      <a:pt x="18" y="4"/>
                      <a:pt x="18" y="3"/>
                    </a:cubicBezTo>
                    <a:cubicBezTo>
                      <a:pt x="18" y="3"/>
                      <a:pt x="18" y="3"/>
                      <a:pt x="18" y="3"/>
                    </a:cubicBezTo>
                    <a:cubicBezTo>
                      <a:pt x="17" y="3"/>
                      <a:pt x="17" y="3"/>
                      <a:pt x="17" y="3"/>
                    </a:cubicBezTo>
                    <a:cubicBezTo>
                      <a:pt x="16" y="2"/>
                      <a:pt x="16" y="2"/>
                      <a:pt x="16" y="2"/>
                    </a:cubicBezTo>
                    <a:cubicBezTo>
                      <a:pt x="16" y="2"/>
                      <a:pt x="15" y="2"/>
                      <a:pt x="15" y="2"/>
                    </a:cubicBezTo>
                    <a:cubicBezTo>
                      <a:pt x="14" y="2"/>
                      <a:pt x="14" y="2"/>
                      <a:pt x="13" y="2"/>
                    </a:cubicBezTo>
                    <a:cubicBezTo>
                      <a:pt x="13" y="2"/>
                      <a:pt x="13" y="2"/>
                      <a:pt x="12" y="2"/>
                    </a:cubicBezTo>
                    <a:cubicBezTo>
                      <a:pt x="12" y="2"/>
                      <a:pt x="12" y="3"/>
                      <a:pt x="12" y="3"/>
                    </a:cubicBezTo>
                    <a:cubicBezTo>
                      <a:pt x="12" y="3"/>
                      <a:pt x="12" y="3"/>
                      <a:pt x="11" y="3"/>
                    </a:cubicBezTo>
                    <a:cubicBezTo>
                      <a:pt x="11" y="3"/>
                      <a:pt x="11" y="2"/>
                      <a:pt x="11" y="2"/>
                    </a:cubicBezTo>
                    <a:cubicBezTo>
                      <a:pt x="10" y="2"/>
                      <a:pt x="10" y="2"/>
                      <a:pt x="10" y="2"/>
                    </a:cubicBezTo>
                    <a:cubicBezTo>
                      <a:pt x="10" y="2"/>
                      <a:pt x="10" y="2"/>
                      <a:pt x="9" y="2"/>
                    </a:cubicBezTo>
                    <a:cubicBezTo>
                      <a:pt x="9" y="1"/>
                      <a:pt x="9" y="1"/>
                      <a:pt x="9" y="1"/>
                    </a:cubicBezTo>
                    <a:cubicBezTo>
                      <a:pt x="9" y="1"/>
                      <a:pt x="9" y="1"/>
                      <a:pt x="9" y="1"/>
                    </a:cubicBezTo>
                    <a:cubicBezTo>
                      <a:pt x="9" y="0"/>
                      <a:pt x="8" y="1"/>
                      <a:pt x="8" y="0"/>
                    </a:cubicBezTo>
                    <a:cubicBezTo>
                      <a:pt x="8" y="0"/>
                      <a:pt x="8" y="0"/>
                      <a:pt x="8" y="0"/>
                    </a:cubicBezTo>
                    <a:cubicBezTo>
                      <a:pt x="8" y="0"/>
                      <a:pt x="8" y="1"/>
                      <a:pt x="7" y="1"/>
                    </a:cubicBezTo>
                    <a:cubicBezTo>
                      <a:pt x="7" y="1"/>
                      <a:pt x="7" y="1"/>
                      <a:pt x="7" y="1"/>
                    </a:cubicBezTo>
                    <a:cubicBezTo>
                      <a:pt x="6" y="1"/>
                      <a:pt x="6" y="1"/>
                      <a:pt x="6" y="1"/>
                    </a:cubicBezTo>
                    <a:cubicBezTo>
                      <a:pt x="6" y="1"/>
                      <a:pt x="6" y="1"/>
                      <a:pt x="6" y="1"/>
                    </a:cubicBezTo>
                    <a:cubicBezTo>
                      <a:pt x="6" y="1"/>
                      <a:pt x="6" y="2"/>
                      <a:pt x="6" y="2"/>
                    </a:cubicBezTo>
                    <a:cubicBezTo>
                      <a:pt x="6" y="3"/>
                      <a:pt x="6" y="3"/>
                      <a:pt x="6" y="3"/>
                    </a:cubicBezTo>
                    <a:cubicBezTo>
                      <a:pt x="6" y="3"/>
                      <a:pt x="6" y="3"/>
                      <a:pt x="6" y="4"/>
                    </a:cubicBezTo>
                    <a:cubicBezTo>
                      <a:pt x="5" y="4"/>
                      <a:pt x="5" y="4"/>
                      <a:pt x="5" y="4"/>
                    </a:cubicBezTo>
                    <a:cubicBezTo>
                      <a:pt x="5" y="4"/>
                      <a:pt x="5" y="4"/>
                      <a:pt x="5" y="4"/>
                    </a:cubicBezTo>
                    <a:cubicBezTo>
                      <a:pt x="4" y="4"/>
                      <a:pt x="4" y="3"/>
                      <a:pt x="4" y="3"/>
                    </a:cubicBezTo>
                    <a:cubicBezTo>
                      <a:pt x="4" y="3"/>
                      <a:pt x="4" y="3"/>
                      <a:pt x="3" y="3"/>
                    </a:cubicBezTo>
                    <a:cubicBezTo>
                      <a:pt x="3" y="3"/>
                      <a:pt x="3" y="3"/>
                      <a:pt x="3" y="3"/>
                    </a:cubicBezTo>
                    <a:cubicBezTo>
                      <a:pt x="2" y="4"/>
                      <a:pt x="3" y="4"/>
                      <a:pt x="2" y="4"/>
                    </a:cubicBezTo>
                    <a:cubicBezTo>
                      <a:pt x="2" y="4"/>
                      <a:pt x="2" y="4"/>
                      <a:pt x="2" y="4"/>
                    </a:cubicBezTo>
                    <a:cubicBezTo>
                      <a:pt x="3" y="5"/>
                      <a:pt x="3" y="5"/>
                      <a:pt x="3" y="5"/>
                    </a:cubicBezTo>
                    <a:cubicBezTo>
                      <a:pt x="3" y="5"/>
                      <a:pt x="3" y="6"/>
                      <a:pt x="3" y="6"/>
                    </a:cubicBezTo>
                    <a:cubicBezTo>
                      <a:pt x="3" y="6"/>
                      <a:pt x="2" y="6"/>
                      <a:pt x="2" y="7"/>
                    </a:cubicBezTo>
                    <a:cubicBezTo>
                      <a:pt x="2" y="7"/>
                      <a:pt x="2" y="7"/>
                      <a:pt x="2" y="7"/>
                    </a:cubicBezTo>
                    <a:cubicBezTo>
                      <a:pt x="2" y="8"/>
                      <a:pt x="2" y="8"/>
                      <a:pt x="2" y="8"/>
                    </a:cubicBezTo>
                    <a:cubicBezTo>
                      <a:pt x="1" y="9"/>
                      <a:pt x="1" y="8"/>
                      <a:pt x="1" y="9"/>
                    </a:cubicBezTo>
                    <a:cubicBezTo>
                      <a:pt x="0" y="9"/>
                      <a:pt x="1" y="9"/>
                      <a:pt x="1" y="10"/>
                    </a:cubicBezTo>
                    <a:cubicBezTo>
                      <a:pt x="1" y="10"/>
                      <a:pt x="1" y="10"/>
                      <a:pt x="1" y="11"/>
                    </a:cubicBezTo>
                    <a:cubicBezTo>
                      <a:pt x="1" y="12"/>
                      <a:pt x="1" y="12"/>
                      <a:pt x="1" y="12"/>
                    </a:cubicBezTo>
                    <a:cubicBezTo>
                      <a:pt x="1" y="13"/>
                      <a:pt x="0" y="13"/>
                      <a:pt x="1" y="13"/>
                    </a:cubicBezTo>
                    <a:cubicBezTo>
                      <a:pt x="1" y="14"/>
                      <a:pt x="1" y="14"/>
                      <a:pt x="1" y="14"/>
                    </a:cubicBezTo>
                    <a:cubicBezTo>
                      <a:pt x="2" y="14"/>
                      <a:pt x="2" y="14"/>
                      <a:pt x="3" y="14"/>
                    </a:cubicBezTo>
                    <a:cubicBezTo>
                      <a:pt x="3" y="14"/>
                      <a:pt x="4" y="14"/>
                      <a:pt x="4" y="15"/>
                    </a:cubicBezTo>
                    <a:cubicBezTo>
                      <a:pt x="4" y="15"/>
                      <a:pt x="5" y="15"/>
                      <a:pt x="5" y="16"/>
                    </a:cubicBezTo>
                    <a:cubicBezTo>
                      <a:pt x="5" y="16"/>
                      <a:pt x="5" y="17"/>
                      <a:pt x="4" y="17"/>
                    </a:cubicBezTo>
                    <a:cubicBezTo>
                      <a:pt x="4" y="18"/>
                      <a:pt x="4" y="19"/>
                      <a:pt x="4" y="19"/>
                    </a:cubicBezTo>
                    <a:cubicBezTo>
                      <a:pt x="4" y="20"/>
                      <a:pt x="4" y="20"/>
                      <a:pt x="4" y="20"/>
                    </a:cubicBezTo>
                    <a:cubicBezTo>
                      <a:pt x="4" y="21"/>
                      <a:pt x="4" y="21"/>
                      <a:pt x="4" y="21"/>
                    </a:cubicBezTo>
                    <a:cubicBezTo>
                      <a:pt x="5" y="21"/>
                      <a:pt x="5" y="21"/>
                      <a:pt x="5" y="21"/>
                    </a:cubicBezTo>
                    <a:cubicBezTo>
                      <a:pt x="6" y="21"/>
                      <a:pt x="6" y="21"/>
                      <a:pt x="6" y="21"/>
                    </a:cubicBezTo>
                    <a:cubicBezTo>
                      <a:pt x="7" y="21"/>
                      <a:pt x="7" y="21"/>
                      <a:pt x="8" y="21"/>
                    </a:cubicBezTo>
                    <a:cubicBezTo>
                      <a:pt x="8" y="20"/>
                      <a:pt x="8" y="20"/>
                      <a:pt x="9" y="21"/>
                    </a:cubicBezTo>
                    <a:cubicBezTo>
                      <a:pt x="9" y="21"/>
                      <a:pt x="9" y="21"/>
                      <a:pt x="10" y="2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1" name="Google Shape;811;p25"/>
              <p:cNvSpPr/>
              <p:nvPr/>
            </p:nvSpPr>
            <p:spPr>
              <a:xfrm>
                <a:off x="4452939" y="161607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2" name="Google Shape;812;p25"/>
              <p:cNvSpPr/>
              <p:nvPr/>
            </p:nvSpPr>
            <p:spPr>
              <a:xfrm>
                <a:off x="6924677" y="2859089"/>
                <a:ext cx="130175" cy="184150"/>
              </a:xfrm>
              <a:custGeom>
                <a:rect b="b" l="l" r="r" t="t"/>
                <a:pathLst>
                  <a:path extrusionOk="0" h="17" w="12">
                    <a:moveTo>
                      <a:pt x="11" y="14"/>
                    </a:moveTo>
                    <a:cubicBezTo>
                      <a:pt x="11" y="14"/>
                      <a:pt x="11" y="14"/>
                      <a:pt x="10" y="13"/>
                    </a:cubicBezTo>
                    <a:cubicBezTo>
                      <a:pt x="10" y="13"/>
                      <a:pt x="10" y="12"/>
                      <a:pt x="10" y="12"/>
                    </a:cubicBezTo>
                    <a:cubicBezTo>
                      <a:pt x="10" y="11"/>
                      <a:pt x="10" y="11"/>
                      <a:pt x="10" y="11"/>
                    </a:cubicBezTo>
                    <a:cubicBezTo>
                      <a:pt x="10" y="10"/>
                      <a:pt x="10" y="10"/>
                      <a:pt x="10" y="9"/>
                    </a:cubicBezTo>
                    <a:cubicBezTo>
                      <a:pt x="10" y="8"/>
                      <a:pt x="10" y="8"/>
                      <a:pt x="10" y="7"/>
                    </a:cubicBezTo>
                    <a:cubicBezTo>
                      <a:pt x="10" y="7"/>
                      <a:pt x="9" y="6"/>
                      <a:pt x="9" y="6"/>
                    </a:cubicBezTo>
                    <a:cubicBezTo>
                      <a:pt x="9" y="5"/>
                      <a:pt x="9" y="5"/>
                      <a:pt x="8" y="5"/>
                    </a:cubicBezTo>
                    <a:cubicBezTo>
                      <a:pt x="8" y="5"/>
                      <a:pt x="8" y="5"/>
                      <a:pt x="8" y="4"/>
                    </a:cubicBezTo>
                    <a:cubicBezTo>
                      <a:pt x="7" y="4"/>
                      <a:pt x="8" y="4"/>
                      <a:pt x="7" y="3"/>
                    </a:cubicBezTo>
                    <a:cubicBezTo>
                      <a:pt x="7" y="3"/>
                      <a:pt x="6" y="3"/>
                      <a:pt x="6" y="3"/>
                    </a:cubicBezTo>
                    <a:cubicBezTo>
                      <a:pt x="6" y="3"/>
                      <a:pt x="6" y="3"/>
                      <a:pt x="6" y="3"/>
                    </a:cubicBezTo>
                    <a:cubicBezTo>
                      <a:pt x="6" y="3"/>
                      <a:pt x="5" y="2"/>
                      <a:pt x="4" y="2"/>
                    </a:cubicBezTo>
                    <a:cubicBezTo>
                      <a:pt x="4" y="2"/>
                      <a:pt x="3" y="2"/>
                      <a:pt x="3" y="2"/>
                    </a:cubicBezTo>
                    <a:cubicBezTo>
                      <a:pt x="3" y="2"/>
                      <a:pt x="3" y="3"/>
                      <a:pt x="3" y="3"/>
                    </a:cubicBezTo>
                    <a:cubicBezTo>
                      <a:pt x="3" y="4"/>
                      <a:pt x="2" y="3"/>
                      <a:pt x="2" y="3"/>
                    </a:cubicBezTo>
                    <a:cubicBezTo>
                      <a:pt x="2" y="3"/>
                      <a:pt x="2" y="2"/>
                      <a:pt x="2" y="1"/>
                    </a:cubicBezTo>
                    <a:cubicBezTo>
                      <a:pt x="1" y="1"/>
                      <a:pt x="2" y="1"/>
                      <a:pt x="1" y="0"/>
                    </a:cubicBezTo>
                    <a:cubicBezTo>
                      <a:pt x="1" y="0"/>
                      <a:pt x="1" y="1"/>
                      <a:pt x="1" y="1"/>
                    </a:cubicBezTo>
                    <a:cubicBezTo>
                      <a:pt x="0" y="2"/>
                      <a:pt x="0" y="2"/>
                      <a:pt x="0" y="2"/>
                    </a:cubicBezTo>
                    <a:cubicBezTo>
                      <a:pt x="0" y="2"/>
                      <a:pt x="0" y="2"/>
                      <a:pt x="0" y="2"/>
                    </a:cubicBezTo>
                    <a:cubicBezTo>
                      <a:pt x="0" y="2"/>
                      <a:pt x="1" y="2"/>
                      <a:pt x="1" y="3"/>
                    </a:cubicBezTo>
                    <a:cubicBezTo>
                      <a:pt x="1" y="3"/>
                      <a:pt x="2" y="3"/>
                      <a:pt x="2" y="4"/>
                    </a:cubicBezTo>
                    <a:cubicBezTo>
                      <a:pt x="2" y="4"/>
                      <a:pt x="2" y="4"/>
                      <a:pt x="2" y="5"/>
                    </a:cubicBezTo>
                    <a:cubicBezTo>
                      <a:pt x="2" y="5"/>
                      <a:pt x="2" y="6"/>
                      <a:pt x="2" y="6"/>
                    </a:cubicBezTo>
                    <a:cubicBezTo>
                      <a:pt x="2" y="7"/>
                      <a:pt x="2" y="7"/>
                      <a:pt x="2" y="8"/>
                    </a:cubicBezTo>
                    <a:cubicBezTo>
                      <a:pt x="3" y="8"/>
                      <a:pt x="2" y="9"/>
                      <a:pt x="3" y="9"/>
                    </a:cubicBezTo>
                    <a:cubicBezTo>
                      <a:pt x="3" y="10"/>
                      <a:pt x="3" y="10"/>
                      <a:pt x="3" y="10"/>
                    </a:cubicBezTo>
                    <a:cubicBezTo>
                      <a:pt x="4" y="10"/>
                      <a:pt x="4" y="11"/>
                      <a:pt x="4" y="11"/>
                    </a:cubicBezTo>
                    <a:cubicBezTo>
                      <a:pt x="4" y="11"/>
                      <a:pt x="4" y="12"/>
                      <a:pt x="4" y="12"/>
                    </a:cubicBezTo>
                    <a:cubicBezTo>
                      <a:pt x="4" y="12"/>
                      <a:pt x="4" y="13"/>
                      <a:pt x="5" y="13"/>
                    </a:cubicBezTo>
                    <a:cubicBezTo>
                      <a:pt x="5" y="13"/>
                      <a:pt x="5" y="14"/>
                      <a:pt x="5" y="14"/>
                    </a:cubicBezTo>
                    <a:cubicBezTo>
                      <a:pt x="5" y="14"/>
                      <a:pt x="5" y="14"/>
                      <a:pt x="5" y="14"/>
                    </a:cubicBezTo>
                    <a:cubicBezTo>
                      <a:pt x="6" y="14"/>
                      <a:pt x="6" y="14"/>
                      <a:pt x="6" y="14"/>
                    </a:cubicBezTo>
                    <a:cubicBezTo>
                      <a:pt x="6" y="15"/>
                      <a:pt x="6" y="15"/>
                      <a:pt x="7" y="15"/>
                    </a:cubicBezTo>
                    <a:cubicBezTo>
                      <a:pt x="7" y="15"/>
                      <a:pt x="7" y="16"/>
                      <a:pt x="7" y="16"/>
                    </a:cubicBezTo>
                    <a:cubicBezTo>
                      <a:pt x="8" y="16"/>
                      <a:pt x="8" y="16"/>
                      <a:pt x="8" y="17"/>
                    </a:cubicBezTo>
                    <a:cubicBezTo>
                      <a:pt x="9" y="17"/>
                      <a:pt x="9" y="17"/>
                      <a:pt x="10" y="17"/>
                    </a:cubicBezTo>
                    <a:cubicBezTo>
                      <a:pt x="10" y="17"/>
                      <a:pt x="11" y="17"/>
                      <a:pt x="11" y="17"/>
                    </a:cubicBezTo>
                    <a:cubicBezTo>
                      <a:pt x="12" y="17"/>
                      <a:pt x="12" y="17"/>
                      <a:pt x="12" y="16"/>
                    </a:cubicBezTo>
                    <a:cubicBezTo>
                      <a:pt x="12" y="16"/>
                      <a:pt x="12" y="16"/>
                      <a:pt x="12" y="15"/>
                    </a:cubicBezTo>
                    <a:cubicBezTo>
                      <a:pt x="12" y="15"/>
                      <a:pt x="12" y="14"/>
                      <a:pt x="11" y="1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3" name="Google Shape;813;p25"/>
              <p:cNvSpPr/>
              <p:nvPr/>
            </p:nvSpPr>
            <p:spPr>
              <a:xfrm>
                <a:off x="8597902" y="3659189"/>
                <a:ext cx="22225" cy="11113"/>
              </a:xfrm>
              <a:custGeom>
                <a:rect b="b" l="l" r="r" t="t"/>
                <a:pathLst>
                  <a:path extrusionOk="0" h="1" w="2">
                    <a:moveTo>
                      <a:pt x="1" y="1"/>
                    </a:moveTo>
                    <a:cubicBezTo>
                      <a:pt x="2" y="1"/>
                      <a:pt x="2" y="0"/>
                      <a:pt x="1" y="0"/>
                    </a:cubicBezTo>
                    <a:cubicBezTo>
                      <a:pt x="1" y="0"/>
                      <a:pt x="1" y="0"/>
                      <a:pt x="0" y="0"/>
                    </a:cubicBezTo>
                    <a:cubicBezTo>
                      <a:pt x="0" y="0"/>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4" name="Google Shape;814;p25"/>
              <p:cNvSpPr/>
              <p:nvPr/>
            </p:nvSpPr>
            <p:spPr>
              <a:xfrm>
                <a:off x="8674102" y="3789364"/>
                <a:ext cx="22225" cy="22225"/>
              </a:xfrm>
              <a:custGeom>
                <a:rect b="b" l="l" r="r" t="t"/>
                <a:pathLst>
                  <a:path extrusionOk="0" h="2" w="2">
                    <a:moveTo>
                      <a:pt x="1" y="2"/>
                    </a:moveTo>
                    <a:cubicBezTo>
                      <a:pt x="1" y="2"/>
                      <a:pt x="1" y="2"/>
                      <a:pt x="2" y="1"/>
                    </a:cubicBezTo>
                    <a:cubicBezTo>
                      <a:pt x="2" y="1"/>
                      <a:pt x="2" y="1"/>
                      <a:pt x="2" y="1"/>
                    </a:cubicBezTo>
                    <a:cubicBezTo>
                      <a:pt x="2" y="1"/>
                      <a:pt x="2" y="1"/>
                      <a:pt x="1" y="0"/>
                    </a:cubicBezTo>
                    <a:cubicBezTo>
                      <a:pt x="1" y="0"/>
                      <a:pt x="1" y="1"/>
                      <a:pt x="0" y="1"/>
                    </a:cubicBezTo>
                    <a:cubicBezTo>
                      <a:pt x="0" y="1"/>
                      <a:pt x="0" y="1"/>
                      <a:pt x="0" y="1"/>
                    </a:cubicBezTo>
                    <a:cubicBezTo>
                      <a:pt x="0" y="1"/>
                      <a:pt x="1" y="1"/>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5" name="Google Shape;815;p25"/>
              <p:cNvSpPr/>
              <p:nvPr/>
            </p:nvSpPr>
            <p:spPr>
              <a:xfrm>
                <a:off x="8597902" y="3703639"/>
                <a:ext cx="76200" cy="85725"/>
              </a:xfrm>
              <a:custGeom>
                <a:rect b="b" l="l" r="r" t="t"/>
                <a:pathLst>
                  <a:path extrusionOk="0" h="8" w="7">
                    <a:moveTo>
                      <a:pt x="1" y="3"/>
                    </a:moveTo>
                    <a:cubicBezTo>
                      <a:pt x="1" y="3"/>
                      <a:pt x="1" y="3"/>
                      <a:pt x="1" y="4"/>
                    </a:cubicBezTo>
                    <a:cubicBezTo>
                      <a:pt x="1" y="4"/>
                      <a:pt x="1" y="4"/>
                      <a:pt x="2" y="4"/>
                    </a:cubicBezTo>
                    <a:cubicBezTo>
                      <a:pt x="2" y="5"/>
                      <a:pt x="2" y="5"/>
                      <a:pt x="3" y="5"/>
                    </a:cubicBezTo>
                    <a:cubicBezTo>
                      <a:pt x="3" y="6"/>
                      <a:pt x="3" y="6"/>
                      <a:pt x="3" y="6"/>
                    </a:cubicBezTo>
                    <a:cubicBezTo>
                      <a:pt x="3" y="6"/>
                      <a:pt x="4" y="6"/>
                      <a:pt x="4" y="7"/>
                    </a:cubicBezTo>
                    <a:cubicBezTo>
                      <a:pt x="4" y="7"/>
                      <a:pt x="4" y="7"/>
                      <a:pt x="4" y="8"/>
                    </a:cubicBezTo>
                    <a:cubicBezTo>
                      <a:pt x="5" y="8"/>
                      <a:pt x="5" y="8"/>
                      <a:pt x="5" y="8"/>
                    </a:cubicBezTo>
                    <a:cubicBezTo>
                      <a:pt x="5" y="8"/>
                      <a:pt x="6" y="8"/>
                      <a:pt x="6" y="8"/>
                    </a:cubicBezTo>
                    <a:cubicBezTo>
                      <a:pt x="6" y="8"/>
                      <a:pt x="7" y="8"/>
                      <a:pt x="7" y="8"/>
                    </a:cubicBezTo>
                    <a:cubicBezTo>
                      <a:pt x="7" y="8"/>
                      <a:pt x="7" y="8"/>
                      <a:pt x="7" y="8"/>
                    </a:cubicBezTo>
                    <a:cubicBezTo>
                      <a:pt x="7" y="7"/>
                      <a:pt x="7" y="7"/>
                      <a:pt x="7" y="7"/>
                    </a:cubicBezTo>
                    <a:cubicBezTo>
                      <a:pt x="7" y="6"/>
                      <a:pt x="7" y="6"/>
                      <a:pt x="6" y="6"/>
                    </a:cubicBezTo>
                    <a:cubicBezTo>
                      <a:pt x="6" y="6"/>
                      <a:pt x="6" y="6"/>
                      <a:pt x="6" y="5"/>
                    </a:cubicBezTo>
                    <a:cubicBezTo>
                      <a:pt x="5" y="5"/>
                      <a:pt x="5" y="6"/>
                      <a:pt x="4" y="5"/>
                    </a:cubicBezTo>
                    <a:cubicBezTo>
                      <a:pt x="4" y="5"/>
                      <a:pt x="4" y="5"/>
                      <a:pt x="4" y="4"/>
                    </a:cubicBezTo>
                    <a:cubicBezTo>
                      <a:pt x="4" y="4"/>
                      <a:pt x="4" y="3"/>
                      <a:pt x="3" y="3"/>
                    </a:cubicBezTo>
                    <a:cubicBezTo>
                      <a:pt x="3" y="2"/>
                      <a:pt x="3" y="3"/>
                      <a:pt x="2" y="3"/>
                    </a:cubicBezTo>
                    <a:cubicBezTo>
                      <a:pt x="2" y="2"/>
                      <a:pt x="2" y="2"/>
                      <a:pt x="2" y="2"/>
                    </a:cubicBezTo>
                    <a:cubicBezTo>
                      <a:pt x="1" y="1"/>
                      <a:pt x="2" y="1"/>
                      <a:pt x="1" y="1"/>
                    </a:cubicBezTo>
                    <a:cubicBezTo>
                      <a:pt x="1" y="0"/>
                      <a:pt x="1" y="0"/>
                      <a:pt x="0" y="0"/>
                    </a:cubicBezTo>
                    <a:cubicBezTo>
                      <a:pt x="0" y="0"/>
                      <a:pt x="0" y="0"/>
                      <a:pt x="0" y="1"/>
                    </a:cubicBezTo>
                    <a:cubicBezTo>
                      <a:pt x="0" y="1"/>
                      <a:pt x="0" y="1"/>
                      <a:pt x="0" y="2"/>
                    </a:cubicBezTo>
                    <a:cubicBezTo>
                      <a:pt x="0" y="2"/>
                      <a:pt x="1" y="2"/>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6" name="Google Shape;816;p25"/>
              <p:cNvSpPr/>
              <p:nvPr/>
            </p:nvSpPr>
            <p:spPr>
              <a:xfrm>
                <a:off x="6330952" y="1550989"/>
                <a:ext cx="0" cy="11113"/>
              </a:xfrm>
              <a:custGeom>
                <a:rect b="b" l="l" r="r" t="t"/>
                <a:pathLst>
                  <a:path extrusionOk="0" h="1" w="120000">
                    <a:moveTo>
                      <a:pt x="0" y="0"/>
                    </a:moveTo>
                    <a:cubicBezTo>
                      <a:pt x="0" y="1"/>
                      <a:pt x="0" y="1"/>
                      <a:pt x="0" y="1"/>
                    </a:cubicBezTo>
                    <a:cubicBezTo>
                      <a:pt x="0" y="1"/>
                      <a:pt x="0" y="1"/>
                      <a:pt x="0" y="1"/>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7" name="Google Shape;817;p25"/>
              <p:cNvSpPr/>
              <p:nvPr/>
            </p:nvSpPr>
            <p:spPr>
              <a:xfrm>
                <a:off x="6072189" y="1431926"/>
                <a:ext cx="1403350" cy="1027113"/>
              </a:xfrm>
              <a:custGeom>
                <a:rect b="b" l="l" r="r" t="t"/>
                <a:pathLst>
                  <a:path extrusionOk="0" h="95" w="130">
                    <a:moveTo>
                      <a:pt x="96" y="91"/>
                    </a:moveTo>
                    <a:cubicBezTo>
                      <a:pt x="96" y="92"/>
                      <a:pt x="96" y="92"/>
                      <a:pt x="96" y="92"/>
                    </a:cubicBezTo>
                    <a:cubicBezTo>
                      <a:pt x="96" y="91"/>
                      <a:pt x="97" y="91"/>
                      <a:pt x="97" y="91"/>
                    </a:cubicBezTo>
                    <a:cubicBezTo>
                      <a:pt x="98" y="91"/>
                      <a:pt x="98" y="92"/>
                      <a:pt x="98" y="92"/>
                    </a:cubicBezTo>
                    <a:cubicBezTo>
                      <a:pt x="99" y="92"/>
                      <a:pt x="99" y="91"/>
                      <a:pt x="99" y="91"/>
                    </a:cubicBezTo>
                    <a:cubicBezTo>
                      <a:pt x="100" y="92"/>
                      <a:pt x="99" y="92"/>
                      <a:pt x="99" y="93"/>
                    </a:cubicBezTo>
                    <a:cubicBezTo>
                      <a:pt x="99" y="94"/>
                      <a:pt x="99" y="94"/>
                      <a:pt x="100" y="94"/>
                    </a:cubicBezTo>
                    <a:cubicBezTo>
                      <a:pt x="100" y="95"/>
                      <a:pt x="100" y="95"/>
                      <a:pt x="101" y="95"/>
                    </a:cubicBezTo>
                    <a:cubicBezTo>
                      <a:pt x="101" y="95"/>
                      <a:pt x="102" y="95"/>
                      <a:pt x="102" y="94"/>
                    </a:cubicBezTo>
                    <a:cubicBezTo>
                      <a:pt x="102" y="94"/>
                      <a:pt x="102" y="93"/>
                      <a:pt x="102" y="93"/>
                    </a:cubicBezTo>
                    <a:cubicBezTo>
                      <a:pt x="102" y="92"/>
                      <a:pt x="102" y="92"/>
                      <a:pt x="102" y="92"/>
                    </a:cubicBezTo>
                    <a:cubicBezTo>
                      <a:pt x="102" y="90"/>
                      <a:pt x="104" y="91"/>
                      <a:pt x="105" y="91"/>
                    </a:cubicBezTo>
                    <a:cubicBezTo>
                      <a:pt x="106" y="91"/>
                      <a:pt x="106" y="91"/>
                      <a:pt x="107" y="90"/>
                    </a:cubicBezTo>
                    <a:cubicBezTo>
                      <a:pt x="107" y="90"/>
                      <a:pt x="107" y="90"/>
                      <a:pt x="107" y="90"/>
                    </a:cubicBezTo>
                    <a:cubicBezTo>
                      <a:pt x="108" y="90"/>
                      <a:pt x="108" y="90"/>
                      <a:pt x="109" y="90"/>
                    </a:cubicBezTo>
                    <a:cubicBezTo>
                      <a:pt x="109" y="89"/>
                      <a:pt x="109" y="89"/>
                      <a:pt x="109" y="89"/>
                    </a:cubicBezTo>
                    <a:cubicBezTo>
                      <a:pt x="109" y="89"/>
                      <a:pt x="110" y="89"/>
                      <a:pt x="110" y="89"/>
                    </a:cubicBezTo>
                    <a:cubicBezTo>
                      <a:pt x="110" y="89"/>
                      <a:pt x="111" y="89"/>
                      <a:pt x="111" y="89"/>
                    </a:cubicBezTo>
                    <a:cubicBezTo>
                      <a:pt x="112" y="89"/>
                      <a:pt x="112" y="89"/>
                      <a:pt x="113" y="88"/>
                    </a:cubicBezTo>
                    <a:cubicBezTo>
                      <a:pt x="114" y="88"/>
                      <a:pt x="114" y="87"/>
                      <a:pt x="114" y="87"/>
                    </a:cubicBezTo>
                    <a:cubicBezTo>
                      <a:pt x="115" y="87"/>
                      <a:pt x="116" y="88"/>
                      <a:pt x="116" y="87"/>
                    </a:cubicBezTo>
                    <a:cubicBezTo>
                      <a:pt x="116" y="87"/>
                      <a:pt x="116" y="86"/>
                      <a:pt x="116" y="86"/>
                    </a:cubicBezTo>
                    <a:cubicBezTo>
                      <a:pt x="116" y="86"/>
                      <a:pt x="117" y="86"/>
                      <a:pt x="117" y="86"/>
                    </a:cubicBezTo>
                    <a:cubicBezTo>
                      <a:pt x="117" y="85"/>
                      <a:pt x="118" y="85"/>
                      <a:pt x="118" y="85"/>
                    </a:cubicBezTo>
                    <a:cubicBezTo>
                      <a:pt x="118" y="84"/>
                      <a:pt x="119" y="84"/>
                      <a:pt x="119" y="84"/>
                    </a:cubicBezTo>
                    <a:cubicBezTo>
                      <a:pt x="119" y="84"/>
                      <a:pt x="119" y="83"/>
                      <a:pt x="119" y="83"/>
                    </a:cubicBezTo>
                    <a:cubicBezTo>
                      <a:pt x="120" y="82"/>
                      <a:pt x="120" y="83"/>
                      <a:pt x="121" y="82"/>
                    </a:cubicBezTo>
                    <a:cubicBezTo>
                      <a:pt x="121" y="82"/>
                      <a:pt x="121" y="81"/>
                      <a:pt x="121" y="81"/>
                    </a:cubicBezTo>
                    <a:cubicBezTo>
                      <a:pt x="121" y="80"/>
                      <a:pt x="122" y="80"/>
                      <a:pt x="122" y="80"/>
                    </a:cubicBezTo>
                    <a:cubicBezTo>
                      <a:pt x="123" y="79"/>
                      <a:pt x="122" y="79"/>
                      <a:pt x="122" y="78"/>
                    </a:cubicBezTo>
                    <a:cubicBezTo>
                      <a:pt x="122" y="77"/>
                      <a:pt x="122" y="77"/>
                      <a:pt x="122" y="76"/>
                    </a:cubicBezTo>
                    <a:cubicBezTo>
                      <a:pt x="122" y="76"/>
                      <a:pt x="122" y="76"/>
                      <a:pt x="122" y="75"/>
                    </a:cubicBezTo>
                    <a:cubicBezTo>
                      <a:pt x="122" y="75"/>
                      <a:pt x="123" y="75"/>
                      <a:pt x="123" y="74"/>
                    </a:cubicBezTo>
                    <a:cubicBezTo>
                      <a:pt x="123" y="73"/>
                      <a:pt x="123" y="73"/>
                      <a:pt x="123" y="72"/>
                    </a:cubicBezTo>
                    <a:cubicBezTo>
                      <a:pt x="124" y="72"/>
                      <a:pt x="124" y="72"/>
                      <a:pt x="124" y="72"/>
                    </a:cubicBezTo>
                    <a:cubicBezTo>
                      <a:pt x="124" y="72"/>
                      <a:pt x="125" y="72"/>
                      <a:pt x="125" y="71"/>
                    </a:cubicBezTo>
                    <a:cubicBezTo>
                      <a:pt x="125" y="71"/>
                      <a:pt x="125" y="71"/>
                      <a:pt x="125" y="71"/>
                    </a:cubicBezTo>
                    <a:cubicBezTo>
                      <a:pt x="125" y="71"/>
                      <a:pt x="125" y="70"/>
                      <a:pt x="125" y="70"/>
                    </a:cubicBezTo>
                    <a:cubicBezTo>
                      <a:pt x="125" y="70"/>
                      <a:pt x="125" y="70"/>
                      <a:pt x="125" y="69"/>
                    </a:cubicBezTo>
                    <a:cubicBezTo>
                      <a:pt x="124" y="69"/>
                      <a:pt x="125" y="69"/>
                      <a:pt x="125" y="68"/>
                    </a:cubicBezTo>
                    <a:cubicBezTo>
                      <a:pt x="125" y="67"/>
                      <a:pt x="125" y="67"/>
                      <a:pt x="124" y="67"/>
                    </a:cubicBezTo>
                    <a:cubicBezTo>
                      <a:pt x="124" y="66"/>
                      <a:pt x="124" y="67"/>
                      <a:pt x="124" y="66"/>
                    </a:cubicBezTo>
                    <a:cubicBezTo>
                      <a:pt x="123" y="66"/>
                      <a:pt x="123" y="66"/>
                      <a:pt x="122" y="66"/>
                    </a:cubicBezTo>
                    <a:cubicBezTo>
                      <a:pt x="122" y="66"/>
                      <a:pt x="121" y="66"/>
                      <a:pt x="121" y="66"/>
                    </a:cubicBezTo>
                    <a:cubicBezTo>
                      <a:pt x="121" y="66"/>
                      <a:pt x="121" y="66"/>
                      <a:pt x="122" y="66"/>
                    </a:cubicBezTo>
                    <a:cubicBezTo>
                      <a:pt x="122" y="65"/>
                      <a:pt x="123" y="65"/>
                      <a:pt x="123" y="65"/>
                    </a:cubicBezTo>
                    <a:cubicBezTo>
                      <a:pt x="123" y="64"/>
                      <a:pt x="123" y="64"/>
                      <a:pt x="123" y="64"/>
                    </a:cubicBezTo>
                    <a:cubicBezTo>
                      <a:pt x="123" y="63"/>
                      <a:pt x="123" y="63"/>
                      <a:pt x="123" y="63"/>
                    </a:cubicBezTo>
                    <a:cubicBezTo>
                      <a:pt x="123" y="63"/>
                      <a:pt x="123" y="62"/>
                      <a:pt x="123" y="62"/>
                    </a:cubicBezTo>
                    <a:cubicBezTo>
                      <a:pt x="123" y="62"/>
                      <a:pt x="122" y="62"/>
                      <a:pt x="122" y="61"/>
                    </a:cubicBezTo>
                    <a:cubicBezTo>
                      <a:pt x="122" y="61"/>
                      <a:pt x="122" y="60"/>
                      <a:pt x="122" y="60"/>
                    </a:cubicBezTo>
                    <a:cubicBezTo>
                      <a:pt x="122" y="60"/>
                      <a:pt x="121" y="60"/>
                      <a:pt x="121" y="60"/>
                    </a:cubicBezTo>
                    <a:cubicBezTo>
                      <a:pt x="120" y="60"/>
                      <a:pt x="120" y="59"/>
                      <a:pt x="119" y="59"/>
                    </a:cubicBezTo>
                    <a:cubicBezTo>
                      <a:pt x="119" y="59"/>
                      <a:pt x="119" y="59"/>
                      <a:pt x="119" y="59"/>
                    </a:cubicBezTo>
                    <a:cubicBezTo>
                      <a:pt x="118" y="58"/>
                      <a:pt x="118" y="58"/>
                      <a:pt x="118" y="57"/>
                    </a:cubicBezTo>
                    <a:cubicBezTo>
                      <a:pt x="118" y="57"/>
                      <a:pt x="118" y="56"/>
                      <a:pt x="117" y="56"/>
                    </a:cubicBezTo>
                    <a:cubicBezTo>
                      <a:pt x="117" y="56"/>
                      <a:pt x="117" y="55"/>
                      <a:pt x="117" y="55"/>
                    </a:cubicBezTo>
                    <a:cubicBezTo>
                      <a:pt x="116" y="55"/>
                      <a:pt x="116" y="55"/>
                      <a:pt x="116" y="54"/>
                    </a:cubicBezTo>
                    <a:cubicBezTo>
                      <a:pt x="116" y="54"/>
                      <a:pt x="116" y="54"/>
                      <a:pt x="115" y="53"/>
                    </a:cubicBezTo>
                    <a:cubicBezTo>
                      <a:pt x="115" y="53"/>
                      <a:pt x="115" y="53"/>
                      <a:pt x="114" y="53"/>
                    </a:cubicBezTo>
                    <a:cubicBezTo>
                      <a:pt x="114" y="53"/>
                      <a:pt x="114" y="53"/>
                      <a:pt x="114" y="53"/>
                    </a:cubicBezTo>
                    <a:cubicBezTo>
                      <a:pt x="113" y="53"/>
                      <a:pt x="113" y="52"/>
                      <a:pt x="113" y="52"/>
                    </a:cubicBezTo>
                    <a:cubicBezTo>
                      <a:pt x="113" y="51"/>
                      <a:pt x="113" y="51"/>
                      <a:pt x="113" y="51"/>
                    </a:cubicBezTo>
                    <a:cubicBezTo>
                      <a:pt x="114" y="50"/>
                      <a:pt x="114" y="50"/>
                      <a:pt x="114" y="49"/>
                    </a:cubicBezTo>
                    <a:cubicBezTo>
                      <a:pt x="115" y="49"/>
                      <a:pt x="115" y="48"/>
                      <a:pt x="115" y="48"/>
                    </a:cubicBezTo>
                    <a:cubicBezTo>
                      <a:pt x="115" y="48"/>
                      <a:pt x="115" y="48"/>
                      <a:pt x="115" y="48"/>
                    </a:cubicBezTo>
                    <a:cubicBezTo>
                      <a:pt x="115" y="48"/>
                      <a:pt x="115" y="47"/>
                      <a:pt x="115" y="47"/>
                    </a:cubicBezTo>
                    <a:cubicBezTo>
                      <a:pt x="116" y="47"/>
                      <a:pt x="116" y="47"/>
                      <a:pt x="116" y="47"/>
                    </a:cubicBezTo>
                    <a:cubicBezTo>
                      <a:pt x="117" y="47"/>
                      <a:pt x="117" y="47"/>
                      <a:pt x="117" y="47"/>
                    </a:cubicBezTo>
                    <a:cubicBezTo>
                      <a:pt x="118" y="46"/>
                      <a:pt x="118" y="46"/>
                      <a:pt x="118" y="46"/>
                    </a:cubicBezTo>
                    <a:cubicBezTo>
                      <a:pt x="118" y="45"/>
                      <a:pt x="118" y="45"/>
                      <a:pt x="118" y="45"/>
                    </a:cubicBezTo>
                    <a:cubicBezTo>
                      <a:pt x="118" y="45"/>
                      <a:pt x="117" y="45"/>
                      <a:pt x="117" y="45"/>
                    </a:cubicBezTo>
                    <a:cubicBezTo>
                      <a:pt x="116" y="45"/>
                      <a:pt x="116" y="45"/>
                      <a:pt x="116" y="45"/>
                    </a:cubicBezTo>
                    <a:cubicBezTo>
                      <a:pt x="115" y="45"/>
                      <a:pt x="115" y="45"/>
                      <a:pt x="115" y="44"/>
                    </a:cubicBezTo>
                    <a:cubicBezTo>
                      <a:pt x="114" y="44"/>
                      <a:pt x="114" y="44"/>
                      <a:pt x="114" y="44"/>
                    </a:cubicBezTo>
                    <a:cubicBezTo>
                      <a:pt x="113" y="44"/>
                      <a:pt x="113" y="44"/>
                      <a:pt x="112" y="44"/>
                    </a:cubicBezTo>
                    <a:cubicBezTo>
                      <a:pt x="112" y="45"/>
                      <a:pt x="112" y="44"/>
                      <a:pt x="112" y="45"/>
                    </a:cubicBezTo>
                    <a:cubicBezTo>
                      <a:pt x="111" y="45"/>
                      <a:pt x="112" y="45"/>
                      <a:pt x="111" y="45"/>
                    </a:cubicBezTo>
                    <a:cubicBezTo>
                      <a:pt x="111" y="45"/>
                      <a:pt x="111" y="46"/>
                      <a:pt x="111" y="46"/>
                    </a:cubicBezTo>
                    <a:cubicBezTo>
                      <a:pt x="111" y="46"/>
                      <a:pt x="111" y="46"/>
                      <a:pt x="110" y="46"/>
                    </a:cubicBezTo>
                    <a:cubicBezTo>
                      <a:pt x="110" y="46"/>
                      <a:pt x="110" y="45"/>
                      <a:pt x="110" y="45"/>
                    </a:cubicBezTo>
                    <a:cubicBezTo>
                      <a:pt x="109" y="45"/>
                      <a:pt x="109" y="45"/>
                      <a:pt x="109" y="45"/>
                    </a:cubicBezTo>
                    <a:cubicBezTo>
                      <a:pt x="109" y="44"/>
                      <a:pt x="109" y="44"/>
                      <a:pt x="108" y="44"/>
                    </a:cubicBezTo>
                    <a:cubicBezTo>
                      <a:pt x="108" y="44"/>
                      <a:pt x="108" y="43"/>
                      <a:pt x="108" y="43"/>
                    </a:cubicBezTo>
                    <a:cubicBezTo>
                      <a:pt x="108" y="43"/>
                      <a:pt x="107" y="43"/>
                      <a:pt x="106" y="43"/>
                    </a:cubicBezTo>
                    <a:cubicBezTo>
                      <a:pt x="106" y="43"/>
                      <a:pt x="106" y="42"/>
                      <a:pt x="105" y="42"/>
                    </a:cubicBezTo>
                    <a:cubicBezTo>
                      <a:pt x="105" y="42"/>
                      <a:pt x="105" y="42"/>
                      <a:pt x="105" y="42"/>
                    </a:cubicBezTo>
                    <a:cubicBezTo>
                      <a:pt x="104" y="41"/>
                      <a:pt x="104" y="40"/>
                      <a:pt x="104" y="40"/>
                    </a:cubicBezTo>
                    <a:cubicBezTo>
                      <a:pt x="105" y="40"/>
                      <a:pt x="105" y="40"/>
                      <a:pt x="105" y="40"/>
                    </a:cubicBezTo>
                    <a:cubicBezTo>
                      <a:pt x="106" y="40"/>
                      <a:pt x="106" y="40"/>
                      <a:pt x="106" y="40"/>
                    </a:cubicBezTo>
                    <a:cubicBezTo>
                      <a:pt x="107" y="40"/>
                      <a:pt x="107" y="40"/>
                      <a:pt x="108" y="40"/>
                    </a:cubicBezTo>
                    <a:cubicBezTo>
                      <a:pt x="108" y="40"/>
                      <a:pt x="108" y="40"/>
                      <a:pt x="108" y="39"/>
                    </a:cubicBezTo>
                    <a:cubicBezTo>
                      <a:pt x="108" y="39"/>
                      <a:pt x="107" y="39"/>
                      <a:pt x="107" y="39"/>
                    </a:cubicBezTo>
                    <a:cubicBezTo>
                      <a:pt x="107" y="38"/>
                      <a:pt x="108" y="38"/>
                      <a:pt x="108" y="38"/>
                    </a:cubicBezTo>
                    <a:cubicBezTo>
                      <a:pt x="108" y="38"/>
                      <a:pt x="108" y="38"/>
                      <a:pt x="108" y="38"/>
                    </a:cubicBezTo>
                    <a:cubicBezTo>
                      <a:pt x="109" y="37"/>
                      <a:pt x="109" y="37"/>
                      <a:pt x="109" y="37"/>
                    </a:cubicBezTo>
                    <a:cubicBezTo>
                      <a:pt x="109" y="36"/>
                      <a:pt x="109" y="36"/>
                      <a:pt x="109" y="36"/>
                    </a:cubicBezTo>
                    <a:cubicBezTo>
                      <a:pt x="109" y="36"/>
                      <a:pt x="109" y="36"/>
                      <a:pt x="109" y="36"/>
                    </a:cubicBezTo>
                    <a:cubicBezTo>
                      <a:pt x="110" y="35"/>
                      <a:pt x="110" y="35"/>
                      <a:pt x="110" y="35"/>
                    </a:cubicBezTo>
                    <a:cubicBezTo>
                      <a:pt x="111" y="35"/>
                      <a:pt x="111" y="35"/>
                      <a:pt x="112" y="35"/>
                    </a:cubicBezTo>
                    <a:cubicBezTo>
                      <a:pt x="112" y="35"/>
                      <a:pt x="112" y="35"/>
                      <a:pt x="112" y="35"/>
                    </a:cubicBezTo>
                    <a:cubicBezTo>
                      <a:pt x="112" y="35"/>
                      <a:pt x="112" y="35"/>
                      <a:pt x="113" y="36"/>
                    </a:cubicBezTo>
                    <a:cubicBezTo>
                      <a:pt x="113" y="36"/>
                      <a:pt x="113" y="36"/>
                      <a:pt x="113" y="36"/>
                    </a:cubicBezTo>
                    <a:cubicBezTo>
                      <a:pt x="113" y="36"/>
                      <a:pt x="113" y="36"/>
                      <a:pt x="113" y="37"/>
                    </a:cubicBezTo>
                    <a:cubicBezTo>
                      <a:pt x="113" y="37"/>
                      <a:pt x="113" y="37"/>
                      <a:pt x="113" y="38"/>
                    </a:cubicBezTo>
                    <a:cubicBezTo>
                      <a:pt x="112" y="38"/>
                      <a:pt x="112" y="38"/>
                      <a:pt x="112" y="39"/>
                    </a:cubicBezTo>
                    <a:cubicBezTo>
                      <a:pt x="112" y="39"/>
                      <a:pt x="112" y="39"/>
                      <a:pt x="113" y="39"/>
                    </a:cubicBezTo>
                    <a:cubicBezTo>
                      <a:pt x="113" y="40"/>
                      <a:pt x="113" y="40"/>
                      <a:pt x="113" y="40"/>
                    </a:cubicBezTo>
                    <a:cubicBezTo>
                      <a:pt x="113" y="41"/>
                      <a:pt x="112" y="41"/>
                      <a:pt x="113" y="41"/>
                    </a:cubicBezTo>
                    <a:cubicBezTo>
                      <a:pt x="113" y="42"/>
                      <a:pt x="113" y="41"/>
                      <a:pt x="114" y="41"/>
                    </a:cubicBezTo>
                    <a:cubicBezTo>
                      <a:pt x="114" y="41"/>
                      <a:pt x="114" y="40"/>
                      <a:pt x="114" y="40"/>
                    </a:cubicBezTo>
                    <a:cubicBezTo>
                      <a:pt x="115" y="40"/>
                      <a:pt x="115" y="39"/>
                      <a:pt x="115" y="39"/>
                    </a:cubicBezTo>
                    <a:cubicBezTo>
                      <a:pt x="116" y="39"/>
                      <a:pt x="116" y="39"/>
                      <a:pt x="116" y="39"/>
                    </a:cubicBezTo>
                    <a:cubicBezTo>
                      <a:pt x="117" y="39"/>
                      <a:pt x="117" y="38"/>
                      <a:pt x="118" y="38"/>
                    </a:cubicBezTo>
                    <a:cubicBezTo>
                      <a:pt x="118" y="38"/>
                      <a:pt x="118" y="38"/>
                      <a:pt x="118" y="38"/>
                    </a:cubicBezTo>
                    <a:cubicBezTo>
                      <a:pt x="118" y="38"/>
                      <a:pt x="118" y="38"/>
                      <a:pt x="118" y="38"/>
                    </a:cubicBezTo>
                    <a:cubicBezTo>
                      <a:pt x="118" y="38"/>
                      <a:pt x="118" y="38"/>
                      <a:pt x="119" y="38"/>
                    </a:cubicBezTo>
                    <a:cubicBezTo>
                      <a:pt x="119" y="37"/>
                      <a:pt x="119" y="37"/>
                      <a:pt x="119" y="37"/>
                    </a:cubicBezTo>
                    <a:cubicBezTo>
                      <a:pt x="119" y="37"/>
                      <a:pt x="120" y="37"/>
                      <a:pt x="120" y="37"/>
                    </a:cubicBezTo>
                    <a:cubicBezTo>
                      <a:pt x="120" y="37"/>
                      <a:pt x="121" y="37"/>
                      <a:pt x="121" y="36"/>
                    </a:cubicBezTo>
                    <a:cubicBezTo>
                      <a:pt x="122" y="36"/>
                      <a:pt x="122" y="36"/>
                      <a:pt x="123" y="36"/>
                    </a:cubicBezTo>
                    <a:cubicBezTo>
                      <a:pt x="123" y="36"/>
                      <a:pt x="123" y="36"/>
                      <a:pt x="123" y="36"/>
                    </a:cubicBezTo>
                    <a:cubicBezTo>
                      <a:pt x="123" y="36"/>
                      <a:pt x="123" y="36"/>
                      <a:pt x="124" y="35"/>
                    </a:cubicBezTo>
                    <a:cubicBezTo>
                      <a:pt x="124" y="35"/>
                      <a:pt x="124" y="34"/>
                      <a:pt x="124" y="34"/>
                    </a:cubicBezTo>
                    <a:cubicBezTo>
                      <a:pt x="125" y="33"/>
                      <a:pt x="125" y="33"/>
                      <a:pt x="126" y="32"/>
                    </a:cubicBezTo>
                    <a:cubicBezTo>
                      <a:pt x="126" y="32"/>
                      <a:pt x="126" y="31"/>
                      <a:pt x="126" y="31"/>
                    </a:cubicBezTo>
                    <a:cubicBezTo>
                      <a:pt x="127" y="31"/>
                      <a:pt x="126" y="30"/>
                      <a:pt x="126" y="30"/>
                    </a:cubicBezTo>
                    <a:cubicBezTo>
                      <a:pt x="127" y="30"/>
                      <a:pt x="127" y="30"/>
                      <a:pt x="127" y="30"/>
                    </a:cubicBezTo>
                    <a:cubicBezTo>
                      <a:pt x="127" y="30"/>
                      <a:pt x="127" y="31"/>
                      <a:pt x="128" y="31"/>
                    </a:cubicBezTo>
                    <a:cubicBezTo>
                      <a:pt x="128" y="31"/>
                      <a:pt x="128" y="30"/>
                      <a:pt x="128" y="30"/>
                    </a:cubicBezTo>
                    <a:cubicBezTo>
                      <a:pt x="128" y="30"/>
                      <a:pt x="128" y="31"/>
                      <a:pt x="129" y="31"/>
                    </a:cubicBezTo>
                    <a:cubicBezTo>
                      <a:pt x="129" y="31"/>
                      <a:pt x="129" y="31"/>
                      <a:pt x="129" y="31"/>
                    </a:cubicBezTo>
                    <a:cubicBezTo>
                      <a:pt x="129" y="30"/>
                      <a:pt x="129" y="30"/>
                      <a:pt x="129" y="30"/>
                    </a:cubicBezTo>
                    <a:cubicBezTo>
                      <a:pt x="129" y="29"/>
                      <a:pt x="129" y="29"/>
                      <a:pt x="129" y="29"/>
                    </a:cubicBezTo>
                    <a:cubicBezTo>
                      <a:pt x="128" y="28"/>
                      <a:pt x="128" y="28"/>
                      <a:pt x="128" y="27"/>
                    </a:cubicBezTo>
                    <a:cubicBezTo>
                      <a:pt x="128" y="27"/>
                      <a:pt x="127" y="27"/>
                      <a:pt x="127" y="26"/>
                    </a:cubicBezTo>
                    <a:cubicBezTo>
                      <a:pt x="127" y="26"/>
                      <a:pt x="127" y="25"/>
                      <a:pt x="127" y="25"/>
                    </a:cubicBezTo>
                    <a:cubicBezTo>
                      <a:pt x="127" y="24"/>
                      <a:pt x="127" y="24"/>
                      <a:pt x="126" y="24"/>
                    </a:cubicBezTo>
                    <a:cubicBezTo>
                      <a:pt x="126" y="24"/>
                      <a:pt x="126" y="23"/>
                      <a:pt x="127" y="23"/>
                    </a:cubicBezTo>
                    <a:cubicBezTo>
                      <a:pt x="127" y="23"/>
                      <a:pt x="127" y="23"/>
                      <a:pt x="128" y="23"/>
                    </a:cubicBezTo>
                    <a:cubicBezTo>
                      <a:pt x="129" y="23"/>
                      <a:pt x="129" y="23"/>
                      <a:pt x="130" y="22"/>
                    </a:cubicBezTo>
                    <a:cubicBezTo>
                      <a:pt x="130" y="22"/>
                      <a:pt x="130" y="21"/>
                      <a:pt x="129" y="21"/>
                    </a:cubicBezTo>
                    <a:cubicBezTo>
                      <a:pt x="129" y="20"/>
                      <a:pt x="129" y="20"/>
                      <a:pt x="129" y="20"/>
                    </a:cubicBezTo>
                    <a:cubicBezTo>
                      <a:pt x="129" y="19"/>
                      <a:pt x="129" y="19"/>
                      <a:pt x="129" y="19"/>
                    </a:cubicBezTo>
                    <a:cubicBezTo>
                      <a:pt x="128" y="18"/>
                      <a:pt x="128" y="18"/>
                      <a:pt x="128" y="18"/>
                    </a:cubicBezTo>
                    <a:cubicBezTo>
                      <a:pt x="128" y="17"/>
                      <a:pt x="128" y="17"/>
                      <a:pt x="128" y="17"/>
                    </a:cubicBezTo>
                    <a:cubicBezTo>
                      <a:pt x="128" y="17"/>
                      <a:pt x="128" y="16"/>
                      <a:pt x="128" y="16"/>
                    </a:cubicBezTo>
                    <a:cubicBezTo>
                      <a:pt x="128" y="16"/>
                      <a:pt x="128" y="16"/>
                      <a:pt x="128" y="16"/>
                    </a:cubicBezTo>
                    <a:cubicBezTo>
                      <a:pt x="127" y="16"/>
                      <a:pt x="127" y="15"/>
                      <a:pt x="127" y="15"/>
                    </a:cubicBezTo>
                    <a:cubicBezTo>
                      <a:pt x="127" y="15"/>
                      <a:pt x="127" y="15"/>
                      <a:pt x="127" y="15"/>
                    </a:cubicBezTo>
                    <a:cubicBezTo>
                      <a:pt x="126" y="15"/>
                      <a:pt x="126" y="15"/>
                      <a:pt x="126" y="15"/>
                    </a:cubicBezTo>
                    <a:cubicBezTo>
                      <a:pt x="125" y="15"/>
                      <a:pt x="125" y="16"/>
                      <a:pt x="125" y="16"/>
                    </a:cubicBezTo>
                    <a:cubicBezTo>
                      <a:pt x="124" y="16"/>
                      <a:pt x="124" y="16"/>
                      <a:pt x="123" y="16"/>
                    </a:cubicBezTo>
                    <a:cubicBezTo>
                      <a:pt x="123" y="16"/>
                      <a:pt x="123" y="16"/>
                      <a:pt x="122" y="16"/>
                    </a:cubicBezTo>
                    <a:cubicBezTo>
                      <a:pt x="122" y="16"/>
                      <a:pt x="121" y="16"/>
                      <a:pt x="121" y="16"/>
                    </a:cubicBezTo>
                    <a:cubicBezTo>
                      <a:pt x="121" y="16"/>
                      <a:pt x="120" y="16"/>
                      <a:pt x="120" y="16"/>
                    </a:cubicBezTo>
                    <a:cubicBezTo>
                      <a:pt x="120" y="15"/>
                      <a:pt x="119" y="15"/>
                      <a:pt x="119" y="15"/>
                    </a:cubicBezTo>
                    <a:cubicBezTo>
                      <a:pt x="119" y="14"/>
                      <a:pt x="119" y="14"/>
                      <a:pt x="118" y="14"/>
                    </a:cubicBezTo>
                    <a:cubicBezTo>
                      <a:pt x="118" y="13"/>
                      <a:pt x="117" y="13"/>
                      <a:pt x="117" y="13"/>
                    </a:cubicBezTo>
                    <a:cubicBezTo>
                      <a:pt x="116" y="13"/>
                      <a:pt x="116" y="12"/>
                      <a:pt x="116" y="12"/>
                    </a:cubicBezTo>
                    <a:cubicBezTo>
                      <a:pt x="115" y="12"/>
                      <a:pt x="115" y="12"/>
                      <a:pt x="115" y="12"/>
                    </a:cubicBezTo>
                    <a:cubicBezTo>
                      <a:pt x="115" y="12"/>
                      <a:pt x="115" y="12"/>
                      <a:pt x="115" y="12"/>
                    </a:cubicBezTo>
                    <a:cubicBezTo>
                      <a:pt x="114" y="12"/>
                      <a:pt x="114" y="12"/>
                      <a:pt x="113" y="12"/>
                    </a:cubicBezTo>
                    <a:cubicBezTo>
                      <a:pt x="112" y="11"/>
                      <a:pt x="112" y="11"/>
                      <a:pt x="111" y="11"/>
                    </a:cubicBezTo>
                    <a:cubicBezTo>
                      <a:pt x="111" y="11"/>
                      <a:pt x="111" y="11"/>
                      <a:pt x="110" y="11"/>
                    </a:cubicBezTo>
                    <a:cubicBezTo>
                      <a:pt x="110" y="11"/>
                      <a:pt x="110" y="11"/>
                      <a:pt x="109" y="11"/>
                    </a:cubicBezTo>
                    <a:cubicBezTo>
                      <a:pt x="109" y="11"/>
                      <a:pt x="109" y="10"/>
                      <a:pt x="109" y="10"/>
                    </a:cubicBezTo>
                    <a:cubicBezTo>
                      <a:pt x="108" y="10"/>
                      <a:pt x="108" y="9"/>
                      <a:pt x="107" y="9"/>
                    </a:cubicBezTo>
                    <a:cubicBezTo>
                      <a:pt x="107" y="8"/>
                      <a:pt x="106" y="8"/>
                      <a:pt x="106" y="7"/>
                    </a:cubicBezTo>
                    <a:cubicBezTo>
                      <a:pt x="105" y="7"/>
                      <a:pt x="105" y="6"/>
                      <a:pt x="104" y="6"/>
                    </a:cubicBezTo>
                    <a:cubicBezTo>
                      <a:pt x="104" y="6"/>
                      <a:pt x="103" y="5"/>
                      <a:pt x="103" y="5"/>
                    </a:cubicBezTo>
                    <a:cubicBezTo>
                      <a:pt x="103" y="5"/>
                      <a:pt x="103" y="4"/>
                      <a:pt x="102" y="4"/>
                    </a:cubicBezTo>
                    <a:cubicBezTo>
                      <a:pt x="102" y="4"/>
                      <a:pt x="102" y="4"/>
                      <a:pt x="102" y="3"/>
                    </a:cubicBezTo>
                    <a:cubicBezTo>
                      <a:pt x="102" y="3"/>
                      <a:pt x="102" y="3"/>
                      <a:pt x="101" y="3"/>
                    </a:cubicBezTo>
                    <a:cubicBezTo>
                      <a:pt x="101" y="3"/>
                      <a:pt x="101" y="3"/>
                      <a:pt x="101" y="3"/>
                    </a:cubicBezTo>
                    <a:cubicBezTo>
                      <a:pt x="100" y="3"/>
                      <a:pt x="100" y="2"/>
                      <a:pt x="99" y="2"/>
                    </a:cubicBezTo>
                    <a:cubicBezTo>
                      <a:pt x="99" y="2"/>
                      <a:pt x="99" y="2"/>
                      <a:pt x="99" y="2"/>
                    </a:cubicBezTo>
                    <a:cubicBezTo>
                      <a:pt x="98" y="1"/>
                      <a:pt x="98" y="1"/>
                      <a:pt x="97" y="1"/>
                    </a:cubicBezTo>
                    <a:cubicBezTo>
                      <a:pt x="97" y="1"/>
                      <a:pt x="97" y="1"/>
                      <a:pt x="96" y="1"/>
                    </a:cubicBezTo>
                    <a:cubicBezTo>
                      <a:pt x="96" y="1"/>
                      <a:pt x="95" y="1"/>
                      <a:pt x="95" y="1"/>
                    </a:cubicBezTo>
                    <a:cubicBezTo>
                      <a:pt x="95" y="1"/>
                      <a:pt x="95" y="1"/>
                      <a:pt x="94" y="1"/>
                    </a:cubicBezTo>
                    <a:cubicBezTo>
                      <a:pt x="94" y="0"/>
                      <a:pt x="93" y="0"/>
                      <a:pt x="93" y="0"/>
                    </a:cubicBezTo>
                    <a:cubicBezTo>
                      <a:pt x="92" y="0"/>
                      <a:pt x="92" y="0"/>
                      <a:pt x="92" y="0"/>
                    </a:cubicBezTo>
                    <a:cubicBezTo>
                      <a:pt x="91" y="0"/>
                      <a:pt x="91" y="0"/>
                      <a:pt x="90" y="0"/>
                    </a:cubicBezTo>
                    <a:cubicBezTo>
                      <a:pt x="89" y="0"/>
                      <a:pt x="89" y="0"/>
                      <a:pt x="88" y="0"/>
                    </a:cubicBezTo>
                    <a:cubicBezTo>
                      <a:pt x="88" y="1"/>
                      <a:pt x="88" y="0"/>
                      <a:pt x="87" y="1"/>
                    </a:cubicBezTo>
                    <a:cubicBezTo>
                      <a:pt x="87" y="1"/>
                      <a:pt x="87" y="1"/>
                      <a:pt x="87" y="1"/>
                    </a:cubicBezTo>
                    <a:cubicBezTo>
                      <a:pt x="87" y="2"/>
                      <a:pt x="87" y="2"/>
                      <a:pt x="87" y="2"/>
                    </a:cubicBezTo>
                    <a:cubicBezTo>
                      <a:pt x="87" y="2"/>
                      <a:pt x="87" y="2"/>
                      <a:pt x="88" y="2"/>
                    </a:cubicBezTo>
                    <a:cubicBezTo>
                      <a:pt x="88" y="2"/>
                      <a:pt x="88" y="3"/>
                      <a:pt x="89" y="3"/>
                    </a:cubicBezTo>
                    <a:cubicBezTo>
                      <a:pt x="89" y="3"/>
                      <a:pt x="89" y="3"/>
                      <a:pt x="89" y="4"/>
                    </a:cubicBezTo>
                    <a:cubicBezTo>
                      <a:pt x="89" y="4"/>
                      <a:pt x="89" y="4"/>
                      <a:pt x="89" y="4"/>
                    </a:cubicBezTo>
                    <a:cubicBezTo>
                      <a:pt x="89" y="5"/>
                      <a:pt x="88" y="5"/>
                      <a:pt x="89" y="6"/>
                    </a:cubicBezTo>
                    <a:cubicBezTo>
                      <a:pt x="89" y="6"/>
                      <a:pt x="89" y="6"/>
                      <a:pt x="89" y="7"/>
                    </a:cubicBezTo>
                    <a:cubicBezTo>
                      <a:pt x="89" y="7"/>
                      <a:pt x="89" y="8"/>
                      <a:pt x="89" y="8"/>
                    </a:cubicBezTo>
                    <a:cubicBezTo>
                      <a:pt x="89" y="9"/>
                      <a:pt x="90" y="9"/>
                      <a:pt x="90" y="9"/>
                    </a:cubicBezTo>
                    <a:cubicBezTo>
                      <a:pt x="90" y="10"/>
                      <a:pt x="89" y="9"/>
                      <a:pt x="89" y="10"/>
                    </a:cubicBezTo>
                    <a:cubicBezTo>
                      <a:pt x="88" y="10"/>
                      <a:pt x="89" y="11"/>
                      <a:pt x="88" y="11"/>
                    </a:cubicBezTo>
                    <a:cubicBezTo>
                      <a:pt x="88" y="11"/>
                      <a:pt x="87" y="11"/>
                      <a:pt x="87" y="11"/>
                    </a:cubicBezTo>
                    <a:cubicBezTo>
                      <a:pt x="86" y="10"/>
                      <a:pt x="86" y="10"/>
                      <a:pt x="85" y="10"/>
                    </a:cubicBezTo>
                    <a:cubicBezTo>
                      <a:pt x="85" y="10"/>
                      <a:pt x="85" y="10"/>
                      <a:pt x="85" y="10"/>
                    </a:cubicBezTo>
                    <a:cubicBezTo>
                      <a:pt x="85" y="11"/>
                      <a:pt x="85" y="11"/>
                      <a:pt x="85" y="11"/>
                    </a:cubicBezTo>
                    <a:cubicBezTo>
                      <a:pt x="85" y="12"/>
                      <a:pt x="85" y="12"/>
                      <a:pt x="85" y="12"/>
                    </a:cubicBezTo>
                    <a:cubicBezTo>
                      <a:pt x="85" y="12"/>
                      <a:pt x="85" y="12"/>
                      <a:pt x="85" y="13"/>
                    </a:cubicBezTo>
                    <a:cubicBezTo>
                      <a:pt x="85" y="13"/>
                      <a:pt x="85" y="14"/>
                      <a:pt x="85" y="14"/>
                    </a:cubicBezTo>
                    <a:cubicBezTo>
                      <a:pt x="85" y="15"/>
                      <a:pt x="85" y="15"/>
                      <a:pt x="85" y="15"/>
                    </a:cubicBezTo>
                    <a:cubicBezTo>
                      <a:pt x="85" y="16"/>
                      <a:pt x="86" y="16"/>
                      <a:pt x="86" y="16"/>
                    </a:cubicBezTo>
                    <a:cubicBezTo>
                      <a:pt x="87" y="16"/>
                      <a:pt x="87" y="16"/>
                      <a:pt x="87" y="16"/>
                    </a:cubicBezTo>
                    <a:cubicBezTo>
                      <a:pt x="87" y="16"/>
                      <a:pt x="87" y="16"/>
                      <a:pt x="88" y="16"/>
                    </a:cubicBezTo>
                    <a:cubicBezTo>
                      <a:pt x="88" y="16"/>
                      <a:pt x="88" y="16"/>
                      <a:pt x="88" y="16"/>
                    </a:cubicBezTo>
                    <a:cubicBezTo>
                      <a:pt x="89" y="16"/>
                      <a:pt x="89" y="16"/>
                      <a:pt x="90" y="16"/>
                    </a:cubicBezTo>
                    <a:cubicBezTo>
                      <a:pt x="90" y="16"/>
                      <a:pt x="90" y="16"/>
                      <a:pt x="90" y="16"/>
                    </a:cubicBezTo>
                    <a:cubicBezTo>
                      <a:pt x="91" y="16"/>
                      <a:pt x="91" y="16"/>
                      <a:pt x="91" y="15"/>
                    </a:cubicBezTo>
                    <a:cubicBezTo>
                      <a:pt x="91" y="15"/>
                      <a:pt x="91" y="15"/>
                      <a:pt x="92" y="15"/>
                    </a:cubicBezTo>
                    <a:cubicBezTo>
                      <a:pt x="92" y="16"/>
                      <a:pt x="92" y="16"/>
                      <a:pt x="93" y="16"/>
                    </a:cubicBezTo>
                    <a:cubicBezTo>
                      <a:pt x="93" y="16"/>
                      <a:pt x="93" y="17"/>
                      <a:pt x="94" y="17"/>
                    </a:cubicBezTo>
                    <a:cubicBezTo>
                      <a:pt x="94" y="17"/>
                      <a:pt x="95" y="17"/>
                      <a:pt x="95" y="17"/>
                    </a:cubicBezTo>
                    <a:cubicBezTo>
                      <a:pt x="96" y="17"/>
                      <a:pt x="96" y="17"/>
                      <a:pt x="96" y="18"/>
                    </a:cubicBezTo>
                    <a:cubicBezTo>
                      <a:pt x="96" y="18"/>
                      <a:pt x="96" y="18"/>
                      <a:pt x="96" y="19"/>
                    </a:cubicBezTo>
                    <a:cubicBezTo>
                      <a:pt x="97" y="19"/>
                      <a:pt x="97" y="19"/>
                      <a:pt x="97" y="20"/>
                    </a:cubicBezTo>
                    <a:cubicBezTo>
                      <a:pt x="97" y="20"/>
                      <a:pt x="97" y="20"/>
                      <a:pt x="97" y="20"/>
                    </a:cubicBezTo>
                    <a:cubicBezTo>
                      <a:pt x="97" y="21"/>
                      <a:pt x="96" y="20"/>
                      <a:pt x="96" y="20"/>
                    </a:cubicBezTo>
                    <a:cubicBezTo>
                      <a:pt x="95" y="19"/>
                      <a:pt x="95" y="19"/>
                      <a:pt x="95" y="19"/>
                    </a:cubicBezTo>
                    <a:cubicBezTo>
                      <a:pt x="94" y="19"/>
                      <a:pt x="94" y="19"/>
                      <a:pt x="94" y="19"/>
                    </a:cubicBezTo>
                    <a:cubicBezTo>
                      <a:pt x="94" y="19"/>
                      <a:pt x="94" y="19"/>
                      <a:pt x="93" y="19"/>
                    </a:cubicBezTo>
                    <a:cubicBezTo>
                      <a:pt x="93" y="19"/>
                      <a:pt x="93" y="19"/>
                      <a:pt x="93" y="19"/>
                    </a:cubicBezTo>
                    <a:cubicBezTo>
                      <a:pt x="93" y="19"/>
                      <a:pt x="93" y="19"/>
                      <a:pt x="92" y="19"/>
                    </a:cubicBezTo>
                    <a:cubicBezTo>
                      <a:pt x="92" y="20"/>
                      <a:pt x="92" y="20"/>
                      <a:pt x="91" y="20"/>
                    </a:cubicBezTo>
                    <a:cubicBezTo>
                      <a:pt x="91" y="20"/>
                      <a:pt x="91" y="20"/>
                      <a:pt x="90" y="20"/>
                    </a:cubicBezTo>
                    <a:cubicBezTo>
                      <a:pt x="90" y="21"/>
                      <a:pt x="90" y="21"/>
                      <a:pt x="90" y="21"/>
                    </a:cubicBezTo>
                    <a:cubicBezTo>
                      <a:pt x="90" y="22"/>
                      <a:pt x="90" y="22"/>
                      <a:pt x="90" y="22"/>
                    </a:cubicBezTo>
                    <a:cubicBezTo>
                      <a:pt x="89" y="23"/>
                      <a:pt x="89" y="23"/>
                      <a:pt x="88" y="23"/>
                    </a:cubicBezTo>
                    <a:cubicBezTo>
                      <a:pt x="88" y="23"/>
                      <a:pt x="88" y="22"/>
                      <a:pt x="87" y="23"/>
                    </a:cubicBezTo>
                    <a:cubicBezTo>
                      <a:pt x="87" y="23"/>
                      <a:pt x="87" y="23"/>
                      <a:pt x="87" y="23"/>
                    </a:cubicBezTo>
                    <a:cubicBezTo>
                      <a:pt x="87" y="24"/>
                      <a:pt x="87" y="24"/>
                      <a:pt x="87" y="24"/>
                    </a:cubicBezTo>
                    <a:cubicBezTo>
                      <a:pt x="86" y="24"/>
                      <a:pt x="86" y="24"/>
                      <a:pt x="86" y="24"/>
                    </a:cubicBezTo>
                    <a:cubicBezTo>
                      <a:pt x="86" y="24"/>
                      <a:pt x="86" y="25"/>
                      <a:pt x="86" y="25"/>
                    </a:cubicBezTo>
                    <a:cubicBezTo>
                      <a:pt x="85" y="25"/>
                      <a:pt x="85" y="25"/>
                      <a:pt x="85" y="25"/>
                    </a:cubicBezTo>
                    <a:cubicBezTo>
                      <a:pt x="85" y="24"/>
                      <a:pt x="84" y="24"/>
                      <a:pt x="84" y="24"/>
                    </a:cubicBezTo>
                    <a:cubicBezTo>
                      <a:pt x="84" y="24"/>
                      <a:pt x="84" y="24"/>
                      <a:pt x="84" y="24"/>
                    </a:cubicBezTo>
                    <a:cubicBezTo>
                      <a:pt x="84" y="24"/>
                      <a:pt x="83" y="24"/>
                      <a:pt x="83" y="24"/>
                    </a:cubicBezTo>
                    <a:cubicBezTo>
                      <a:pt x="83" y="23"/>
                      <a:pt x="83" y="23"/>
                      <a:pt x="82" y="24"/>
                    </a:cubicBezTo>
                    <a:cubicBezTo>
                      <a:pt x="82" y="24"/>
                      <a:pt x="82" y="24"/>
                      <a:pt x="81" y="24"/>
                    </a:cubicBezTo>
                    <a:cubicBezTo>
                      <a:pt x="81" y="24"/>
                      <a:pt x="81" y="24"/>
                      <a:pt x="81" y="24"/>
                    </a:cubicBezTo>
                    <a:cubicBezTo>
                      <a:pt x="81" y="24"/>
                      <a:pt x="81" y="25"/>
                      <a:pt x="81" y="25"/>
                    </a:cubicBezTo>
                    <a:cubicBezTo>
                      <a:pt x="81" y="25"/>
                      <a:pt x="81" y="25"/>
                      <a:pt x="81" y="26"/>
                    </a:cubicBezTo>
                    <a:cubicBezTo>
                      <a:pt x="82" y="26"/>
                      <a:pt x="82" y="26"/>
                      <a:pt x="82" y="26"/>
                    </a:cubicBezTo>
                    <a:cubicBezTo>
                      <a:pt x="83" y="26"/>
                      <a:pt x="83" y="26"/>
                      <a:pt x="83" y="27"/>
                    </a:cubicBezTo>
                    <a:cubicBezTo>
                      <a:pt x="83" y="27"/>
                      <a:pt x="84" y="27"/>
                      <a:pt x="84" y="27"/>
                    </a:cubicBezTo>
                    <a:cubicBezTo>
                      <a:pt x="84" y="28"/>
                      <a:pt x="84" y="28"/>
                      <a:pt x="83" y="28"/>
                    </a:cubicBezTo>
                    <a:cubicBezTo>
                      <a:pt x="83" y="28"/>
                      <a:pt x="83" y="28"/>
                      <a:pt x="82" y="29"/>
                    </a:cubicBezTo>
                    <a:cubicBezTo>
                      <a:pt x="82" y="29"/>
                      <a:pt x="82" y="29"/>
                      <a:pt x="82" y="29"/>
                    </a:cubicBezTo>
                    <a:cubicBezTo>
                      <a:pt x="82" y="29"/>
                      <a:pt x="82" y="30"/>
                      <a:pt x="82" y="30"/>
                    </a:cubicBezTo>
                    <a:cubicBezTo>
                      <a:pt x="81" y="30"/>
                      <a:pt x="81" y="30"/>
                      <a:pt x="81" y="31"/>
                    </a:cubicBezTo>
                    <a:cubicBezTo>
                      <a:pt x="81" y="31"/>
                      <a:pt x="81" y="31"/>
                      <a:pt x="80" y="32"/>
                    </a:cubicBezTo>
                    <a:cubicBezTo>
                      <a:pt x="80" y="32"/>
                      <a:pt x="79" y="31"/>
                      <a:pt x="79" y="31"/>
                    </a:cubicBezTo>
                    <a:cubicBezTo>
                      <a:pt x="78" y="31"/>
                      <a:pt x="78" y="31"/>
                      <a:pt x="77" y="32"/>
                    </a:cubicBezTo>
                    <a:cubicBezTo>
                      <a:pt x="77" y="32"/>
                      <a:pt x="76" y="32"/>
                      <a:pt x="76" y="32"/>
                    </a:cubicBezTo>
                    <a:cubicBezTo>
                      <a:pt x="76" y="32"/>
                      <a:pt x="75" y="31"/>
                      <a:pt x="75" y="32"/>
                    </a:cubicBezTo>
                    <a:cubicBezTo>
                      <a:pt x="75" y="32"/>
                      <a:pt x="74" y="32"/>
                      <a:pt x="74" y="32"/>
                    </a:cubicBezTo>
                    <a:cubicBezTo>
                      <a:pt x="74" y="32"/>
                      <a:pt x="74" y="32"/>
                      <a:pt x="73" y="32"/>
                    </a:cubicBezTo>
                    <a:cubicBezTo>
                      <a:pt x="73" y="33"/>
                      <a:pt x="73" y="33"/>
                      <a:pt x="72" y="33"/>
                    </a:cubicBezTo>
                    <a:cubicBezTo>
                      <a:pt x="72" y="33"/>
                      <a:pt x="72" y="34"/>
                      <a:pt x="71" y="34"/>
                    </a:cubicBezTo>
                    <a:cubicBezTo>
                      <a:pt x="71" y="34"/>
                      <a:pt x="71" y="34"/>
                      <a:pt x="70" y="34"/>
                    </a:cubicBezTo>
                    <a:cubicBezTo>
                      <a:pt x="70" y="34"/>
                      <a:pt x="70" y="33"/>
                      <a:pt x="70" y="33"/>
                    </a:cubicBezTo>
                    <a:cubicBezTo>
                      <a:pt x="70" y="33"/>
                      <a:pt x="69" y="33"/>
                      <a:pt x="69" y="33"/>
                    </a:cubicBezTo>
                    <a:cubicBezTo>
                      <a:pt x="69" y="33"/>
                      <a:pt x="69" y="33"/>
                      <a:pt x="68" y="33"/>
                    </a:cubicBezTo>
                    <a:cubicBezTo>
                      <a:pt x="68" y="33"/>
                      <a:pt x="67" y="33"/>
                      <a:pt x="67" y="33"/>
                    </a:cubicBezTo>
                    <a:cubicBezTo>
                      <a:pt x="66" y="33"/>
                      <a:pt x="66" y="33"/>
                      <a:pt x="66" y="33"/>
                    </a:cubicBezTo>
                    <a:cubicBezTo>
                      <a:pt x="65" y="32"/>
                      <a:pt x="65" y="32"/>
                      <a:pt x="65" y="32"/>
                    </a:cubicBezTo>
                    <a:cubicBezTo>
                      <a:pt x="64" y="32"/>
                      <a:pt x="64" y="32"/>
                      <a:pt x="64" y="32"/>
                    </a:cubicBezTo>
                    <a:cubicBezTo>
                      <a:pt x="63" y="32"/>
                      <a:pt x="63" y="32"/>
                      <a:pt x="63" y="32"/>
                    </a:cubicBezTo>
                    <a:cubicBezTo>
                      <a:pt x="62" y="31"/>
                      <a:pt x="62" y="31"/>
                      <a:pt x="61" y="31"/>
                    </a:cubicBezTo>
                    <a:cubicBezTo>
                      <a:pt x="61" y="31"/>
                      <a:pt x="61" y="31"/>
                      <a:pt x="60" y="31"/>
                    </a:cubicBezTo>
                    <a:cubicBezTo>
                      <a:pt x="60" y="31"/>
                      <a:pt x="59" y="31"/>
                      <a:pt x="59" y="31"/>
                    </a:cubicBezTo>
                    <a:cubicBezTo>
                      <a:pt x="58" y="31"/>
                      <a:pt x="58" y="31"/>
                      <a:pt x="57" y="31"/>
                    </a:cubicBezTo>
                    <a:cubicBezTo>
                      <a:pt x="56" y="31"/>
                      <a:pt x="56" y="31"/>
                      <a:pt x="55" y="31"/>
                    </a:cubicBezTo>
                    <a:cubicBezTo>
                      <a:pt x="54" y="31"/>
                      <a:pt x="54" y="31"/>
                      <a:pt x="53" y="31"/>
                    </a:cubicBezTo>
                    <a:cubicBezTo>
                      <a:pt x="52" y="31"/>
                      <a:pt x="51" y="31"/>
                      <a:pt x="50" y="31"/>
                    </a:cubicBezTo>
                    <a:cubicBezTo>
                      <a:pt x="50" y="31"/>
                      <a:pt x="50" y="31"/>
                      <a:pt x="49" y="30"/>
                    </a:cubicBezTo>
                    <a:cubicBezTo>
                      <a:pt x="49" y="30"/>
                      <a:pt x="49" y="30"/>
                      <a:pt x="48" y="29"/>
                    </a:cubicBezTo>
                    <a:cubicBezTo>
                      <a:pt x="47" y="29"/>
                      <a:pt x="47" y="28"/>
                      <a:pt x="46" y="28"/>
                    </a:cubicBezTo>
                    <a:cubicBezTo>
                      <a:pt x="46" y="27"/>
                      <a:pt x="46" y="27"/>
                      <a:pt x="46" y="27"/>
                    </a:cubicBezTo>
                    <a:cubicBezTo>
                      <a:pt x="45" y="26"/>
                      <a:pt x="45" y="26"/>
                      <a:pt x="44" y="26"/>
                    </a:cubicBezTo>
                    <a:cubicBezTo>
                      <a:pt x="44" y="25"/>
                      <a:pt x="44" y="25"/>
                      <a:pt x="43" y="25"/>
                    </a:cubicBezTo>
                    <a:cubicBezTo>
                      <a:pt x="42" y="25"/>
                      <a:pt x="42" y="25"/>
                      <a:pt x="42" y="24"/>
                    </a:cubicBezTo>
                    <a:cubicBezTo>
                      <a:pt x="41" y="24"/>
                      <a:pt x="41" y="24"/>
                      <a:pt x="41" y="24"/>
                    </a:cubicBezTo>
                    <a:cubicBezTo>
                      <a:pt x="41" y="24"/>
                      <a:pt x="40" y="24"/>
                      <a:pt x="40" y="23"/>
                    </a:cubicBezTo>
                    <a:cubicBezTo>
                      <a:pt x="40" y="23"/>
                      <a:pt x="40" y="23"/>
                      <a:pt x="39" y="23"/>
                    </a:cubicBezTo>
                    <a:cubicBezTo>
                      <a:pt x="39" y="22"/>
                      <a:pt x="39" y="22"/>
                      <a:pt x="38" y="22"/>
                    </a:cubicBezTo>
                    <a:cubicBezTo>
                      <a:pt x="38" y="21"/>
                      <a:pt x="37" y="21"/>
                      <a:pt x="37" y="21"/>
                    </a:cubicBezTo>
                    <a:cubicBezTo>
                      <a:pt x="36" y="21"/>
                      <a:pt x="36" y="21"/>
                      <a:pt x="35" y="21"/>
                    </a:cubicBezTo>
                    <a:cubicBezTo>
                      <a:pt x="34" y="21"/>
                      <a:pt x="34" y="22"/>
                      <a:pt x="33" y="21"/>
                    </a:cubicBezTo>
                    <a:cubicBezTo>
                      <a:pt x="33" y="21"/>
                      <a:pt x="33" y="21"/>
                      <a:pt x="33" y="20"/>
                    </a:cubicBezTo>
                    <a:cubicBezTo>
                      <a:pt x="32" y="20"/>
                      <a:pt x="33" y="19"/>
                      <a:pt x="32" y="19"/>
                    </a:cubicBezTo>
                    <a:cubicBezTo>
                      <a:pt x="32" y="19"/>
                      <a:pt x="32" y="19"/>
                      <a:pt x="32" y="18"/>
                    </a:cubicBezTo>
                    <a:cubicBezTo>
                      <a:pt x="32" y="18"/>
                      <a:pt x="31" y="18"/>
                      <a:pt x="31" y="17"/>
                    </a:cubicBezTo>
                    <a:cubicBezTo>
                      <a:pt x="30" y="17"/>
                      <a:pt x="30" y="16"/>
                      <a:pt x="29" y="16"/>
                    </a:cubicBezTo>
                    <a:cubicBezTo>
                      <a:pt x="29" y="16"/>
                      <a:pt x="28" y="17"/>
                      <a:pt x="28" y="17"/>
                    </a:cubicBezTo>
                    <a:cubicBezTo>
                      <a:pt x="27" y="16"/>
                      <a:pt x="27" y="16"/>
                      <a:pt x="27" y="16"/>
                    </a:cubicBezTo>
                    <a:cubicBezTo>
                      <a:pt x="26" y="15"/>
                      <a:pt x="26" y="15"/>
                      <a:pt x="26" y="14"/>
                    </a:cubicBezTo>
                    <a:cubicBezTo>
                      <a:pt x="26" y="14"/>
                      <a:pt x="26" y="13"/>
                      <a:pt x="25" y="13"/>
                    </a:cubicBezTo>
                    <a:cubicBezTo>
                      <a:pt x="25" y="12"/>
                      <a:pt x="24" y="13"/>
                      <a:pt x="24" y="12"/>
                    </a:cubicBezTo>
                    <a:cubicBezTo>
                      <a:pt x="24" y="12"/>
                      <a:pt x="24" y="12"/>
                      <a:pt x="24" y="12"/>
                    </a:cubicBezTo>
                    <a:cubicBezTo>
                      <a:pt x="23" y="12"/>
                      <a:pt x="23" y="12"/>
                      <a:pt x="22" y="12"/>
                    </a:cubicBezTo>
                    <a:cubicBezTo>
                      <a:pt x="21" y="12"/>
                      <a:pt x="21" y="12"/>
                      <a:pt x="20" y="13"/>
                    </a:cubicBezTo>
                    <a:cubicBezTo>
                      <a:pt x="19" y="13"/>
                      <a:pt x="19" y="14"/>
                      <a:pt x="19" y="15"/>
                    </a:cubicBezTo>
                    <a:cubicBezTo>
                      <a:pt x="19" y="15"/>
                      <a:pt x="19" y="15"/>
                      <a:pt x="19" y="16"/>
                    </a:cubicBezTo>
                    <a:cubicBezTo>
                      <a:pt x="19" y="16"/>
                      <a:pt x="19" y="16"/>
                      <a:pt x="19" y="17"/>
                    </a:cubicBezTo>
                    <a:cubicBezTo>
                      <a:pt x="19" y="17"/>
                      <a:pt x="19" y="17"/>
                      <a:pt x="19" y="17"/>
                    </a:cubicBezTo>
                    <a:cubicBezTo>
                      <a:pt x="19" y="18"/>
                      <a:pt x="19" y="18"/>
                      <a:pt x="18" y="18"/>
                    </a:cubicBezTo>
                    <a:cubicBezTo>
                      <a:pt x="18" y="18"/>
                      <a:pt x="18" y="18"/>
                      <a:pt x="17" y="18"/>
                    </a:cubicBezTo>
                    <a:cubicBezTo>
                      <a:pt x="17" y="18"/>
                      <a:pt x="17" y="18"/>
                      <a:pt x="16" y="18"/>
                    </a:cubicBezTo>
                    <a:cubicBezTo>
                      <a:pt x="16" y="18"/>
                      <a:pt x="16" y="18"/>
                      <a:pt x="16" y="18"/>
                    </a:cubicBezTo>
                    <a:cubicBezTo>
                      <a:pt x="15" y="18"/>
                      <a:pt x="15" y="18"/>
                      <a:pt x="15" y="17"/>
                    </a:cubicBezTo>
                    <a:cubicBezTo>
                      <a:pt x="14" y="17"/>
                      <a:pt x="14" y="18"/>
                      <a:pt x="14" y="19"/>
                    </a:cubicBezTo>
                    <a:cubicBezTo>
                      <a:pt x="14" y="20"/>
                      <a:pt x="14" y="20"/>
                      <a:pt x="14" y="21"/>
                    </a:cubicBezTo>
                    <a:cubicBezTo>
                      <a:pt x="14" y="22"/>
                      <a:pt x="15" y="22"/>
                      <a:pt x="15" y="22"/>
                    </a:cubicBezTo>
                    <a:cubicBezTo>
                      <a:pt x="15" y="23"/>
                      <a:pt x="15" y="23"/>
                      <a:pt x="15" y="24"/>
                    </a:cubicBezTo>
                    <a:cubicBezTo>
                      <a:pt x="15" y="24"/>
                      <a:pt x="14" y="23"/>
                      <a:pt x="14" y="23"/>
                    </a:cubicBezTo>
                    <a:cubicBezTo>
                      <a:pt x="13" y="23"/>
                      <a:pt x="13" y="23"/>
                      <a:pt x="13" y="23"/>
                    </a:cubicBezTo>
                    <a:cubicBezTo>
                      <a:pt x="12" y="23"/>
                      <a:pt x="11" y="23"/>
                      <a:pt x="11" y="23"/>
                    </a:cubicBezTo>
                    <a:cubicBezTo>
                      <a:pt x="10" y="23"/>
                      <a:pt x="10" y="23"/>
                      <a:pt x="10" y="23"/>
                    </a:cubicBezTo>
                    <a:cubicBezTo>
                      <a:pt x="10" y="24"/>
                      <a:pt x="10" y="24"/>
                      <a:pt x="10" y="24"/>
                    </a:cubicBezTo>
                    <a:cubicBezTo>
                      <a:pt x="10" y="24"/>
                      <a:pt x="10" y="24"/>
                      <a:pt x="10" y="24"/>
                    </a:cubicBezTo>
                    <a:cubicBezTo>
                      <a:pt x="10" y="25"/>
                      <a:pt x="11" y="24"/>
                      <a:pt x="11" y="25"/>
                    </a:cubicBezTo>
                    <a:cubicBezTo>
                      <a:pt x="11" y="25"/>
                      <a:pt x="11" y="25"/>
                      <a:pt x="11" y="26"/>
                    </a:cubicBezTo>
                    <a:cubicBezTo>
                      <a:pt x="12" y="26"/>
                      <a:pt x="12" y="26"/>
                      <a:pt x="12" y="27"/>
                    </a:cubicBezTo>
                    <a:cubicBezTo>
                      <a:pt x="12" y="27"/>
                      <a:pt x="13" y="28"/>
                      <a:pt x="13" y="28"/>
                    </a:cubicBezTo>
                    <a:cubicBezTo>
                      <a:pt x="13" y="29"/>
                      <a:pt x="13" y="29"/>
                      <a:pt x="13" y="30"/>
                    </a:cubicBezTo>
                    <a:cubicBezTo>
                      <a:pt x="12" y="30"/>
                      <a:pt x="12" y="30"/>
                      <a:pt x="12" y="30"/>
                    </a:cubicBezTo>
                    <a:cubicBezTo>
                      <a:pt x="12" y="31"/>
                      <a:pt x="12" y="31"/>
                      <a:pt x="12" y="32"/>
                    </a:cubicBezTo>
                    <a:cubicBezTo>
                      <a:pt x="12" y="32"/>
                      <a:pt x="12" y="33"/>
                      <a:pt x="12" y="33"/>
                    </a:cubicBezTo>
                    <a:cubicBezTo>
                      <a:pt x="11" y="33"/>
                      <a:pt x="11" y="33"/>
                      <a:pt x="10" y="33"/>
                    </a:cubicBezTo>
                    <a:cubicBezTo>
                      <a:pt x="10" y="33"/>
                      <a:pt x="10" y="34"/>
                      <a:pt x="9" y="34"/>
                    </a:cubicBezTo>
                    <a:cubicBezTo>
                      <a:pt x="9" y="35"/>
                      <a:pt x="9" y="34"/>
                      <a:pt x="9" y="35"/>
                    </a:cubicBezTo>
                    <a:cubicBezTo>
                      <a:pt x="8" y="35"/>
                      <a:pt x="8" y="35"/>
                      <a:pt x="7" y="35"/>
                    </a:cubicBezTo>
                    <a:cubicBezTo>
                      <a:pt x="6" y="35"/>
                      <a:pt x="6" y="35"/>
                      <a:pt x="6" y="35"/>
                    </a:cubicBezTo>
                    <a:cubicBezTo>
                      <a:pt x="5" y="35"/>
                      <a:pt x="5" y="35"/>
                      <a:pt x="5" y="35"/>
                    </a:cubicBezTo>
                    <a:cubicBezTo>
                      <a:pt x="4" y="35"/>
                      <a:pt x="4" y="36"/>
                      <a:pt x="4" y="36"/>
                    </a:cubicBezTo>
                    <a:cubicBezTo>
                      <a:pt x="4" y="36"/>
                      <a:pt x="4" y="36"/>
                      <a:pt x="3" y="36"/>
                    </a:cubicBezTo>
                    <a:cubicBezTo>
                      <a:pt x="3" y="37"/>
                      <a:pt x="3" y="37"/>
                      <a:pt x="2" y="37"/>
                    </a:cubicBezTo>
                    <a:cubicBezTo>
                      <a:pt x="2" y="37"/>
                      <a:pt x="2" y="37"/>
                      <a:pt x="1" y="38"/>
                    </a:cubicBezTo>
                    <a:cubicBezTo>
                      <a:pt x="1" y="38"/>
                      <a:pt x="1" y="38"/>
                      <a:pt x="1" y="39"/>
                    </a:cubicBezTo>
                    <a:cubicBezTo>
                      <a:pt x="0" y="39"/>
                      <a:pt x="1" y="39"/>
                      <a:pt x="0" y="39"/>
                    </a:cubicBezTo>
                    <a:cubicBezTo>
                      <a:pt x="0" y="39"/>
                      <a:pt x="0" y="39"/>
                      <a:pt x="0" y="39"/>
                    </a:cubicBezTo>
                    <a:cubicBezTo>
                      <a:pt x="0" y="39"/>
                      <a:pt x="0" y="39"/>
                      <a:pt x="0" y="39"/>
                    </a:cubicBezTo>
                    <a:cubicBezTo>
                      <a:pt x="1" y="40"/>
                      <a:pt x="1" y="40"/>
                      <a:pt x="1" y="41"/>
                    </a:cubicBezTo>
                    <a:cubicBezTo>
                      <a:pt x="1" y="41"/>
                      <a:pt x="1" y="42"/>
                      <a:pt x="1" y="42"/>
                    </a:cubicBezTo>
                    <a:cubicBezTo>
                      <a:pt x="1" y="43"/>
                      <a:pt x="2" y="43"/>
                      <a:pt x="2" y="43"/>
                    </a:cubicBezTo>
                    <a:cubicBezTo>
                      <a:pt x="3" y="43"/>
                      <a:pt x="4" y="42"/>
                      <a:pt x="4" y="43"/>
                    </a:cubicBezTo>
                    <a:cubicBezTo>
                      <a:pt x="5" y="43"/>
                      <a:pt x="5" y="43"/>
                      <a:pt x="5" y="44"/>
                    </a:cubicBezTo>
                    <a:cubicBezTo>
                      <a:pt x="5" y="44"/>
                      <a:pt x="5" y="45"/>
                      <a:pt x="5" y="45"/>
                    </a:cubicBezTo>
                    <a:cubicBezTo>
                      <a:pt x="5" y="45"/>
                      <a:pt x="5" y="46"/>
                      <a:pt x="5" y="46"/>
                    </a:cubicBezTo>
                    <a:cubicBezTo>
                      <a:pt x="5" y="46"/>
                      <a:pt x="5" y="46"/>
                      <a:pt x="5" y="46"/>
                    </a:cubicBezTo>
                    <a:cubicBezTo>
                      <a:pt x="5" y="46"/>
                      <a:pt x="5" y="46"/>
                      <a:pt x="6" y="46"/>
                    </a:cubicBezTo>
                    <a:cubicBezTo>
                      <a:pt x="6" y="47"/>
                      <a:pt x="6" y="47"/>
                      <a:pt x="6" y="47"/>
                    </a:cubicBezTo>
                    <a:cubicBezTo>
                      <a:pt x="6" y="47"/>
                      <a:pt x="7" y="47"/>
                      <a:pt x="7" y="47"/>
                    </a:cubicBezTo>
                    <a:cubicBezTo>
                      <a:pt x="7" y="47"/>
                      <a:pt x="8" y="47"/>
                      <a:pt x="8" y="48"/>
                    </a:cubicBezTo>
                    <a:cubicBezTo>
                      <a:pt x="8" y="48"/>
                      <a:pt x="8" y="48"/>
                      <a:pt x="8" y="48"/>
                    </a:cubicBezTo>
                    <a:cubicBezTo>
                      <a:pt x="8" y="49"/>
                      <a:pt x="8" y="49"/>
                      <a:pt x="8" y="49"/>
                    </a:cubicBezTo>
                    <a:cubicBezTo>
                      <a:pt x="8" y="49"/>
                      <a:pt x="9" y="49"/>
                      <a:pt x="9" y="50"/>
                    </a:cubicBezTo>
                    <a:cubicBezTo>
                      <a:pt x="9" y="50"/>
                      <a:pt x="10" y="50"/>
                      <a:pt x="10" y="50"/>
                    </a:cubicBezTo>
                    <a:cubicBezTo>
                      <a:pt x="11" y="50"/>
                      <a:pt x="11" y="50"/>
                      <a:pt x="11" y="50"/>
                    </a:cubicBezTo>
                    <a:cubicBezTo>
                      <a:pt x="12" y="51"/>
                      <a:pt x="12" y="51"/>
                      <a:pt x="13" y="51"/>
                    </a:cubicBezTo>
                    <a:cubicBezTo>
                      <a:pt x="12" y="51"/>
                      <a:pt x="12" y="51"/>
                      <a:pt x="12" y="51"/>
                    </a:cubicBezTo>
                    <a:cubicBezTo>
                      <a:pt x="13" y="52"/>
                      <a:pt x="13" y="51"/>
                      <a:pt x="14" y="52"/>
                    </a:cubicBezTo>
                    <a:cubicBezTo>
                      <a:pt x="14" y="52"/>
                      <a:pt x="15" y="52"/>
                      <a:pt x="15" y="53"/>
                    </a:cubicBezTo>
                    <a:cubicBezTo>
                      <a:pt x="16" y="53"/>
                      <a:pt x="16" y="53"/>
                      <a:pt x="17" y="54"/>
                    </a:cubicBezTo>
                    <a:cubicBezTo>
                      <a:pt x="17" y="54"/>
                      <a:pt x="17" y="55"/>
                      <a:pt x="17" y="55"/>
                    </a:cubicBezTo>
                    <a:cubicBezTo>
                      <a:pt x="18" y="56"/>
                      <a:pt x="18" y="56"/>
                      <a:pt x="18" y="57"/>
                    </a:cubicBezTo>
                    <a:cubicBezTo>
                      <a:pt x="18" y="57"/>
                      <a:pt x="19" y="57"/>
                      <a:pt x="19" y="58"/>
                    </a:cubicBezTo>
                    <a:cubicBezTo>
                      <a:pt x="19" y="58"/>
                      <a:pt x="19" y="59"/>
                      <a:pt x="19" y="59"/>
                    </a:cubicBezTo>
                    <a:cubicBezTo>
                      <a:pt x="19" y="60"/>
                      <a:pt x="18" y="60"/>
                      <a:pt x="18" y="60"/>
                    </a:cubicBezTo>
                    <a:cubicBezTo>
                      <a:pt x="17" y="61"/>
                      <a:pt x="17" y="62"/>
                      <a:pt x="18" y="62"/>
                    </a:cubicBezTo>
                    <a:cubicBezTo>
                      <a:pt x="18" y="63"/>
                      <a:pt x="19" y="62"/>
                      <a:pt x="19" y="63"/>
                    </a:cubicBezTo>
                    <a:cubicBezTo>
                      <a:pt x="20" y="63"/>
                      <a:pt x="20" y="64"/>
                      <a:pt x="21" y="64"/>
                    </a:cubicBezTo>
                    <a:cubicBezTo>
                      <a:pt x="21" y="64"/>
                      <a:pt x="22" y="64"/>
                      <a:pt x="22" y="64"/>
                    </a:cubicBezTo>
                    <a:cubicBezTo>
                      <a:pt x="23" y="64"/>
                      <a:pt x="23" y="64"/>
                      <a:pt x="23" y="64"/>
                    </a:cubicBezTo>
                    <a:cubicBezTo>
                      <a:pt x="23" y="64"/>
                      <a:pt x="24" y="64"/>
                      <a:pt x="24" y="64"/>
                    </a:cubicBezTo>
                    <a:cubicBezTo>
                      <a:pt x="24" y="64"/>
                      <a:pt x="25" y="65"/>
                      <a:pt x="25" y="65"/>
                    </a:cubicBezTo>
                    <a:cubicBezTo>
                      <a:pt x="25" y="65"/>
                      <a:pt x="25" y="65"/>
                      <a:pt x="26" y="65"/>
                    </a:cubicBezTo>
                    <a:cubicBezTo>
                      <a:pt x="26" y="66"/>
                      <a:pt x="26" y="66"/>
                      <a:pt x="27" y="66"/>
                    </a:cubicBezTo>
                    <a:cubicBezTo>
                      <a:pt x="27" y="66"/>
                      <a:pt x="27" y="66"/>
                      <a:pt x="28" y="66"/>
                    </a:cubicBezTo>
                    <a:cubicBezTo>
                      <a:pt x="28" y="67"/>
                      <a:pt x="28" y="67"/>
                      <a:pt x="28" y="67"/>
                    </a:cubicBezTo>
                    <a:cubicBezTo>
                      <a:pt x="29" y="67"/>
                      <a:pt x="29" y="67"/>
                      <a:pt x="29" y="67"/>
                    </a:cubicBezTo>
                    <a:cubicBezTo>
                      <a:pt x="30" y="68"/>
                      <a:pt x="30" y="68"/>
                      <a:pt x="31" y="68"/>
                    </a:cubicBezTo>
                    <a:cubicBezTo>
                      <a:pt x="31" y="69"/>
                      <a:pt x="31" y="69"/>
                      <a:pt x="32" y="69"/>
                    </a:cubicBezTo>
                    <a:cubicBezTo>
                      <a:pt x="32" y="69"/>
                      <a:pt x="32" y="69"/>
                      <a:pt x="33" y="69"/>
                    </a:cubicBezTo>
                    <a:cubicBezTo>
                      <a:pt x="33" y="69"/>
                      <a:pt x="33" y="69"/>
                      <a:pt x="34" y="69"/>
                    </a:cubicBezTo>
                    <a:cubicBezTo>
                      <a:pt x="34" y="69"/>
                      <a:pt x="34" y="70"/>
                      <a:pt x="34" y="70"/>
                    </a:cubicBezTo>
                    <a:cubicBezTo>
                      <a:pt x="35" y="71"/>
                      <a:pt x="35" y="71"/>
                      <a:pt x="36" y="71"/>
                    </a:cubicBezTo>
                    <a:cubicBezTo>
                      <a:pt x="36" y="71"/>
                      <a:pt x="37" y="70"/>
                      <a:pt x="37" y="70"/>
                    </a:cubicBezTo>
                    <a:cubicBezTo>
                      <a:pt x="38" y="70"/>
                      <a:pt x="38" y="70"/>
                      <a:pt x="38" y="70"/>
                    </a:cubicBezTo>
                    <a:cubicBezTo>
                      <a:pt x="39" y="70"/>
                      <a:pt x="39" y="71"/>
                      <a:pt x="39" y="71"/>
                    </a:cubicBezTo>
                    <a:cubicBezTo>
                      <a:pt x="40" y="71"/>
                      <a:pt x="40" y="71"/>
                      <a:pt x="40" y="71"/>
                    </a:cubicBezTo>
                    <a:cubicBezTo>
                      <a:pt x="40" y="71"/>
                      <a:pt x="40" y="71"/>
                      <a:pt x="40" y="71"/>
                    </a:cubicBezTo>
                    <a:cubicBezTo>
                      <a:pt x="41" y="72"/>
                      <a:pt x="41" y="72"/>
                      <a:pt x="41" y="72"/>
                    </a:cubicBezTo>
                    <a:cubicBezTo>
                      <a:pt x="42" y="72"/>
                      <a:pt x="42" y="72"/>
                      <a:pt x="42" y="72"/>
                    </a:cubicBezTo>
                    <a:cubicBezTo>
                      <a:pt x="42" y="71"/>
                      <a:pt x="43" y="71"/>
                      <a:pt x="43" y="71"/>
                    </a:cubicBezTo>
                    <a:cubicBezTo>
                      <a:pt x="44" y="71"/>
                      <a:pt x="44" y="71"/>
                      <a:pt x="45" y="71"/>
                    </a:cubicBezTo>
                    <a:cubicBezTo>
                      <a:pt x="45" y="72"/>
                      <a:pt x="45" y="72"/>
                      <a:pt x="45" y="72"/>
                    </a:cubicBezTo>
                    <a:cubicBezTo>
                      <a:pt x="46" y="73"/>
                      <a:pt x="46" y="72"/>
                      <a:pt x="46" y="72"/>
                    </a:cubicBezTo>
                    <a:cubicBezTo>
                      <a:pt x="47" y="72"/>
                      <a:pt x="47" y="72"/>
                      <a:pt x="48" y="71"/>
                    </a:cubicBezTo>
                    <a:cubicBezTo>
                      <a:pt x="48" y="71"/>
                      <a:pt x="48" y="71"/>
                      <a:pt x="48" y="71"/>
                    </a:cubicBezTo>
                    <a:cubicBezTo>
                      <a:pt x="48" y="71"/>
                      <a:pt x="48" y="72"/>
                      <a:pt x="49" y="72"/>
                    </a:cubicBezTo>
                    <a:cubicBezTo>
                      <a:pt x="49" y="72"/>
                      <a:pt x="49" y="72"/>
                      <a:pt x="50" y="71"/>
                    </a:cubicBezTo>
                    <a:cubicBezTo>
                      <a:pt x="50" y="71"/>
                      <a:pt x="50" y="71"/>
                      <a:pt x="50" y="71"/>
                    </a:cubicBezTo>
                    <a:cubicBezTo>
                      <a:pt x="50" y="71"/>
                      <a:pt x="50" y="71"/>
                      <a:pt x="50" y="71"/>
                    </a:cubicBezTo>
                    <a:cubicBezTo>
                      <a:pt x="51" y="70"/>
                      <a:pt x="51" y="70"/>
                      <a:pt x="52" y="70"/>
                    </a:cubicBezTo>
                    <a:cubicBezTo>
                      <a:pt x="52" y="70"/>
                      <a:pt x="53" y="70"/>
                      <a:pt x="53" y="70"/>
                    </a:cubicBezTo>
                    <a:cubicBezTo>
                      <a:pt x="53" y="70"/>
                      <a:pt x="53" y="70"/>
                      <a:pt x="54" y="70"/>
                    </a:cubicBezTo>
                    <a:cubicBezTo>
                      <a:pt x="54" y="70"/>
                      <a:pt x="54" y="70"/>
                      <a:pt x="55" y="70"/>
                    </a:cubicBezTo>
                    <a:cubicBezTo>
                      <a:pt x="55" y="70"/>
                      <a:pt x="56" y="70"/>
                      <a:pt x="56" y="70"/>
                    </a:cubicBezTo>
                    <a:cubicBezTo>
                      <a:pt x="57" y="70"/>
                      <a:pt x="57" y="70"/>
                      <a:pt x="58" y="70"/>
                    </a:cubicBezTo>
                    <a:cubicBezTo>
                      <a:pt x="58" y="70"/>
                      <a:pt x="59" y="69"/>
                      <a:pt x="59" y="69"/>
                    </a:cubicBezTo>
                    <a:cubicBezTo>
                      <a:pt x="59" y="69"/>
                      <a:pt x="60" y="70"/>
                      <a:pt x="60" y="70"/>
                    </a:cubicBezTo>
                    <a:cubicBezTo>
                      <a:pt x="61" y="70"/>
                      <a:pt x="61" y="69"/>
                      <a:pt x="62" y="69"/>
                    </a:cubicBezTo>
                    <a:cubicBezTo>
                      <a:pt x="63" y="69"/>
                      <a:pt x="63" y="69"/>
                      <a:pt x="63" y="69"/>
                    </a:cubicBezTo>
                    <a:cubicBezTo>
                      <a:pt x="64" y="69"/>
                      <a:pt x="64" y="70"/>
                      <a:pt x="64" y="70"/>
                    </a:cubicBezTo>
                    <a:cubicBezTo>
                      <a:pt x="65" y="71"/>
                      <a:pt x="65" y="71"/>
                      <a:pt x="65" y="71"/>
                    </a:cubicBezTo>
                    <a:cubicBezTo>
                      <a:pt x="66" y="71"/>
                      <a:pt x="66" y="71"/>
                      <a:pt x="66" y="71"/>
                    </a:cubicBezTo>
                    <a:cubicBezTo>
                      <a:pt x="66" y="71"/>
                      <a:pt x="66" y="71"/>
                      <a:pt x="66" y="71"/>
                    </a:cubicBezTo>
                    <a:cubicBezTo>
                      <a:pt x="66" y="71"/>
                      <a:pt x="66" y="71"/>
                      <a:pt x="66" y="72"/>
                    </a:cubicBezTo>
                    <a:cubicBezTo>
                      <a:pt x="67" y="72"/>
                      <a:pt x="67" y="72"/>
                      <a:pt x="67" y="73"/>
                    </a:cubicBezTo>
                    <a:cubicBezTo>
                      <a:pt x="68" y="73"/>
                      <a:pt x="68" y="74"/>
                      <a:pt x="69" y="74"/>
                    </a:cubicBezTo>
                    <a:cubicBezTo>
                      <a:pt x="69" y="75"/>
                      <a:pt x="69" y="75"/>
                      <a:pt x="69" y="75"/>
                    </a:cubicBezTo>
                    <a:cubicBezTo>
                      <a:pt x="70" y="76"/>
                      <a:pt x="69" y="76"/>
                      <a:pt x="70" y="77"/>
                    </a:cubicBezTo>
                    <a:cubicBezTo>
                      <a:pt x="70" y="78"/>
                      <a:pt x="70" y="78"/>
                      <a:pt x="70" y="78"/>
                    </a:cubicBezTo>
                    <a:cubicBezTo>
                      <a:pt x="70" y="79"/>
                      <a:pt x="69" y="79"/>
                      <a:pt x="69" y="80"/>
                    </a:cubicBezTo>
                    <a:cubicBezTo>
                      <a:pt x="68" y="80"/>
                      <a:pt x="68" y="81"/>
                      <a:pt x="68" y="81"/>
                    </a:cubicBezTo>
                    <a:cubicBezTo>
                      <a:pt x="67" y="82"/>
                      <a:pt x="68" y="82"/>
                      <a:pt x="68" y="83"/>
                    </a:cubicBezTo>
                    <a:cubicBezTo>
                      <a:pt x="68" y="83"/>
                      <a:pt x="68" y="84"/>
                      <a:pt x="69" y="84"/>
                    </a:cubicBezTo>
                    <a:cubicBezTo>
                      <a:pt x="69" y="84"/>
                      <a:pt x="70" y="84"/>
                      <a:pt x="70" y="84"/>
                    </a:cubicBezTo>
                    <a:cubicBezTo>
                      <a:pt x="71" y="84"/>
                      <a:pt x="71" y="83"/>
                      <a:pt x="71" y="84"/>
                    </a:cubicBezTo>
                    <a:cubicBezTo>
                      <a:pt x="72" y="84"/>
                      <a:pt x="71" y="85"/>
                      <a:pt x="72" y="85"/>
                    </a:cubicBezTo>
                    <a:cubicBezTo>
                      <a:pt x="72" y="86"/>
                      <a:pt x="72" y="86"/>
                      <a:pt x="72" y="87"/>
                    </a:cubicBezTo>
                    <a:cubicBezTo>
                      <a:pt x="73" y="87"/>
                      <a:pt x="73" y="87"/>
                      <a:pt x="73" y="87"/>
                    </a:cubicBezTo>
                    <a:cubicBezTo>
                      <a:pt x="74" y="87"/>
                      <a:pt x="74" y="87"/>
                      <a:pt x="74" y="88"/>
                    </a:cubicBezTo>
                    <a:cubicBezTo>
                      <a:pt x="74" y="88"/>
                      <a:pt x="73" y="88"/>
                      <a:pt x="73" y="89"/>
                    </a:cubicBezTo>
                    <a:cubicBezTo>
                      <a:pt x="73" y="89"/>
                      <a:pt x="73" y="89"/>
                      <a:pt x="73" y="90"/>
                    </a:cubicBezTo>
                    <a:cubicBezTo>
                      <a:pt x="74" y="90"/>
                      <a:pt x="74" y="90"/>
                      <a:pt x="75" y="90"/>
                    </a:cubicBezTo>
                    <a:cubicBezTo>
                      <a:pt x="75" y="90"/>
                      <a:pt x="75" y="91"/>
                      <a:pt x="76" y="91"/>
                    </a:cubicBezTo>
                    <a:cubicBezTo>
                      <a:pt x="76" y="92"/>
                      <a:pt x="77" y="92"/>
                      <a:pt x="77" y="92"/>
                    </a:cubicBezTo>
                    <a:cubicBezTo>
                      <a:pt x="77" y="92"/>
                      <a:pt x="77" y="92"/>
                      <a:pt x="77" y="92"/>
                    </a:cubicBezTo>
                    <a:cubicBezTo>
                      <a:pt x="78" y="92"/>
                      <a:pt x="78" y="92"/>
                      <a:pt x="79" y="92"/>
                    </a:cubicBezTo>
                    <a:cubicBezTo>
                      <a:pt x="79" y="92"/>
                      <a:pt x="79" y="93"/>
                      <a:pt x="80" y="92"/>
                    </a:cubicBezTo>
                    <a:cubicBezTo>
                      <a:pt x="80" y="92"/>
                      <a:pt x="80" y="92"/>
                      <a:pt x="80" y="91"/>
                    </a:cubicBezTo>
                    <a:cubicBezTo>
                      <a:pt x="80" y="91"/>
                      <a:pt x="79" y="91"/>
                      <a:pt x="79" y="90"/>
                    </a:cubicBezTo>
                    <a:cubicBezTo>
                      <a:pt x="79" y="90"/>
                      <a:pt x="79" y="89"/>
                      <a:pt x="79" y="89"/>
                    </a:cubicBezTo>
                    <a:cubicBezTo>
                      <a:pt x="80" y="89"/>
                      <a:pt x="80" y="89"/>
                      <a:pt x="80" y="89"/>
                    </a:cubicBezTo>
                    <a:cubicBezTo>
                      <a:pt x="81" y="89"/>
                      <a:pt x="81" y="89"/>
                      <a:pt x="81" y="89"/>
                    </a:cubicBezTo>
                    <a:cubicBezTo>
                      <a:pt x="81" y="88"/>
                      <a:pt x="81" y="88"/>
                      <a:pt x="81" y="88"/>
                    </a:cubicBezTo>
                    <a:cubicBezTo>
                      <a:pt x="81" y="88"/>
                      <a:pt x="82" y="88"/>
                      <a:pt x="82" y="88"/>
                    </a:cubicBezTo>
                    <a:cubicBezTo>
                      <a:pt x="83" y="88"/>
                      <a:pt x="83" y="88"/>
                      <a:pt x="83" y="88"/>
                    </a:cubicBezTo>
                    <a:cubicBezTo>
                      <a:pt x="84" y="88"/>
                      <a:pt x="84" y="88"/>
                      <a:pt x="84" y="88"/>
                    </a:cubicBezTo>
                    <a:cubicBezTo>
                      <a:pt x="85" y="88"/>
                      <a:pt x="85" y="88"/>
                      <a:pt x="85" y="88"/>
                    </a:cubicBezTo>
                    <a:cubicBezTo>
                      <a:pt x="86" y="88"/>
                      <a:pt x="86" y="88"/>
                      <a:pt x="86" y="87"/>
                    </a:cubicBezTo>
                    <a:cubicBezTo>
                      <a:pt x="87" y="87"/>
                      <a:pt x="87" y="87"/>
                      <a:pt x="87" y="87"/>
                    </a:cubicBezTo>
                    <a:cubicBezTo>
                      <a:pt x="87" y="86"/>
                      <a:pt x="87" y="86"/>
                      <a:pt x="88" y="86"/>
                    </a:cubicBezTo>
                    <a:cubicBezTo>
                      <a:pt x="88" y="86"/>
                      <a:pt x="88" y="87"/>
                      <a:pt x="89" y="87"/>
                    </a:cubicBezTo>
                    <a:cubicBezTo>
                      <a:pt x="89" y="87"/>
                      <a:pt x="90" y="87"/>
                      <a:pt x="90" y="87"/>
                    </a:cubicBezTo>
                    <a:cubicBezTo>
                      <a:pt x="91" y="87"/>
                      <a:pt x="91" y="87"/>
                      <a:pt x="91" y="87"/>
                    </a:cubicBezTo>
                    <a:cubicBezTo>
                      <a:pt x="92" y="88"/>
                      <a:pt x="92" y="88"/>
                      <a:pt x="92" y="88"/>
                    </a:cubicBezTo>
                    <a:cubicBezTo>
                      <a:pt x="91" y="88"/>
                      <a:pt x="91" y="88"/>
                      <a:pt x="91" y="89"/>
                    </a:cubicBezTo>
                    <a:cubicBezTo>
                      <a:pt x="91" y="89"/>
                      <a:pt x="91" y="89"/>
                      <a:pt x="92" y="89"/>
                    </a:cubicBezTo>
                    <a:cubicBezTo>
                      <a:pt x="92" y="90"/>
                      <a:pt x="92" y="90"/>
                      <a:pt x="93" y="90"/>
                    </a:cubicBezTo>
                    <a:cubicBezTo>
                      <a:pt x="93" y="91"/>
                      <a:pt x="93" y="91"/>
                      <a:pt x="94" y="91"/>
                    </a:cubicBezTo>
                    <a:cubicBezTo>
                      <a:pt x="94" y="91"/>
                      <a:pt x="95" y="91"/>
                      <a:pt x="95" y="91"/>
                    </a:cubicBezTo>
                    <a:cubicBezTo>
                      <a:pt x="95" y="91"/>
                      <a:pt x="95" y="91"/>
                      <a:pt x="96" y="9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8" name="Google Shape;818;p25"/>
              <p:cNvSpPr/>
              <p:nvPr/>
            </p:nvSpPr>
            <p:spPr>
              <a:xfrm>
                <a:off x="6978652" y="2632076"/>
                <a:ext cx="152400" cy="130175"/>
              </a:xfrm>
              <a:custGeom>
                <a:rect b="b" l="l" r="r" t="t"/>
                <a:pathLst>
                  <a:path extrusionOk="0" h="12" w="14">
                    <a:moveTo>
                      <a:pt x="6" y="12"/>
                    </a:moveTo>
                    <a:cubicBezTo>
                      <a:pt x="6" y="12"/>
                      <a:pt x="6" y="12"/>
                      <a:pt x="6" y="12"/>
                    </a:cubicBezTo>
                    <a:cubicBezTo>
                      <a:pt x="7" y="12"/>
                      <a:pt x="7" y="11"/>
                      <a:pt x="7" y="11"/>
                    </a:cubicBezTo>
                    <a:cubicBezTo>
                      <a:pt x="7" y="11"/>
                      <a:pt x="8" y="11"/>
                      <a:pt x="8" y="11"/>
                    </a:cubicBezTo>
                    <a:cubicBezTo>
                      <a:pt x="8" y="11"/>
                      <a:pt x="8" y="11"/>
                      <a:pt x="8" y="11"/>
                    </a:cubicBezTo>
                    <a:cubicBezTo>
                      <a:pt x="8" y="10"/>
                      <a:pt x="8" y="10"/>
                      <a:pt x="9" y="10"/>
                    </a:cubicBezTo>
                    <a:cubicBezTo>
                      <a:pt x="9" y="10"/>
                      <a:pt x="10" y="10"/>
                      <a:pt x="10" y="10"/>
                    </a:cubicBezTo>
                    <a:cubicBezTo>
                      <a:pt x="10" y="10"/>
                      <a:pt x="10" y="9"/>
                      <a:pt x="10" y="9"/>
                    </a:cubicBezTo>
                    <a:cubicBezTo>
                      <a:pt x="10" y="9"/>
                      <a:pt x="10" y="8"/>
                      <a:pt x="10" y="8"/>
                    </a:cubicBezTo>
                    <a:cubicBezTo>
                      <a:pt x="10" y="8"/>
                      <a:pt x="11" y="8"/>
                      <a:pt x="11" y="8"/>
                    </a:cubicBezTo>
                    <a:cubicBezTo>
                      <a:pt x="11" y="8"/>
                      <a:pt x="11" y="7"/>
                      <a:pt x="11" y="7"/>
                    </a:cubicBezTo>
                    <a:cubicBezTo>
                      <a:pt x="12" y="7"/>
                      <a:pt x="12" y="7"/>
                      <a:pt x="12" y="7"/>
                    </a:cubicBezTo>
                    <a:cubicBezTo>
                      <a:pt x="12" y="7"/>
                      <a:pt x="12" y="6"/>
                      <a:pt x="13" y="6"/>
                    </a:cubicBezTo>
                    <a:cubicBezTo>
                      <a:pt x="13" y="6"/>
                      <a:pt x="13" y="7"/>
                      <a:pt x="13" y="7"/>
                    </a:cubicBezTo>
                    <a:cubicBezTo>
                      <a:pt x="13" y="7"/>
                      <a:pt x="13" y="6"/>
                      <a:pt x="14" y="6"/>
                    </a:cubicBezTo>
                    <a:cubicBezTo>
                      <a:pt x="14" y="6"/>
                      <a:pt x="14" y="5"/>
                      <a:pt x="14" y="5"/>
                    </a:cubicBezTo>
                    <a:cubicBezTo>
                      <a:pt x="13" y="4"/>
                      <a:pt x="13" y="4"/>
                      <a:pt x="13" y="4"/>
                    </a:cubicBezTo>
                    <a:cubicBezTo>
                      <a:pt x="13" y="3"/>
                      <a:pt x="14" y="3"/>
                      <a:pt x="14" y="3"/>
                    </a:cubicBezTo>
                    <a:cubicBezTo>
                      <a:pt x="13" y="2"/>
                      <a:pt x="13" y="3"/>
                      <a:pt x="13" y="2"/>
                    </a:cubicBezTo>
                    <a:cubicBezTo>
                      <a:pt x="13" y="2"/>
                      <a:pt x="13" y="2"/>
                      <a:pt x="13" y="2"/>
                    </a:cubicBezTo>
                    <a:cubicBezTo>
                      <a:pt x="13" y="1"/>
                      <a:pt x="13" y="1"/>
                      <a:pt x="12" y="1"/>
                    </a:cubicBezTo>
                    <a:cubicBezTo>
                      <a:pt x="12" y="1"/>
                      <a:pt x="12" y="1"/>
                      <a:pt x="12" y="1"/>
                    </a:cubicBezTo>
                    <a:cubicBezTo>
                      <a:pt x="12" y="1"/>
                      <a:pt x="12" y="1"/>
                      <a:pt x="11" y="1"/>
                    </a:cubicBezTo>
                    <a:cubicBezTo>
                      <a:pt x="11" y="0"/>
                      <a:pt x="10" y="0"/>
                      <a:pt x="10" y="0"/>
                    </a:cubicBezTo>
                    <a:cubicBezTo>
                      <a:pt x="10" y="0"/>
                      <a:pt x="10" y="1"/>
                      <a:pt x="10" y="1"/>
                    </a:cubicBezTo>
                    <a:cubicBezTo>
                      <a:pt x="9" y="1"/>
                      <a:pt x="9" y="2"/>
                      <a:pt x="9" y="2"/>
                    </a:cubicBezTo>
                    <a:cubicBezTo>
                      <a:pt x="9" y="2"/>
                      <a:pt x="9" y="1"/>
                      <a:pt x="8" y="1"/>
                    </a:cubicBezTo>
                    <a:cubicBezTo>
                      <a:pt x="8" y="1"/>
                      <a:pt x="8" y="2"/>
                      <a:pt x="7" y="1"/>
                    </a:cubicBezTo>
                    <a:cubicBezTo>
                      <a:pt x="7" y="1"/>
                      <a:pt x="7" y="1"/>
                      <a:pt x="7" y="1"/>
                    </a:cubicBezTo>
                    <a:cubicBezTo>
                      <a:pt x="7" y="1"/>
                      <a:pt x="6" y="1"/>
                      <a:pt x="6" y="1"/>
                    </a:cubicBezTo>
                    <a:cubicBezTo>
                      <a:pt x="6" y="1"/>
                      <a:pt x="5" y="1"/>
                      <a:pt x="5" y="1"/>
                    </a:cubicBezTo>
                    <a:cubicBezTo>
                      <a:pt x="5" y="1"/>
                      <a:pt x="4" y="1"/>
                      <a:pt x="4" y="1"/>
                    </a:cubicBezTo>
                    <a:cubicBezTo>
                      <a:pt x="3" y="1"/>
                      <a:pt x="3" y="0"/>
                      <a:pt x="3" y="1"/>
                    </a:cubicBezTo>
                    <a:cubicBezTo>
                      <a:pt x="2" y="1"/>
                      <a:pt x="2" y="1"/>
                      <a:pt x="2" y="1"/>
                    </a:cubicBezTo>
                    <a:cubicBezTo>
                      <a:pt x="2" y="1"/>
                      <a:pt x="1" y="1"/>
                      <a:pt x="1" y="2"/>
                    </a:cubicBezTo>
                    <a:cubicBezTo>
                      <a:pt x="1" y="2"/>
                      <a:pt x="1" y="3"/>
                      <a:pt x="1" y="3"/>
                    </a:cubicBezTo>
                    <a:cubicBezTo>
                      <a:pt x="1" y="3"/>
                      <a:pt x="0" y="3"/>
                      <a:pt x="0" y="3"/>
                    </a:cubicBezTo>
                    <a:cubicBezTo>
                      <a:pt x="0" y="4"/>
                      <a:pt x="0" y="4"/>
                      <a:pt x="0" y="5"/>
                    </a:cubicBezTo>
                    <a:cubicBezTo>
                      <a:pt x="0" y="5"/>
                      <a:pt x="0" y="5"/>
                      <a:pt x="1" y="5"/>
                    </a:cubicBezTo>
                    <a:cubicBezTo>
                      <a:pt x="1" y="6"/>
                      <a:pt x="1" y="6"/>
                      <a:pt x="1" y="6"/>
                    </a:cubicBezTo>
                    <a:cubicBezTo>
                      <a:pt x="2" y="6"/>
                      <a:pt x="1" y="7"/>
                      <a:pt x="1" y="7"/>
                    </a:cubicBezTo>
                    <a:cubicBezTo>
                      <a:pt x="1" y="7"/>
                      <a:pt x="1" y="7"/>
                      <a:pt x="1" y="7"/>
                    </a:cubicBezTo>
                    <a:cubicBezTo>
                      <a:pt x="1" y="7"/>
                      <a:pt x="2" y="7"/>
                      <a:pt x="2" y="7"/>
                    </a:cubicBezTo>
                    <a:cubicBezTo>
                      <a:pt x="2" y="8"/>
                      <a:pt x="2" y="8"/>
                      <a:pt x="2" y="8"/>
                    </a:cubicBezTo>
                    <a:cubicBezTo>
                      <a:pt x="2" y="8"/>
                      <a:pt x="2" y="8"/>
                      <a:pt x="2" y="8"/>
                    </a:cubicBezTo>
                    <a:cubicBezTo>
                      <a:pt x="3" y="9"/>
                      <a:pt x="3" y="9"/>
                      <a:pt x="3" y="9"/>
                    </a:cubicBezTo>
                    <a:cubicBezTo>
                      <a:pt x="3" y="10"/>
                      <a:pt x="2" y="10"/>
                      <a:pt x="3" y="11"/>
                    </a:cubicBezTo>
                    <a:cubicBezTo>
                      <a:pt x="3" y="11"/>
                      <a:pt x="3" y="10"/>
                      <a:pt x="3" y="10"/>
                    </a:cubicBezTo>
                    <a:cubicBezTo>
                      <a:pt x="4" y="10"/>
                      <a:pt x="4" y="11"/>
                      <a:pt x="4" y="11"/>
                    </a:cubicBezTo>
                    <a:cubicBezTo>
                      <a:pt x="4" y="11"/>
                      <a:pt x="4" y="12"/>
                      <a:pt x="5" y="12"/>
                    </a:cubicBezTo>
                    <a:cubicBezTo>
                      <a:pt x="5" y="12"/>
                      <a:pt x="5" y="12"/>
                      <a:pt x="6" y="12"/>
                    </a:cubicBezTo>
                    <a:cubicBezTo>
                      <a:pt x="6" y="12"/>
                      <a:pt x="6" y="12"/>
                      <a:pt x="6"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19" name="Google Shape;819;p25"/>
              <p:cNvSpPr/>
              <p:nvPr/>
            </p:nvSpPr>
            <p:spPr>
              <a:xfrm>
                <a:off x="1936752" y="2362201"/>
                <a:ext cx="269875" cy="107950"/>
              </a:xfrm>
              <a:custGeom>
                <a:rect b="b" l="l" r="r" t="t"/>
                <a:pathLst>
                  <a:path extrusionOk="0" h="10" w="25">
                    <a:moveTo>
                      <a:pt x="25" y="7"/>
                    </a:moveTo>
                    <a:cubicBezTo>
                      <a:pt x="24" y="7"/>
                      <a:pt x="24" y="7"/>
                      <a:pt x="23" y="7"/>
                    </a:cubicBezTo>
                    <a:cubicBezTo>
                      <a:pt x="23" y="7"/>
                      <a:pt x="23" y="7"/>
                      <a:pt x="22" y="7"/>
                    </a:cubicBezTo>
                    <a:cubicBezTo>
                      <a:pt x="22" y="7"/>
                      <a:pt x="22" y="6"/>
                      <a:pt x="22" y="6"/>
                    </a:cubicBezTo>
                    <a:cubicBezTo>
                      <a:pt x="22" y="6"/>
                      <a:pt x="22" y="6"/>
                      <a:pt x="22" y="6"/>
                    </a:cubicBezTo>
                    <a:cubicBezTo>
                      <a:pt x="21" y="6"/>
                      <a:pt x="21" y="5"/>
                      <a:pt x="21" y="5"/>
                    </a:cubicBezTo>
                    <a:cubicBezTo>
                      <a:pt x="21" y="5"/>
                      <a:pt x="20" y="6"/>
                      <a:pt x="20" y="6"/>
                    </a:cubicBezTo>
                    <a:cubicBezTo>
                      <a:pt x="20" y="6"/>
                      <a:pt x="20" y="5"/>
                      <a:pt x="19" y="5"/>
                    </a:cubicBezTo>
                    <a:cubicBezTo>
                      <a:pt x="19" y="5"/>
                      <a:pt x="19" y="5"/>
                      <a:pt x="18" y="5"/>
                    </a:cubicBezTo>
                    <a:cubicBezTo>
                      <a:pt x="18" y="4"/>
                      <a:pt x="18" y="4"/>
                      <a:pt x="17" y="4"/>
                    </a:cubicBezTo>
                    <a:cubicBezTo>
                      <a:pt x="17" y="3"/>
                      <a:pt x="17" y="3"/>
                      <a:pt x="16" y="3"/>
                    </a:cubicBezTo>
                    <a:cubicBezTo>
                      <a:pt x="16" y="3"/>
                      <a:pt x="16" y="2"/>
                      <a:pt x="15" y="2"/>
                    </a:cubicBezTo>
                    <a:cubicBezTo>
                      <a:pt x="15" y="2"/>
                      <a:pt x="14" y="2"/>
                      <a:pt x="14" y="2"/>
                    </a:cubicBezTo>
                    <a:cubicBezTo>
                      <a:pt x="14" y="2"/>
                      <a:pt x="13" y="2"/>
                      <a:pt x="13" y="2"/>
                    </a:cubicBezTo>
                    <a:cubicBezTo>
                      <a:pt x="13" y="2"/>
                      <a:pt x="13" y="1"/>
                      <a:pt x="13" y="1"/>
                    </a:cubicBezTo>
                    <a:cubicBezTo>
                      <a:pt x="13" y="0"/>
                      <a:pt x="12" y="0"/>
                      <a:pt x="12" y="0"/>
                    </a:cubicBezTo>
                    <a:cubicBezTo>
                      <a:pt x="11" y="0"/>
                      <a:pt x="11" y="0"/>
                      <a:pt x="10" y="0"/>
                    </a:cubicBezTo>
                    <a:cubicBezTo>
                      <a:pt x="9" y="0"/>
                      <a:pt x="9" y="0"/>
                      <a:pt x="8" y="0"/>
                    </a:cubicBezTo>
                    <a:cubicBezTo>
                      <a:pt x="8" y="0"/>
                      <a:pt x="7" y="0"/>
                      <a:pt x="7" y="0"/>
                    </a:cubicBezTo>
                    <a:cubicBezTo>
                      <a:pt x="6" y="0"/>
                      <a:pt x="6" y="0"/>
                      <a:pt x="6" y="0"/>
                    </a:cubicBezTo>
                    <a:cubicBezTo>
                      <a:pt x="5" y="0"/>
                      <a:pt x="5" y="0"/>
                      <a:pt x="4" y="0"/>
                    </a:cubicBezTo>
                    <a:cubicBezTo>
                      <a:pt x="3" y="0"/>
                      <a:pt x="3" y="1"/>
                      <a:pt x="2" y="1"/>
                    </a:cubicBezTo>
                    <a:cubicBezTo>
                      <a:pt x="2" y="2"/>
                      <a:pt x="1" y="2"/>
                      <a:pt x="1" y="2"/>
                    </a:cubicBezTo>
                    <a:cubicBezTo>
                      <a:pt x="1" y="2"/>
                      <a:pt x="1" y="3"/>
                      <a:pt x="1" y="3"/>
                    </a:cubicBezTo>
                    <a:cubicBezTo>
                      <a:pt x="1" y="3"/>
                      <a:pt x="0" y="4"/>
                      <a:pt x="0" y="4"/>
                    </a:cubicBezTo>
                    <a:cubicBezTo>
                      <a:pt x="1" y="4"/>
                      <a:pt x="1" y="4"/>
                      <a:pt x="1" y="4"/>
                    </a:cubicBezTo>
                    <a:cubicBezTo>
                      <a:pt x="2" y="4"/>
                      <a:pt x="2" y="4"/>
                      <a:pt x="2" y="4"/>
                    </a:cubicBezTo>
                    <a:cubicBezTo>
                      <a:pt x="2" y="4"/>
                      <a:pt x="2" y="3"/>
                      <a:pt x="2" y="3"/>
                    </a:cubicBezTo>
                    <a:cubicBezTo>
                      <a:pt x="2" y="3"/>
                      <a:pt x="3" y="3"/>
                      <a:pt x="3" y="3"/>
                    </a:cubicBezTo>
                    <a:cubicBezTo>
                      <a:pt x="4" y="3"/>
                      <a:pt x="4" y="3"/>
                      <a:pt x="4" y="3"/>
                    </a:cubicBezTo>
                    <a:cubicBezTo>
                      <a:pt x="5" y="2"/>
                      <a:pt x="5" y="2"/>
                      <a:pt x="5" y="2"/>
                    </a:cubicBezTo>
                    <a:cubicBezTo>
                      <a:pt x="5" y="2"/>
                      <a:pt x="5" y="2"/>
                      <a:pt x="6" y="2"/>
                    </a:cubicBezTo>
                    <a:cubicBezTo>
                      <a:pt x="6" y="1"/>
                      <a:pt x="6" y="1"/>
                      <a:pt x="7" y="1"/>
                    </a:cubicBezTo>
                    <a:cubicBezTo>
                      <a:pt x="7" y="1"/>
                      <a:pt x="8" y="1"/>
                      <a:pt x="8" y="2"/>
                    </a:cubicBezTo>
                    <a:cubicBezTo>
                      <a:pt x="8" y="2"/>
                      <a:pt x="7" y="2"/>
                      <a:pt x="7" y="2"/>
                    </a:cubicBezTo>
                    <a:cubicBezTo>
                      <a:pt x="7" y="2"/>
                      <a:pt x="7" y="3"/>
                      <a:pt x="8" y="3"/>
                    </a:cubicBezTo>
                    <a:cubicBezTo>
                      <a:pt x="8" y="3"/>
                      <a:pt x="8" y="3"/>
                      <a:pt x="9" y="3"/>
                    </a:cubicBezTo>
                    <a:cubicBezTo>
                      <a:pt x="9" y="3"/>
                      <a:pt x="9" y="3"/>
                      <a:pt x="9" y="3"/>
                    </a:cubicBezTo>
                    <a:cubicBezTo>
                      <a:pt x="10" y="3"/>
                      <a:pt x="10" y="3"/>
                      <a:pt x="11" y="3"/>
                    </a:cubicBezTo>
                    <a:cubicBezTo>
                      <a:pt x="11" y="3"/>
                      <a:pt x="12" y="3"/>
                      <a:pt x="12" y="3"/>
                    </a:cubicBezTo>
                    <a:cubicBezTo>
                      <a:pt x="12" y="4"/>
                      <a:pt x="11" y="4"/>
                      <a:pt x="11" y="4"/>
                    </a:cubicBezTo>
                    <a:cubicBezTo>
                      <a:pt x="11" y="5"/>
                      <a:pt x="12" y="4"/>
                      <a:pt x="12" y="5"/>
                    </a:cubicBezTo>
                    <a:cubicBezTo>
                      <a:pt x="13" y="5"/>
                      <a:pt x="13" y="5"/>
                      <a:pt x="14" y="5"/>
                    </a:cubicBezTo>
                    <a:cubicBezTo>
                      <a:pt x="14" y="5"/>
                      <a:pt x="15" y="5"/>
                      <a:pt x="15" y="5"/>
                    </a:cubicBezTo>
                    <a:cubicBezTo>
                      <a:pt x="15" y="6"/>
                      <a:pt x="15" y="6"/>
                      <a:pt x="15" y="6"/>
                    </a:cubicBezTo>
                    <a:cubicBezTo>
                      <a:pt x="15" y="7"/>
                      <a:pt x="15" y="7"/>
                      <a:pt x="16" y="7"/>
                    </a:cubicBezTo>
                    <a:cubicBezTo>
                      <a:pt x="16" y="7"/>
                      <a:pt x="16" y="7"/>
                      <a:pt x="17" y="8"/>
                    </a:cubicBezTo>
                    <a:cubicBezTo>
                      <a:pt x="17" y="8"/>
                      <a:pt x="17" y="8"/>
                      <a:pt x="17" y="9"/>
                    </a:cubicBezTo>
                    <a:cubicBezTo>
                      <a:pt x="17" y="9"/>
                      <a:pt x="17" y="9"/>
                      <a:pt x="18" y="9"/>
                    </a:cubicBezTo>
                    <a:cubicBezTo>
                      <a:pt x="18" y="9"/>
                      <a:pt x="18" y="9"/>
                      <a:pt x="19" y="9"/>
                    </a:cubicBezTo>
                    <a:cubicBezTo>
                      <a:pt x="20" y="9"/>
                      <a:pt x="20" y="9"/>
                      <a:pt x="21" y="9"/>
                    </a:cubicBezTo>
                    <a:cubicBezTo>
                      <a:pt x="21" y="9"/>
                      <a:pt x="22" y="9"/>
                      <a:pt x="22" y="9"/>
                    </a:cubicBezTo>
                    <a:cubicBezTo>
                      <a:pt x="23" y="9"/>
                      <a:pt x="23" y="9"/>
                      <a:pt x="24" y="9"/>
                    </a:cubicBezTo>
                    <a:cubicBezTo>
                      <a:pt x="24" y="9"/>
                      <a:pt x="25" y="10"/>
                      <a:pt x="25" y="9"/>
                    </a:cubicBezTo>
                    <a:cubicBezTo>
                      <a:pt x="25" y="9"/>
                      <a:pt x="25" y="8"/>
                      <a:pt x="25" y="8"/>
                    </a:cubicBezTo>
                    <a:cubicBezTo>
                      <a:pt x="25" y="8"/>
                      <a:pt x="25" y="8"/>
                      <a:pt x="25"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0" name="Google Shape;820;p25"/>
              <p:cNvSpPr/>
              <p:nvPr/>
            </p:nvSpPr>
            <p:spPr>
              <a:xfrm>
                <a:off x="1970089" y="2395539"/>
                <a:ext cx="31750" cy="20638"/>
              </a:xfrm>
              <a:custGeom>
                <a:rect b="b" l="l" r="r" t="t"/>
                <a:pathLst>
                  <a:path extrusionOk="0" h="2" w="3">
                    <a:moveTo>
                      <a:pt x="2" y="0"/>
                    </a:moveTo>
                    <a:cubicBezTo>
                      <a:pt x="2" y="0"/>
                      <a:pt x="2" y="0"/>
                      <a:pt x="1" y="1"/>
                    </a:cubicBezTo>
                    <a:cubicBezTo>
                      <a:pt x="1" y="1"/>
                      <a:pt x="1" y="1"/>
                      <a:pt x="1" y="1"/>
                    </a:cubicBezTo>
                    <a:cubicBezTo>
                      <a:pt x="0" y="1"/>
                      <a:pt x="0" y="1"/>
                      <a:pt x="0" y="2"/>
                    </a:cubicBezTo>
                    <a:cubicBezTo>
                      <a:pt x="0" y="2"/>
                      <a:pt x="1" y="2"/>
                      <a:pt x="1" y="2"/>
                    </a:cubicBezTo>
                    <a:cubicBezTo>
                      <a:pt x="1" y="2"/>
                      <a:pt x="2" y="2"/>
                      <a:pt x="2" y="2"/>
                    </a:cubicBezTo>
                    <a:cubicBezTo>
                      <a:pt x="2" y="2"/>
                      <a:pt x="3" y="2"/>
                      <a:pt x="3" y="2"/>
                    </a:cubicBezTo>
                    <a:cubicBezTo>
                      <a:pt x="3" y="2"/>
                      <a:pt x="3" y="1"/>
                      <a:pt x="3" y="1"/>
                    </a:cubicBezTo>
                    <a:cubicBezTo>
                      <a:pt x="3" y="1"/>
                      <a:pt x="3" y="1"/>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1" name="Google Shape;821;p25"/>
              <p:cNvSpPr/>
              <p:nvPr/>
            </p:nvSpPr>
            <p:spPr>
              <a:xfrm>
                <a:off x="1754189" y="2632076"/>
                <a:ext cx="74613" cy="53975"/>
              </a:xfrm>
              <a:custGeom>
                <a:rect b="b" l="l" r="r" t="t"/>
                <a:pathLst>
                  <a:path extrusionOk="0" h="5" w="7">
                    <a:moveTo>
                      <a:pt x="6" y="3"/>
                    </a:moveTo>
                    <a:cubicBezTo>
                      <a:pt x="6" y="3"/>
                      <a:pt x="7" y="2"/>
                      <a:pt x="6" y="2"/>
                    </a:cubicBezTo>
                    <a:cubicBezTo>
                      <a:pt x="6" y="2"/>
                      <a:pt x="6" y="2"/>
                      <a:pt x="6" y="2"/>
                    </a:cubicBezTo>
                    <a:cubicBezTo>
                      <a:pt x="5" y="2"/>
                      <a:pt x="5" y="2"/>
                      <a:pt x="5" y="2"/>
                    </a:cubicBezTo>
                    <a:cubicBezTo>
                      <a:pt x="5" y="2"/>
                      <a:pt x="5" y="2"/>
                      <a:pt x="5" y="2"/>
                    </a:cubicBezTo>
                    <a:cubicBezTo>
                      <a:pt x="4" y="1"/>
                      <a:pt x="4" y="1"/>
                      <a:pt x="4" y="1"/>
                    </a:cubicBezTo>
                    <a:cubicBezTo>
                      <a:pt x="3" y="1"/>
                      <a:pt x="3" y="1"/>
                      <a:pt x="3" y="0"/>
                    </a:cubicBezTo>
                    <a:cubicBezTo>
                      <a:pt x="3" y="0"/>
                      <a:pt x="3" y="0"/>
                      <a:pt x="3" y="0"/>
                    </a:cubicBezTo>
                    <a:cubicBezTo>
                      <a:pt x="3" y="0"/>
                      <a:pt x="3" y="0"/>
                      <a:pt x="2" y="0"/>
                    </a:cubicBezTo>
                    <a:cubicBezTo>
                      <a:pt x="2" y="1"/>
                      <a:pt x="2" y="1"/>
                      <a:pt x="1" y="1"/>
                    </a:cubicBezTo>
                    <a:cubicBezTo>
                      <a:pt x="1" y="1"/>
                      <a:pt x="1" y="2"/>
                      <a:pt x="0" y="2"/>
                    </a:cubicBezTo>
                    <a:cubicBezTo>
                      <a:pt x="0" y="3"/>
                      <a:pt x="0" y="3"/>
                      <a:pt x="0" y="3"/>
                    </a:cubicBezTo>
                    <a:cubicBezTo>
                      <a:pt x="0" y="3"/>
                      <a:pt x="1" y="3"/>
                      <a:pt x="1" y="3"/>
                    </a:cubicBezTo>
                    <a:cubicBezTo>
                      <a:pt x="1" y="3"/>
                      <a:pt x="1" y="3"/>
                      <a:pt x="2" y="4"/>
                    </a:cubicBezTo>
                    <a:cubicBezTo>
                      <a:pt x="2" y="4"/>
                      <a:pt x="3" y="4"/>
                      <a:pt x="3" y="4"/>
                    </a:cubicBezTo>
                    <a:cubicBezTo>
                      <a:pt x="4" y="4"/>
                      <a:pt x="4" y="4"/>
                      <a:pt x="4" y="4"/>
                    </a:cubicBezTo>
                    <a:cubicBezTo>
                      <a:pt x="5" y="4"/>
                      <a:pt x="5" y="5"/>
                      <a:pt x="5" y="5"/>
                    </a:cubicBezTo>
                    <a:cubicBezTo>
                      <a:pt x="6" y="4"/>
                      <a:pt x="6" y="4"/>
                      <a:pt x="6" y="4"/>
                    </a:cubicBezTo>
                    <a:cubicBezTo>
                      <a:pt x="6" y="4"/>
                      <a:pt x="6" y="4"/>
                      <a:pt x="6" y="4"/>
                    </a:cubicBezTo>
                    <a:cubicBezTo>
                      <a:pt x="6" y="4"/>
                      <a:pt x="6" y="4"/>
                      <a:pt x="6" y="4"/>
                    </a:cubicBezTo>
                    <a:cubicBezTo>
                      <a:pt x="6" y="4"/>
                      <a:pt x="6" y="3"/>
                      <a:pt x="6"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2" name="Google Shape;822;p25"/>
              <p:cNvSpPr/>
              <p:nvPr/>
            </p:nvSpPr>
            <p:spPr>
              <a:xfrm>
                <a:off x="1873252" y="2730501"/>
                <a:ext cx="85725" cy="96838"/>
              </a:xfrm>
              <a:custGeom>
                <a:rect b="b" l="l" r="r" t="t"/>
                <a:pathLst>
                  <a:path extrusionOk="0" h="9" w="8">
                    <a:moveTo>
                      <a:pt x="7" y="3"/>
                    </a:moveTo>
                    <a:cubicBezTo>
                      <a:pt x="7" y="3"/>
                      <a:pt x="7" y="4"/>
                      <a:pt x="7" y="3"/>
                    </a:cubicBezTo>
                    <a:cubicBezTo>
                      <a:pt x="6" y="3"/>
                      <a:pt x="6" y="3"/>
                      <a:pt x="6" y="2"/>
                    </a:cubicBezTo>
                    <a:cubicBezTo>
                      <a:pt x="6" y="2"/>
                      <a:pt x="6" y="1"/>
                      <a:pt x="6" y="1"/>
                    </a:cubicBezTo>
                    <a:cubicBezTo>
                      <a:pt x="5" y="1"/>
                      <a:pt x="5" y="1"/>
                      <a:pt x="5" y="1"/>
                    </a:cubicBezTo>
                    <a:cubicBezTo>
                      <a:pt x="5" y="1"/>
                      <a:pt x="5" y="1"/>
                      <a:pt x="5" y="1"/>
                    </a:cubicBezTo>
                    <a:cubicBezTo>
                      <a:pt x="4" y="1"/>
                      <a:pt x="4" y="1"/>
                      <a:pt x="4" y="1"/>
                    </a:cubicBezTo>
                    <a:cubicBezTo>
                      <a:pt x="4" y="1"/>
                      <a:pt x="4" y="1"/>
                      <a:pt x="3" y="1"/>
                    </a:cubicBezTo>
                    <a:cubicBezTo>
                      <a:pt x="3" y="0"/>
                      <a:pt x="3" y="1"/>
                      <a:pt x="2" y="1"/>
                    </a:cubicBezTo>
                    <a:cubicBezTo>
                      <a:pt x="2" y="1"/>
                      <a:pt x="2" y="1"/>
                      <a:pt x="2" y="1"/>
                    </a:cubicBezTo>
                    <a:cubicBezTo>
                      <a:pt x="1" y="0"/>
                      <a:pt x="1" y="0"/>
                      <a:pt x="1"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0" y="3"/>
                      <a:pt x="0" y="3"/>
                      <a:pt x="0" y="4"/>
                    </a:cubicBezTo>
                    <a:cubicBezTo>
                      <a:pt x="0" y="4"/>
                      <a:pt x="1" y="4"/>
                      <a:pt x="1" y="4"/>
                    </a:cubicBezTo>
                    <a:cubicBezTo>
                      <a:pt x="1" y="4"/>
                      <a:pt x="1" y="5"/>
                      <a:pt x="2" y="5"/>
                    </a:cubicBezTo>
                    <a:cubicBezTo>
                      <a:pt x="2" y="5"/>
                      <a:pt x="2" y="5"/>
                      <a:pt x="2" y="5"/>
                    </a:cubicBezTo>
                    <a:cubicBezTo>
                      <a:pt x="3" y="4"/>
                      <a:pt x="2" y="4"/>
                      <a:pt x="2" y="4"/>
                    </a:cubicBezTo>
                    <a:cubicBezTo>
                      <a:pt x="3" y="3"/>
                      <a:pt x="3" y="4"/>
                      <a:pt x="3" y="5"/>
                    </a:cubicBezTo>
                    <a:cubicBezTo>
                      <a:pt x="3" y="5"/>
                      <a:pt x="3" y="6"/>
                      <a:pt x="4" y="6"/>
                    </a:cubicBezTo>
                    <a:cubicBezTo>
                      <a:pt x="4" y="6"/>
                      <a:pt x="4" y="6"/>
                      <a:pt x="5" y="6"/>
                    </a:cubicBezTo>
                    <a:cubicBezTo>
                      <a:pt x="5" y="6"/>
                      <a:pt x="5" y="7"/>
                      <a:pt x="5" y="7"/>
                    </a:cubicBezTo>
                    <a:cubicBezTo>
                      <a:pt x="5" y="8"/>
                      <a:pt x="5" y="8"/>
                      <a:pt x="5" y="9"/>
                    </a:cubicBezTo>
                    <a:cubicBezTo>
                      <a:pt x="5" y="9"/>
                      <a:pt x="6" y="9"/>
                      <a:pt x="6" y="9"/>
                    </a:cubicBezTo>
                    <a:cubicBezTo>
                      <a:pt x="6" y="9"/>
                      <a:pt x="6" y="9"/>
                      <a:pt x="6" y="8"/>
                    </a:cubicBezTo>
                    <a:cubicBezTo>
                      <a:pt x="6" y="8"/>
                      <a:pt x="7" y="8"/>
                      <a:pt x="7" y="7"/>
                    </a:cubicBezTo>
                    <a:cubicBezTo>
                      <a:pt x="7" y="7"/>
                      <a:pt x="7" y="7"/>
                      <a:pt x="7" y="6"/>
                    </a:cubicBezTo>
                    <a:cubicBezTo>
                      <a:pt x="7" y="6"/>
                      <a:pt x="6" y="6"/>
                      <a:pt x="6" y="6"/>
                    </a:cubicBezTo>
                    <a:cubicBezTo>
                      <a:pt x="6" y="5"/>
                      <a:pt x="6" y="5"/>
                      <a:pt x="7" y="5"/>
                    </a:cubicBezTo>
                    <a:cubicBezTo>
                      <a:pt x="7" y="5"/>
                      <a:pt x="7" y="5"/>
                      <a:pt x="8" y="5"/>
                    </a:cubicBezTo>
                    <a:cubicBezTo>
                      <a:pt x="8" y="5"/>
                      <a:pt x="8" y="5"/>
                      <a:pt x="8" y="5"/>
                    </a:cubicBezTo>
                    <a:cubicBezTo>
                      <a:pt x="8" y="5"/>
                      <a:pt x="8" y="5"/>
                      <a:pt x="8" y="4"/>
                    </a:cubicBezTo>
                    <a:cubicBezTo>
                      <a:pt x="7" y="4"/>
                      <a:pt x="8" y="4"/>
                      <a:pt x="7"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3" name="Google Shape;823;p25"/>
              <p:cNvSpPr/>
              <p:nvPr/>
            </p:nvSpPr>
            <p:spPr>
              <a:xfrm>
                <a:off x="1936752" y="2827339"/>
                <a:ext cx="11113" cy="0"/>
              </a:xfrm>
              <a:custGeom>
                <a:rect b="b" l="l" r="r" t="t"/>
                <a:pathLst>
                  <a:path extrusionOk="0" h="120000" w="1">
                    <a:moveTo>
                      <a:pt x="1" y="0"/>
                    </a:moveTo>
                    <a:cubicBezTo>
                      <a:pt x="1" y="0"/>
                      <a:pt x="1" y="0"/>
                      <a:pt x="0" y="0"/>
                    </a:cubicBezTo>
                    <a:cubicBezTo>
                      <a:pt x="0" y="0"/>
                      <a:pt x="0" y="0"/>
                      <a:pt x="0"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4" name="Google Shape;824;p25"/>
              <p:cNvSpPr/>
              <p:nvPr/>
            </p:nvSpPr>
            <p:spPr>
              <a:xfrm>
                <a:off x="2314577" y="342106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5" name="Google Shape;825;p25"/>
              <p:cNvSpPr/>
              <p:nvPr/>
            </p:nvSpPr>
            <p:spPr>
              <a:xfrm>
                <a:off x="2314577" y="3389314"/>
                <a:ext cx="346075" cy="400050"/>
              </a:xfrm>
              <a:custGeom>
                <a:rect b="b" l="l" r="r" t="t"/>
                <a:pathLst>
                  <a:path extrusionOk="0" h="37" w="32">
                    <a:moveTo>
                      <a:pt x="31" y="23"/>
                    </a:moveTo>
                    <a:cubicBezTo>
                      <a:pt x="31" y="23"/>
                      <a:pt x="31" y="22"/>
                      <a:pt x="31" y="22"/>
                    </a:cubicBezTo>
                    <a:cubicBezTo>
                      <a:pt x="31" y="22"/>
                      <a:pt x="30" y="22"/>
                      <a:pt x="29" y="22"/>
                    </a:cubicBezTo>
                    <a:cubicBezTo>
                      <a:pt x="29" y="21"/>
                      <a:pt x="29" y="21"/>
                      <a:pt x="29" y="20"/>
                    </a:cubicBezTo>
                    <a:cubicBezTo>
                      <a:pt x="29" y="20"/>
                      <a:pt x="30" y="20"/>
                      <a:pt x="29" y="19"/>
                    </a:cubicBezTo>
                    <a:cubicBezTo>
                      <a:pt x="29" y="19"/>
                      <a:pt x="29" y="19"/>
                      <a:pt x="29" y="19"/>
                    </a:cubicBezTo>
                    <a:cubicBezTo>
                      <a:pt x="28" y="19"/>
                      <a:pt x="27" y="19"/>
                      <a:pt x="26" y="19"/>
                    </a:cubicBezTo>
                    <a:cubicBezTo>
                      <a:pt x="25" y="18"/>
                      <a:pt x="25" y="18"/>
                      <a:pt x="25" y="18"/>
                    </a:cubicBezTo>
                    <a:cubicBezTo>
                      <a:pt x="25" y="18"/>
                      <a:pt x="25" y="18"/>
                      <a:pt x="25" y="18"/>
                    </a:cubicBezTo>
                    <a:cubicBezTo>
                      <a:pt x="25" y="18"/>
                      <a:pt x="25" y="18"/>
                      <a:pt x="25" y="18"/>
                    </a:cubicBezTo>
                    <a:cubicBezTo>
                      <a:pt x="25" y="17"/>
                      <a:pt x="25" y="17"/>
                      <a:pt x="25" y="16"/>
                    </a:cubicBezTo>
                    <a:cubicBezTo>
                      <a:pt x="24" y="16"/>
                      <a:pt x="24" y="16"/>
                      <a:pt x="24" y="16"/>
                    </a:cubicBezTo>
                    <a:cubicBezTo>
                      <a:pt x="23" y="15"/>
                      <a:pt x="24" y="14"/>
                      <a:pt x="24" y="14"/>
                    </a:cubicBezTo>
                    <a:cubicBezTo>
                      <a:pt x="24" y="13"/>
                      <a:pt x="24" y="13"/>
                      <a:pt x="24" y="13"/>
                    </a:cubicBezTo>
                    <a:cubicBezTo>
                      <a:pt x="24" y="13"/>
                      <a:pt x="24" y="12"/>
                      <a:pt x="23" y="12"/>
                    </a:cubicBezTo>
                    <a:cubicBezTo>
                      <a:pt x="23" y="11"/>
                      <a:pt x="23" y="11"/>
                      <a:pt x="23" y="11"/>
                    </a:cubicBezTo>
                    <a:cubicBezTo>
                      <a:pt x="22" y="11"/>
                      <a:pt x="22" y="11"/>
                      <a:pt x="22" y="11"/>
                    </a:cubicBezTo>
                    <a:cubicBezTo>
                      <a:pt x="21" y="11"/>
                      <a:pt x="21" y="11"/>
                      <a:pt x="20" y="11"/>
                    </a:cubicBezTo>
                    <a:cubicBezTo>
                      <a:pt x="20" y="11"/>
                      <a:pt x="20" y="10"/>
                      <a:pt x="20" y="10"/>
                    </a:cubicBezTo>
                    <a:cubicBezTo>
                      <a:pt x="19" y="10"/>
                      <a:pt x="19" y="10"/>
                      <a:pt x="19" y="9"/>
                    </a:cubicBezTo>
                    <a:cubicBezTo>
                      <a:pt x="18" y="9"/>
                      <a:pt x="18" y="9"/>
                      <a:pt x="17" y="9"/>
                    </a:cubicBezTo>
                    <a:cubicBezTo>
                      <a:pt x="17" y="8"/>
                      <a:pt x="17" y="8"/>
                      <a:pt x="16" y="8"/>
                    </a:cubicBezTo>
                    <a:cubicBezTo>
                      <a:pt x="16" y="8"/>
                      <a:pt x="15" y="8"/>
                      <a:pt x="15" y="8"/>
                    </a:cubicBezTo>
                    <a:cubicBezTo>
                      <a:pt x="15" y="8"/>
                      <a:pt x="15" y="8"/>
                      <a:pt x="14" y="8"/>
                    </a:cubicBezTo>
                    <a:cubicBezTo>
                      <a:pt x="14" y="8"/>
                      <a:pt x="14" y="8"/>
                      <a:pt x="13" y="8"/>
                    </a:cubicBezTo>
                    <a:cubicBezTo>
                      <a:pt x="13" y="7"/>
                      <a:pt x="13" y="7"/>
                      <a:pt x="13" y="7"/>
                    </a:cubicBezTo>
                    <a:cubicBezTo>
                      <a:pt x="12" y="6"/>
                      <a:pt x="12" y="7"/>
                      <a:pt x="11" y="6"/>
                    </a:cubicBezTo>
                    <a:cubicBezTo>
                      <a:pt x="11" y="6"/>
                      <a:pt x="11" y="5"/>
                      <a:pt x="11" y="5"/>
                    </a:cubicBezTo>
                    <a:cubicBezTo>
                      <a:pt x="11" y="4"/>
                      <a:pt x="11" y="4"/>
                      <a:pt x="11" y="3"/>
                    </a:cubicBezTo>
                    <a:cubicBezTo>
                      <a:pt x="11" y="3"/>
                      <a:pt x="11" y="2"/>
                      <a:pt x="11" y="2"/>
                    </a:cubicBezTo>
                    <a:cubicBezTo>
                      <a:pt x="11" y="1"/>
                      <a:pt x="11" y="1"/>
                      <a:pt x="11" y="0"/>
                    </a:cubicBezTo>
                    <a:cubicBezTo>
                      <a:pt x="11" y="0"/>
                      <a:pt x="11" y="0"/>
                      <a:pt x="11" y="0"/>
                    </a:cubicBezTo>
                    <a:cubicBezTo>
                      <a:pt x="11" y="0"/>
                      <a:pt x="10" y="0"/>
                      <a:pt x="10" y="0"/>
                    </a:cubicBezTo>
                    <a:cubicBezTo>
                      <a:pt x="10" y="0"/>
                      <a:pt x="10" y="0"/>
                      <a:pt x="9" y="0"/>
                    </a:cubicBezTo>
                    <a:cubicBezTo>
                      <a:pt x="9" y="0"/>
                      <a:pt x="9" y="0"/>
                      <a:pt x="8" y="0"/>
                    </a:cubicBezTo>
                    <a:cubicBezTo>
                      <a:pt x="8" y="0"/>
                      <a:pt x="8" y="0"/>
                      <a:pt x="7" y="1"/>
                    </a:cubicBezTo>
                    <a:cubicBezTo>
                      <a:pt x="7" y="1"/>
                      <a:pt x="7" y="2"/>
                      <a:pt x="6" y="2"/>
                    </a:cubicBezTo>
                    <a:cubicBezTo>
                      <a:pt x="6" y="2"/>
                      <a:pt x="6" y="2"/>
                      <a:pt x="6" y="2"/>
                    </a:cubicBezTo>
                    <a:cubicBezTo>
                      <a:pt x="5" y="2"/>
                      <a:pt x="5" y="2"/>
                      <a:pt x="4" y="2"/>
                    </a:cubicBezTo>
                    <a:cubicBezTo>
                      <a:pt x="4" y="3"/>
                      <a:pt x="4" y="3"/>
                      <a:pt x="4" y="3"/>
                    </a:cubicBezTo>
                    <a:cubicBezTo>
                      <a:pt x="4" y="3"/>
                      <a:pt x="4" y="3"/>
                      <a:pt x="3" y="4"/>
                    </a:cubicBezTo>
                    <a:cubicBezTo>
                      <a:pt x="3" y="4"/>
                      <a:pt x="2" y="4"/>
                      <a:pt x="2" y="4"/>
                    </a:cubicBezTo>
                    <a:cubicBezTo>
                      <a:pt x="1" y="4"/>
                      <a:pt x="1" y="4"/>
                      <a:pt x="0" y="3"/>
                    </a:cubicBezTo>
                    <a:cubicBezTo>
                      <a:pt x="1" y="4"/>
                      <a:pt x="1" y="4"/>
                      <a:pt x="1" y="5"/>
                    </a:cubicBezTo>
                    <a:cubicBezTo>
                      <a:pt x="1" y="5"/>
                      <a:pt x="1" y="5"/>
                      <a:pt x="1" y="6"/>
                    </a:cubicBezTo>
                    <a:cubicBezTo>
                      <a:pt x="2" y="6"/>
                      <a:pt x="2" y="6"/>
                      <a:pt x="2" y="7"/>
                    </a:cubicBezTo>
                    <a:cubicBezTo>
                      <a:pt x="2" y="8"/>
                      <a:pt x="2" y="8"/>
                      <a:pt x="2" y="8"/>
                    </a:cubicBezTo>
                    <a:cubicBezTo>
                      <a:pt x="2" y="9"/>
                      <a:pt x="3" y="9"/>
                      <a:pt x="3" y="10"/>
                    </a:cubicBezTo>
                    <a:cubicBezTo>
                      <a:pt x="2" y="11"/>
                      <a:pt x="2" y="11"/>
                      <a:pt x="2" y="11"/>
                    </a:cubicBezTo>
                    <a:cubicBezTo>
                      <a:pt x="2" y="12"/>
                      <a:pt x="2" y="12"/>
                      <a:pt x="3" y="13"/>
                    </a:cubicBezTo>
                    <a:cubicBezTo>
                      <a:pt x="3" y="13"/>
                      <a:pt x="3" y="13"/>
                      <a:pt x="3" y="14"/>
                    </a:cubicBezTo>
                    <a:cubicBezTo>
                      <a:pt x="3" y="14"/>
                      <a:pt x="3" y="14"/>
                      <a:pt x="2" y="14"/>
                    </a:cubicBezTo>
                    <a:cubicBezTo>
                      <a:pt x="2" y="15"/>
                      <a:pt x="2" y="15"/>
                      <a:pt x="2" y="16"/>
                    </a:cubicBezTo>
                    <a:cubicBezTo>
                      <a:pt x="2" y="16"/>
                      <a:pt x="2" y="16"/>
                      <a:pt x="2" y="17"/>
                    </a:cubicBezTo>
                    <a:cubicBezTo>
                      <a:pt x="3" y="17"/>
                      <a:pt x="3" y="17"/>
                      <a:pt x="3" y="18"/>
                    </a:cubicBezTo>
                    <a:cubicBezTo>
                      <a:pt x="3" y="18"/>
                      <a:pt x="3" y="18"/>
                      <a:pt x="3" y="18"/>
                    </a:cubicBezTo>
                    <a:cubicBezTo>
                      <a:pt x="3" y="18"/>
                      <a:pt x="3" y="18"/>
                      <a:pt x="3" y="18"/>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20"/>
                    </a:cubicBezTo>
                    <a:cubicBezTo>
                      <a:pt x="3" y="20"/>
                      <a:pt x="2" y="20"/>
                      <a:pt x="2" y="21"/>
                    </a:cubicBezTo>
                    <a:cubicBezTo>
                      <a:pt x="2" y="21"/>
                      <a:pt x="2" y="21"/>
                      <a:pt x="2" y="21"/>
                    </a:cubicBezTo>
                    <a:cubicBezTo>
                      <a:pt x="3" y="21"/>
                      <a:pt x="3" y="21"/>
                      <a:pt x="3" y="21"/>
                    </a:cubicBezTo>
                    <a:cubicBezTo>
                      <a:pt x="4" y="22"/>
                      <a:pt x="4" y="22"/>
                      <a:pt x="4" y="22"/>
                    </a:cubicBezTo>
                    <a:cubicBezTo>
                      <a:pt x="4" y="23"/>
                      <a:pt x="5" y="23"/>
                      <a:pt x="5" y="24"/>
                    </a:cubicBezTo>
                    <a:cubicBezTo>
                      <a:pt x="6" y="24"/>
                      <a:pt x="6" y="25"/>
                      <a:pt x="7" y="25"/>
                    </a:cubicBezTo>
                    <a:cubicBezTo>
                      <a:pt x="8" y="25"/>
                      <a:pt x="7" y="25"/>
                      <a:pt x="8" y="26"/>
                    </a:cubicBezTo>
                    <a:cubicBezTo>
                      <a:pt x="8" y="27"/>
                      <a:pt x="8" y="26"/>
                      <a:pt x="8" y="27"/>
                    </a:cubicBezTo>
                    <a:cubicBezTo>
                      <a:pt x="8" y="28"/>
                      <a:pt x="8" y="28"/>
                      <a:pt x="8" y="29"/>
                    </a:cubicBezTo>
                    <a:cubicBezTo>
                      <a:pt x="9" y="29"/>
                      <a:pt x="9" y="29"/>
                      <a:pt x="9" y="29"/>
                    </a:cubicBezTo>
                    <a:cubicBezTo>
                      <a:pt x="10" y="30"/>
                      <a:pt x="10" y="30"/>
                      <a:pt x="10" y="30"/>
                    </a:cubicBezTo>
                    <a:cubicBezTo>
                      <a:pt x="10" y="31"/>
                      <a:pt x="10" y="31"/>
                      <a:pt x="10" y="32"/>
                    </a:cubicBezTo>
                    <a:cubicBezTo>
                      <a:pt x="10" y="32"/>
                      <a:pt x="10" y="32"/>
                      <a:pt x="10" y="33"/>
                    </a:cubicBezTo>
                    <a:cubicBezTo>
                      <a:pt x="9" y="33"/>
                      <a:pt x="9" y="34"/>
                      <a:pt x="9" y="34"/>
                    </a:cubicBezTo>
                    <a:cubicBezTo>
                      <a:pt x="9" y="35"/>
                      <a:pt x="9" y="35"/>
                      <a:pt x="9" y="36"/>
                    </a:cubicBezTo>
                    <a:cubicBezTo>
                      <a:pt x="10" y="36"/>
                      <a:pt x="10" y="36"/>
                      <a:pt x="10" y="37"/>
                    </a:cubicBezTo>
                    <a:cubicBezTo>
                      <a:pt x="10" y="37"/>
                      <a:pt x="10" y="37"/>
                      <a:pt x="10" y="37"/>
                    </a:cubicBezTo>
                    <a:cubicBezTo>
                      <a:pt x="10" y="36"/>
                      <a:pt x="10" y="36"/>
                      <a:pt x="11" y="36"/>
                    </a:cubicBezTo>
                    <a:cubicBezTo>
                      <a:pt x="11" y="36"/>
                      <a:pt x="11" y="36"/>
                      <a:pt x="11" y="36"/>
                    </a:cubicBezTo>
                    <a:cubicBezTo>
                      <a:pt x="11" y="35"/>
                      <a:pt x="12" y="35"/>
                      <a:pt x="12" y="35"/>
                    </a:cubicBezTo>
                    <a:cubicBezTo>
                      <a:pt x="13" y="35"/>
                      <a:pt x="13" y="36"/>
                      <a:pt x="14" y="36"/>
                    </a:cubicBezTo>
                    <a:cubicBezTo>
                      <a:pt x="14" y="36"/>
                      <a:pt x="14" y="36"/>
                      <a:pt x="15" y="36"/>
                    </a:cubicBezTo>
                    <a:cubicBezTo>
                      <a:pt x="15" y="36"/>
                      <a:pt x="15" y="37"/>
                      <a:pt x="16" y="37"/>
                    </a:cubicBezTo>
                    <a:cubicBezTo>
                      <a:pt x="16" y="37"/>
                      <a:pt x="16" y="36"/>
                      <a:pt x="16" y="36"/>
                    </a:cubicBezTo>
                    <a:cubicBezTo>
                      <a:pt x="16" y="36"/>
                      <a:pt x="17" y="36"/>
                      <a:pt x="17" y="35"/>
                    </a:cubicBezTo>
                    <a:cubicBezTo>
                      <a:pt x="18" y="35"/>
                      <a:pt x="18" y="35"/>
                      <a:pt x="18" y="35"/>
                    </a:cubicBezTo>
                    <a:cubicBezTo>
                      <a:pt x="19" y="35"/>
                      <a:pt x="19" y="35"/>
                      <a:pt x="19" y="35"/>
                    </a:cubicBezTo>
                    <a:cubicBezTo>
                      <a:pt x="20" y="36"/>
                      <a:pt x="20" y="36"/>
                      <a:pt x="20" y="36"/>
                    </a:cubicBezTo>
                    <a:cubicBezTo>
                      <a:pt x="20" y="36"/>
                      <a:pt x="20" y="36"/>
                      <a:pt x="20" y="36"/>
                    </a:cubicBezTo>
                    <a:cubicBezTo>
                      <a:pt x="20" y="35"/>
                      <a:pt x="20" y="35"/>
                      <a:pt x="20" y="35"/>
                    </a:cubicBezTo>
                    <a:cubicBezTo>
                      <a:pt x="20" y="35"/>
                      <a:pt x="20" y="34"/>
                      <a:pt x="20" y="34"/>
                    </a:cubicBezTo>
                    <a:cubicBezTo>
                      <a:pt x="20" y="33"/>
                      <a:pt x="20" y="33"/>
                      <a:pt x="20" y="32"/>
                    </a:cubicBezTo>
                    <a:cubicBezTo>
                      <a:pt x="20" y="31"/>
                      <a:pt x="20" y="31"/>
                      <a:pt x="21" y="30"/>
                    </a:cubicBezTo>
                    <a:cubicBezTo>
                      <a:pt x="21" y="29"/>
                      <a:pt x="21" y="29"/>
                      <a:pt x="22" y="29"/>
                    </a:cubicBezTo>
                    <a:cubicBezTo>
                      <a:pt x="22" y="28"/>
                      <a:pt x="23" y="28"/>
                      <a:pt x="23" y="28"/>
                    </a:cubicBezTo>
                    <a:cubicBezTo>
                      <a:pt x="24" y="28"/>
                      <a:pt x="24" y="28"/>
                      <a:pt x="25" y="28"/>
                    </a:cubicBezTo>
                    <a:cubicBezTo>
                      <a:pt x="25" y="28"/>
                      <a:pt x="26" y="27"/>
                      <a:pt x="26" y="27"/>
                    </a:cubicBezTo>
                    <a:cubicBezTo>
                      <a:pt x="27" y="27"/>
                      <a:pt x="28" y="27"/>
                      <a:pt x="28" y="28"/>
                    </a:cubicBezTo>
                    <a:cubicBezTo>
                      <a:pt x="29" y="28"/>
                      <a:pt x="29" y="28"/>
                      <a:pt x="30" y="28"/>
                    </a:cubicBezTo>
                    <a:cubicBezTo>
                      <a:pt x="30" y="29"/>
                      <a:pt x="30" y="29"/>
                      <a:pt x="31" y="29"/>
                    </a:cubicBezTo>
                    <a:cubicBezTo>
                      <a:pt x="31" y="29"/>
                      <a:pt x="31" y="29"/>
                      <a:pt x="31" y="29"/>
                    </a:cubicBezTo>
                    <a:cubicBezTo>
                      <a:pt x="31" y="29"/>
                      <a:pt x="31" y="30"/>
                      <a:pt x="32" y="29"/>
                    </a:cubicBezTo>
                    <a:cubicBezTo>
                      <a:pt x="32" y="29"/>
                      <a:pt x="31" y="29"/>
                      <a:pt x="31" y="29"/>
                    </a:cubicBezTo>
                    <a:cubicBezTo>
                      <a:pt x="31" y="28"/>
                      <a:pt x="31" y="28"/>
                      <a:pt x="32" y="27"/>
                    </a:cubicBezTo>
                    <a:cubicBezTo>
                      <a:pt x="32" y="26"/>
                      <a:pt x="32" y="26"/>
                      <a:pt x="32" y="25"/>
                    </a:cubicBezTo>
                    <a:cubicBezTo>
                      <a:pt x="32" y="24"/>
                      <a:pt x="32" y="24"/>
                      <a:pt x="32" y="24"/>
                    </a:cubicBezTo>
                    <a:cubicBezTo>
                      <a:pt x="32" y="23"/>
                      <a:pt x="32" y="23"/>
                      <a:pt x="31" y="2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6" name="Google Shape;826;p25"/>
              <p:cNvSpPr/>
              <p:nvPr/>
            </p:nvSpPr>
            <p:spPr>
              <a:xfrm>
                <a:off x="5348289" y="2492376"/>
                <a:ext cx="292100" cy="193675"/>
              </a:xfrm>
              <a:custGeom>
                <a:rect b="b" l="l" r="r" t="t"/>
                <a:pathLst>
                  <a:path extrusionOk="0" h="18" w="27">
                    <a:moveTo>
                      <a:pt x="23" y="2"/>
                    </a:moveTo>
                    <a:cubicBezTo>
                      <a:pt x="23" y="1"/>
                      <a:pt x="22" y="1"/>
                      <a:pt x="22" y="0"/>
                    </a:cubicBezTo>
                    <a:cubicBezTo>
                      <a:pt x="22" y="0"/>
                      <a:pt x="22" y="0"/>
                      <a:pt x="22" y="0"/>
                    </a:cubicBezTo>
                    <a:cubicBezTo>
                      <a:pt x="21" y="1"/>
                      <a:pt x="21" y="1"/>
                      <a:pt x="21" y="1"/>
                    </a:cubicBezTo>
                    <a:cubicBezTo>
                      <a:pt x="20" y="1"/>
                      <a:pt x="19" y="1"/>
                      <a:pt x="18" y="2"/>
                    </a:cubicBezTo>
                    <a:cubicBezTo>
                      <a:pt x="17" y="2"/>
                      <a:pt x="17" y="2"/>
                      <a:pt x="16" y="2"/>
                    </a:cubicBezTo>
                    <a:cubicBezTo>
                      <a:pt x="15" y="3"/>
                      <a:pt x="14" y="3"/>
                      <a:pt x="13" y="3"/>
                    </a:cubicBezTo>
                    <a:cubicBezTo>
                      <a:pt x="12" y="4"/>
                      <a:pt x="12" y="3"/>
                      <a:pt x="11" y="4"/>
                    </a:cubicBezTo>
                    <a:cubicBezTo>
                      <a:pt x="11" y="4"/>
                      <a:pt x="11" y="5"/>
                      <a:pt x="11" y="5"/>
                    </a:cubicBezTo>
                    <a:cubicBezTo>
                      <a:pt x="10" y="6"/>
                      <a:pt x="10" y="6"/>
                      <a:pt x="10" y="7"/>
                    </a:cubicBezTo>
                    <a:cubicBezTo>
                      <a:pt x="10" y="7"/>
                      <a:pt x="10" y="8"/>
                      <a:pt x="9" y="8"/>
                    </a:cubicBezTo>
                    <a:cubicBezTo>
                      <a:pt x="9" y="9"/>
                      <a:pt x="9" y="9"/>
                      <a:pt x="8" y="9"/>
                    </a:cubicBezTo>
                    <a:cubicBezTo>
                      <a:pt x="8" y="9"/>
                      <a:pt x="8" y="9"/>
                      <a:pt x="8" y="9"/>
                    </a:cubicBezTo>
                    <a:cubicBezTo>
                      <a:pt x="8" y="8"/>
                      <a:pt x="8" y="8"/>
                      <a:pt x="7" y="7"/>
                    </a:cubicBezTo>
                    <a:cubicBezTo>
                      <a:pt x="7" y="7"/>
                      <a:pt x="7" y="6"/>
                      <a:pt x="6" y="6"/>
                    </a:cubicBezTo>
                    <a:cubicBezTo>
                      <a:pt x="6" y="6"/>
                      <a:pt x="6" y="6"/>
                      <a:pt x="5" y="6"/>
                    </a:cubicBezTo>
                    <a:cubicBezTo>
                      <a:pt x="5" y="6"/>
                      <a:pt x="5" y="5"/>
                      <a:pt x="4" y="5"/>
                    </a:cubicBezTo>
                    <a:cubicBezTo>
                      <a:pt x="4" y="5"/>
                      <a:pt x="3" y="5"/>
                      <a:pt x="2" y="5"/>
                    </a:cubicBezTo>
                    <a:cubicBezTo>
                      <a:pt x="1" y="5"/>
                      <a:pt x="1" y="5"/>
                      <a:pt x="0" y="5"/>
                    </a:cubicBezTo>
                    <a:cubicBezTo>
                      <a:pt x="0" y="5"/>
                      <a:pt x="0" y="5"/>
                      <a:pt x="0" y="5"/>
                    </a:cubicBezTo>
                    <a:cubicBezTo>
                      <a:pt x="0" y="6"/>
                      <a:pt x="0" y="6"/>
                      <a:pt x="0" y="6"/>
                    </a:cubicBezTo>
                    <a:cubicBezTo>
                      <a:pt x="0" y="6"/>
                      <a:pt x="1" y="6"/>
                      <a:pt x="1" y="6"/>
                    </a:cubicBezTo>
                    <a:cubicBezTo>
                      <a:pt x="1" y="7"/>
                      <a:pt x="1" y="7"/>
                      <a:pt x="2" y="8"/>
                    </a:cubicBezTo>
                    <a:cubicBezTo>
                      <a:pt x="2" y="8"/>
                      <a:pt x="2" y="8"/>
                      <a:pt x="2" y="8"/>
                    </a:cubicBezTo>
                    <a:cubicBezTo>
                      <a:pt x="1" y="9"/>
                      <a:pt x="1" y="9"/>
                      <a:pt x="1" y="9"/>
                    </a:cubicBezTo>
                    <a:cubicBezTo>
                      <a:pt x="0" y="9"/>
                      <a:pt x="0" y="10"/>
                      <a:pt x="1" y="10"/>
                    </a:cubicBezTo>
                    <a:cubicBezTo>
                      <a:pt x="1" y="11"/>
                      <a:pt x="1" y="11"/>
                      <a:pt x="1" y="11"/>
                    </a:cubicBezTo>
                    <a:cubicBezTo>
                      <a:pt x="1" y="12"/>
                      <a:pt x="1" y="12"/>
                      <a:pt x="2" y="12"/>
                    </a:cubicBezTo>
                    <a:cubicBezTo>
                      <a:pt x="2" y="13"/>
                      <a:pt x="2" y="13"/>
                      <a:pt x="2" y="13"/>
                    </a:cubicBezTo>
                    <a:cubicBezTo>
                      <a:pt x="2" y="14"/>
                      <a:pt x="2" y="14"/>
                      <a:pt x="2" y="15"/>
                    </a:cubicBezTo>
                    <a:cubicBezTo>
                      <a:pt x="2" y="15"/>
                      <a:pt x="3" y="15"/>
                      <a:pt x="3" y="16"/>
                    </a:cubicBezTo>
                    <a:cubicBezTo>
                      <a:pt x="3" y="16"/>
                      <a:pt x="2" y="17"/>
                      <a:pt x="2" y="17"/>
                    </a:cubicBezTo>
                    <a:cubicBezTo>
                      <a:pt x="3" y="18"/>
                      <a:pt x="3" y="18"/>
                      <a:pt x="3" y="18"/>
                    </a:cubicBezTo>
                    <a:cubicBezTo>
                      <a:pt x="4" y="18"/>
                      <a:pt x="4" y="18"/>
                      <a:pt x="4" y="18"/>
                    </a:cubicBezTo>
                    <a:cubicBezTo>
                      <a:pt x="5" y="18"/>
                      <a:pt x="5" y="18"/>
                      <a:pt x="6" y="18"/>
                    </a:cubicBezTo>
                    <a:cubicBezTo>
                      <a:pt x="6" y="18"/>
                      <a:pt x="6" y="18"/>
                      <a:pt x="7" y="18"/>
                    </a:cubicBezTo>
                    <a:cubicBezTo>
                      <a:pt x="8" y="17"/>
                      <a:pt x="8" y="17"/>
                      <a:pt x="8" y="17"/>
                    </a:cubicBezTo>
                    <a:cubicBezTo>
                      <a:pt x="9" y="17"/>
                      <a:pt x="9" y="17"/>
                      <a:pt x="9" y="16"/>
                    </a:cubicBezTo>
                    <a:cubicBezTo>
                      <a:pt x="10" y="16"/>
                      <a:pt x="10" y="16"/>
                      <a:pt x="11" y="16"/>
                    </a:cubicBezTo>
                    <a:cubicBezTo>
                      <a:pt x="11" y="16"/>
                      <a:pt x="11" y="16"/>
                      <a:pt x="12" y="16"/>
                    </a:cubicBezTo>
                    <a:cubicBezTo>
                      <a:pt x="12" y="16"/>
                      <a:pt x="13" y="16"/>
                      <a:pt x="13" y="15"/>
                    </a:cubicBezTo>
                    <a:cubicBezTo>
                      <a:pt x="14" y="15"/>
                      <a:pt x="14" y="14"/>
                      <a:pt x="14" y="15"/>
                    </a:cubicBezTo>
                    <a:cubicBezTo>
                      <a:pt x="14" y="15"/>
                      <a:pt x="14" y="15"/>
                      <a:pt x="15" y="15"/>
                    </a:cubicBezTo>
                    <a:cubicBezTo>
                      <a:pt x="15" y="15"/>
                      <a:pt x="15" y="15"/>
                      <a:pt x="15" y="15"/>
                    </a:cubicBezTo>
                    <a:cubicBezTo>
                      <a:pt x="16" y="15"/>
                      <a:pt x="16" y="15"/>
                      <a:pt x="17" y="14"/>
                    </a:cubicBezTo>
                    <a:cubicBezTo>
                      <a:pt x="17" y="14"/>
                      <a:pt x="17" y="14"/>
                      <a:pt x="17" y="13"/>
                    </a:cubicBezTo>
                    <a:cubicBezTo>
                      <a:pt x="18" y="13"/>
                      <a:pt x="18" y="13"/>
                      <a:pt x="18" y="13"/>
                    </a:cubicBezTo>
                    <a:cubicBezTo>
                      <a:pt x="19" y="13"/>
                      <a:pt x="19" y="13"/>
                      <a:pt x="19" y="12"/>
                    </a:cubicBezTo>
                    <a:cubicBezTo>
                      <a:pt x="20" y="12"/>
                      <a:pt x="20" y="12"/>
                      <a:pt x="21" y="12"/>
                    </a:cubicBezTo>
                    <a:cubicBezTo>
                      <a:pt x="21" y="12"/>
                      <a:pt x="22" y="12"/>
                      <a:pt x="22" y="11"/>
                    </a:cubicBezTo>
                    <a:cubicBezTo>
                      <a:pt x="23" y="11"/>
                      <a:pt x="23" y="11"/>
                      <a:pt x="24" y="11"/>
                    </a:cubicBezTo>
                    <a:cubicBezTo>
                      <a:pt x="24" y="11"/>
                      <a:pt x="24" y="11"/>
                      <a:pt x="25" y="10"/>
                    </a:cubicBezTo>
                    <a:cubicBezTo>
                      <a:pt x="25" y="10"/>
                      <a:pt x="25" y="10"/>
                      <a:pt x="25" y="10"/>
                    </a:cubicBezTo>
                    <a:cubicBezTo>
                      <a:pt x="25" y="9"/>
                      <a:pt x="24" y="9"/>
                      <a:pt x="25" y="8"/>
                    </a:cubicBezTo>
                    <a:cubicBezTo>
                      <a:pt x="25" y="8"/>
                      <a:pt x="25" y="8"/>
                      <a:pt x="26" y="7"/>
                    </a:cubicBezTo>
                    <a:cubicBezTo>
                      <a:pt x="26" y="7"/>
                      <a:pt x="26" y="7"/>
                      <a:pt x="26" y="7"/>
                    </a:cubicBezTo>
                    <a:cubicBezTo>
                      <a:pt x="26" y="7"/>
                      <a:pt x="26" y="7"/>
                      <a:pt x="26" y="7"/>
                    </a:cubicBezTo>
                    <a:cubicBezTo>
                      <a:pt x="27" y="7"/>
                      <a:pt x="27" y="7"/>
                      <a:pt x="27" y="7"/>
                    </a:cubicBezTo>
                    <a:cubicBezTo>
                      <a:pt x="26" y="6"/>
                      <a:pt x="25" y="5"/>
                      <a:pt x="24" y="4"/>
                    </a:cubicBezTo>
                    <a:cubicBezTo>
                      <a:pt x="24" y="3"/>
                      <a:pt x="24" y="3"/>
                      <a:pt x="23"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7" name="Google Shape;827;p25"/>
              <p:cNvSpPr/>
              <p:nvPr/>
            </p:nvSpPr>
            <p:spPr>
              <a:xfrm>
                <a:off x="3729039" y="2557464"/>
                <a:ext cx="161925" cy="139700"/>
              </a:xfrm>
              <a:custGeom>
                <a:rect b="b" l="l" r="r" t="t"/>
                <a:pathLst>
                  <a:path extrusionOk="0" h="13" w="15">
                    <a:moveTo>
                      <a:pt x="14" y="10"/>
                    </a:moveTo>
                    <a:cubicBezTo>
                      <a:pt x="14" y="10"/>
                      <a:pt x="14" y="10"/>
                      <a:pt x="13" y="10"/>
                    </a:cubicBezTo>
                    <a:cubicBezTo>
                      <a:pt x="13" y="9"/>
                      <a:pt x="13" y="9"/>
                      <a:pt x="13" y="9"/>
                    </a:cubicBezTo>
                    <a:cubicBezTo>
                      <a:pt x="13" y="8"/>
                      <a:pt x="13" y="8"/>
                      <a:pt x="13" y="8"/>
                    </a:cubicBezTo>
                    <a:cubicBezTo>
                      <a:pt x="13" y="7"/>
                      <a:pt x="13" y="7"/>
                      <a:pt x="13" y="7"/>
                    </a:cubicBezTo>
                    <a:cubicBezTo>
                      <a:pt x="13" y="6"/>
                      <a:pt x="13" y="6"/>
                      <a:pt x="13" y="6"/>
                    </a:cubicBezTo>
                    <a:cubicBezTo>
                      <a:pt x="12" y="6"/>
                      <a:pt x="12" y="5"/>
                      <a:pt x="12" y="5"/>
                    </a:cubicBezTo>
                    <a:cubicBezTo>
                      <a:pt x="12" y="5"/>
                      <a:pt x="11" y="5"/>
                      <a:pt x="11" y="4"/>
                    </a:cubicBezTo>
                    <a:cubicBezTo>
                      <a:pt x="11" y="4"/>
                      <a:pt x="11" y="4"/>
                      <a:pt x="11" y="4"/>
                    </a:cubicBezTo>
                    <a:cubicBezTo>
                      <a:pt x="11" y="3"/>
                      <a:pt x="10" y="4"/>
                      <a:pt x="10" y="3"/>
                    </a:cubicBezTo>
                    <a:cubicBezTo>
                      <a:pt x="10" y="3"/>
                      <a:pt x="10" y="3"/>
                      <a:pt x="10" y="2"/>
                    </a:cubicBezTo>
                    <a:cubicBezTo>
                      <a:pt x="10" y="2"/>
                      <a:pt x="10" y="2"/>
                      <a:pt x="9" y="2"/>
                    </a:cubicBezTo>
                    <a:cubicBezTo>
                      <a:pt x="9" y="2"/>
                      <a:pt x="9" y="2"/>
                      <a:pt x="8" y="2"/>
                    </a:cubicBezTo>
                    <a:cubicBezTo>
                      <a:pt x="8" y="1"/>
                      <a:pt x="8" y="1"/>
                      <a:pt x="8" y="1"/>
                    </a:cubicBezTo>
                    <a:cubicBezTo>
                      <a:pt x="8" y="0"/>
                      <a:pt x="7" y="1"/>
                      <a:pt x="7" y="1"/>
                    </a:cubicBezTo>
                    <a:cubicBezTo>
                      <a:pt x="6" y="0"/>
                      <a:pt x="6" y="0"/>
                      <a:pt x="6" y="0"/>
                    </a:cubicBezTo>
                    <a:cubicBezTo>
                      <a:pt x="5" y="0"/>
                      <a:pt x="5" y="0"/>
                      <a:pt x="5" y="1"/>
                    </a:cubicBezTo>
                    <a:cubicBezTo>
                      <a:pt x="5" y="1"/>
                      <a:pt x="4" y="1"/>
                      <a:pt x="4" y="1"/>
                    </a:cubicBezTo>
                    <a:cubicBezTo>
                      <a:pt x="4" y="1"/>
                      <a:pt x="3" y="1"/>
                      <a:pt x="3" y="1"/>
                    </a:cubicBezTo>
                    <a:cubicBezTo>
                      <a:pt x="3" y="1"/>
                      <a:pt x="3" y="1"/>
                      <a:pt x="2" y="2"/>
                    </a:cubicBezTo>
                    <a:cubicBezTo>
                      <a:pt x="2" y="2"/>
                      <a:pt x="2" y="2"/>
                      <a:pt x="2" y="2"/>
                    </a:cubicBezTo>
                    <a:cubicBezTo>
                      <a:pt x="2" y="2"/>
                      <a:pt x="3" y="3"/>
                      <a:pt x="2" y="3"/>
                    </a:cubicBezTo>
                    <a:cubicBezTo>
                      <a:pt x="2" y="4"/>
                      <a:pt x="2" y="4"/>
                      <a:pt x="1" y="4"/>
                    </a:cubicBezTo>
                    <a:cubicBezTo>
                      <a:pt x="1" y="5"/>
                      <a:pt x="0" y="5"/>
                      <a:pt x="0" y="5"/>
                    </a:cubicBezTo>
                    <a:cubicBezTo>
                      <a:pt x="0" y="6"/>
                      <a:pt x="0" y="6"/>
                      <a:pt x="0" y="7"/>
                    </a:cubicBezTo>
                    <a:cubicBezTo>
                      <a:pt x="1" y="7"/>
                      <a:pt x="1" y="7"/>
                      <a:pt x="1" y="8"/>
                    </a:cubicBezTo>
                    <a:cubicBezTo>
                      <a:pt x="2" y="8"/>
                      <a:pt x="1" y="9"/>
                      <a:pt x="1" y="9"/>
                    </a:cubicBezTo>
                    <a:cubicBezTo>
                      <a:pt x="2" y="9"/>
                      <a:pt x="2" y="9"/>
                      <a:pt x="3" y="9"/>
                    </a:cubicBezTo>
                    <a:cubicBezTo>
                      <a:pt x="3" y="9"/>
                      <a:pt x="4" y="9"/>
                      <a:pt x="4" y="9"/>
                    </a:cubicBezTo>
                    <a:cubicBezTo>
                      <a:pt x="5" y="9"/>
                      <a:pt x="5" y="9"/>
                      <a:pt x="5" y="9"/>
                    </a:cubicBezTo>
                    <a:cubicBezTo>
                      <a:pt x="6" y="8"/>
                      <a:pt x="6" y="8"/>
                      <a:pt x="6" y="9"/>
                    </a:cubicBezTo>
                    <a:cubicBezTo>
                      <a:pt x="7" y="9"/>
                      <a:pt x="7" y="9"/>
                      <a:pt x="7" y="9"/>
                    </a:cubicBezTo>
                    <a:cubicBezTo>
                      <a:pt x="8" y="9"/>
                      <a:pt x="8" y="9"/>
                      <a:pt x="8" y="9"/>
                    </a:cubicBezTo>
                    <a:cubicBezTo>
                      <a:pt x="9" y="9"/>
                      <a:pt x="9" y="9"/>
                      <a:pt x="9" y="10"/>
                    </a:cubicBezTo>
                    <a:cubicBezTo>
                      <a:pt x="9" y="10"/>
                      <a:pt x="8" y="10"/>
                      <a:pt x="8" y="10"/>
                    </a:cubicBezTo>
                    <a:cubicBezTo>
                      <a:pt x="8" y="10"/>
                      <a:pt x="7" y="10"/>
                      <a:pt x="7" y="10"/>
                    </a:cubicBezTo>
                    <a:cubicBezTo>
                      <a:pt x="7" y="10"/>
                      <a:pt x="7" y="10"/>
                      <a:pt x="6" y="10"/>
                    </a:cubicBezTo>
                    <a:cubicBezTo>
                      <a:pt x="6" y="9"/>
                      <a:pt x="6" y="9"/>
                      <a:pt x="6" y="10"/>
                    </a:cubicBezTo>
                    <a:cubicBezTo>
                      <a:pt x="5" y="10"/>
                      <a:pt x="5" y="10"/>
                      <a:pt x="5" y="10"/>
                    </a:cubicBezTo>
                    <a:cubicBezTo>
                      <a:pt x="5" y="10"/>
                      <a:pt x="5" y="10"/>
                      <a:pt x="4" y="10"/>
                    </a:cubicBezTo>
                    <a:cubicBezTo>
                      <a:pt x="4" y="10"/>
                      <a:pt x="4" y="10"/>
                      <a:pt x="4" y="10"/>
                    </a:cubicBezTo>
                    <a:cubicBezTo>
                      <a:pt x="4" y="11"/>
                      <a:pt x="3" y="10"/>
                      <a:pt x="3" y="10"/>
                    </a:cubicBezTo>
                    <a:cubicBezTo>
                      <a:pt x="3" y="10"/>
                      <a:pt x="3" y="10"/>
                      <a:pt x="2" y="10"/>
                    </a:cubicBezTo>
                    <a:cubicBezTo>
                      <a:pt x="1" y="11"/>
                      <a:pt x="1" y="11"/>
                      <a:pt x="1" y="11"/>
                    </a:cubicBezTo>
                    <a:cubicBezTo>
                      <a:pt x="1" y="11"/>
                      <a:pt x="1" y="11"/>
                      <a:pt x="1" y="12"/>
                    </a:cubicBezTo>
                    <a:cubicBezTo>
                      <a:pt x="1" y="12"/>
                      <a:pt x="1" y="12"/>
                      <a:pt x="1" y="13"/>
                    </a:cubicBezTo>
                    <a:cubicBezTo>
                      <a:pt x="1" y="13"/>
                      <a:pt x="1" y="13"/>
                      <a:pt x="1" y="13"/>
                    </a:cubicBezTo>
                    <a:cubicBezTo>
                      <a:pt x="2" y="13"/>
                      <a:pt x="2" y="13"/>
                      <a:pt x="3" y="13"/>
                    </a:cubicBezTo>
                    <a:cubicBezTo>
                      <a:pt x="3" y="13"/>
                      <a:pt x="3" y="13"/>
                      <a:pt x="4" y="13"/>
                    </a:cubicBezTo>
                    <a:cubicBezTo>
                      <a:pt x="4" y="13"/>
                      <a:pt x="4" y="12"/>
                      <a:pt x="5" y="12"/>
                    </a:cubicBezTo>
                    <a:cubicBezTo>
                      <a:pt x="5" y="12"/>
                      <a:pt x="5" y="12"/>
                      <a:pt x="5" y="12"/>
                    </a:cubicBezTo>
                    <a:cubicBezTo>
                      <a:pt x="6" y="12"/>
                      <a:pt x="7" y="12"/>
                      <a:pt x="7" y="12"/>
                    </a:cubicBezTo>
                    <a:cubicBezTo>
                      <a:pt x="8" y="12"/>
                      <a:pt x="8" y="12"/>
                      <a:pt x="9" y="12"/>
                    </a:cubicBezTo>
                    <a:cubicBezTo>
                      <a:pt x="9" y="12"/>
                      <a:pt x="9" y="12"/>
                      <a:pt x="9" y="12"/>
                    </a:cubicBezTo>
                    <a:cubicBezTo>
                      <a:pt x="9" y="12"/>
                      <a:pt x="9" y="12"/>
                      <a:pt x="10" y="12"/>
                    </a:cubicBezTo>
                    <a:cubicBezTo>
                      <a:pt x="10" y="12"/>
                      <a:pt x="10" y="12"/>
                      <a:pt x="11" y="13"/>
                    </a:cubicBezTo>
                    <a:cubicBezTo>
                      <a:pt x="11" y="13"/>
                      <a:pt x="12" y="13"/>
                      <a:pt x="12" y="13"/>
                    </a:cubicBezTo>
                    <a:cubicBezTo>
                      <a:pt x="13" y="13"/>
                      <a:pt x="13" y="12"/>
                      <a:pt x="13" y="13"/>
                    </a:cubicBezTo>
                    <a:cubicBezTo>
                      <a:pt x="14" y="13"/>
                      <a:pt x="14" y="13"/>
                      <a:pt x="14" y="13"/>
                    </a:cubicBezTo>
                    <a:cubicBezTo>
                      <a:pt x="14" y="13"/>
                      <a:pt x="14" y="13"/>
                      <a:pt x="15" y="12"/>
                    </a:cubicBezTo>
                    <a:cubicBezTo>
                      <a:pt x="15" y="12"/>
                      <a:pt x="15" y="12"/>
                      <a:pt x="15" y="11"/>
                    </a:cubicBezTo>
                    <a:cubicBezTo>
                      <a:pt x="15" y="11"/>
                      <a:pt x="15" y="11"/>
                      <a:pt x="14" y="1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8" name="Google Shape;828;p25"/>
              <p:cNvSpPr/>
              <p:nvPr/>
            </p:nvSpPr>
            <p:spPr>
              <a:xfrm>
                <a:off x="3740152" y="26543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29" name="Google Shape;829;p25"/>
              <p:cNvSpPr/>
              <p:nvPr/>
            </p:nvSpPr>
            <p:spPr>
              <a:xfrm>
                <a:off x="3751264" y="25781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0" name="Google Shape;830;p25"/>
              <p:cNvSpPr/>
              <p:nvPr/>
            </p:nvSpPr>
            <p:spPr>
              <a:xfrm>
                <a:off x="4268789" y="2643189"/>
                <a:ext cx="323850" cy="314325"/>
              </a:xfrm>
              <a:custGeom>
                <a:rect b="b" l="l" r="r" t="t"/>
                <a:pathLst>
                  <a:path extrusionOk="0" h="29" w="30">
                    <a:moveTo>
                      <a:pt x="29" y="5"/>
                    </a:moveTo>
                    <a:cubicBezTo>
                      <a:pt x="29" y="5"/>
                      <a:pt x="29" y="5"/>
                      <a:pt x="29" y="5"/>
                    </a:cubicBezTo>
                    <a:cubicBezTo>
                      <a:pt x="28" y="5"/>
                      <a:pt x="28" y="4"/>
                      <a:pt x="28" y="4"/>
                    </a:cubicBezTo>
                    <a:cubicBezTo>
                      <a:pt x="28" y="4"/>
                      <a:pt x="28" y="4"/>
                      <a:pt x="28" y="3"/>
                    </a:cubicBezTo>
                    <a:cubicBezTo>
                      <a:pt x="29" y="3"/>
                      <a:pt x="29" y="3"/>
                      <a:pt x="29" y="3"/>
                    </a:cubicBezTo>
                    <a:cubicBezTo>
                      <a:pt x="29" y="2"/>
                      <a:pt x="29" y="2"/>
                      <a:pt x="29" y="2"/>
                    </a:cubicBezTo>
                    <a:cubicBezTo>
                      <a:pt x="28" y="2"/>
                      <a:pt x="29" y="1"/>
                      <a:pt x="28" y="1"/>
                    </a:cubicBezTo>
                    <a:cubicBezTo>
                      <a:pt x="28" y="1"/>
                      <a:pt x="28" y="1"/>
                      <a:pt x="28" y="1"/>
                    </a:cubicBezTo>
                    <a:cubicBezTo>
                      <a:pt x="28" y="1"/>
                      <a:pt x="28" y="1"/>
                      <a:pt x="28" y="1"/>
                    </a:cubicBezTo>
                    <a:cubicBezTo>
                      <a:pt x="27" y="1"/>
                      <a:pt x="27" y="1"/>
                      <a:pt x="27" y="1"/>
                    </a:cubicBezTo>
                    <a:cubicBezTo>
                      <a:pt x="27" y="2"/>
                      <a:pt x="27" y="2"/>
                      <a:pt x="27" y="2"/>
                    </a:cubicBezTo>
                    <a:cubicBezTo>
                      <a:pt x="26" y="2"/>
                      <a:pt x="26" y="2"/>
                      <a:pt x="26" y="2"/>
                    </a:cubicBezTo>
                    <a:cubicBezTo>
                      <a:pt x="25" y="2"/>
                      <a:pt x="25" y="2"/>
                      <a:pt x="25" y="3"/>
                    </a:cubicBezTo>
                    <a:cubicBezTo>
                      <a:pt x="24" y="3"/>
                      <a:pt x="24" y="3"/>
                      <a:pt x="24" y="3"/>
                    </a:cubicBezTo>
                    <a:cubicBezTo>
                      <a:pt x="23" y="3"/>
                      <a:pt x="23" y="3"/>
                      <a:pt x="23" y="3"/>
                    </a:cubicBezTo>
                    <a:cubicBezTo>
                      <a:pt x="22" y="3"/>
                      <a:pt x="22" y="3"/>
                      <a:pt x="22" y="2"/>
                    </a:cubicBezTo>
                    <a:cubicBezTo>
                      <a:pt x="22" y="2"/>
                      <a:pt x="21" y="2"/>
                      <a:pt x="21" y="2"/>
                    </a:cubicBezTo>
                    <a:cubicBezTo>
                      <a:pt x="21" y="2"/>
                      <a:pt x="20" y="2"/>
                      <a:pt x="20" y="2"/>
                    </a:cubicBezTo>
                    <a:cubicBezTo>
                      <a:pt x="19" y="2"/>
                      <a:pt x="19" y="2"/>
                      <a:pt x="19" y="3"/>
                    </a:cubicBezTo>
                    <a:cubicBezTo>
                      <a:pt x="18" y="3"/>
                      <a:pt x="18" y="3"/>
                      <a:pt x="18" y="3"/>
                    </a:cubicBezTo>
                    <a:cubicBezTo>
                      <a:pt x="17" y="4"/>
                      <a:pt x="17" y="4"/>
                      <a:pt x="17" y="4"/>
                    </a:cubicBezTo>
                    <a:cubicBezTo>
                      <a:pt x="16" y="4"/>
                      <a:pt x="16" y="4"/>
                      <a:pt x="16" y="4"/>
                    </a:cubicBezTo>
                    <a:cubicBezTo>
                      <a:pt x="15" y="3"/>
                      <a:pt x="15" y="3"/>
                      <a:pt x="15" y="3"/>
                    </a:cubicBezTo>
                    <a:cubicBezTo>
                      <a:pt x="14" y="3"/>
                      <a:pt x="14" y="2"/>
                      <a:pt x="14" y="2"/>
                    </a:cubicBezTo>
                    <a:cubicBezTo>
                      <a:pt x="13" y="2"/>
                      <a:pt x="13" y="2"/>
                      <a:pt x="13" y="2"/>
                    </a:cubicBezTo>
                    <a:cubicBezTo>
                      <a:pt x="12" y="2"/>
                      <a:pt x="12" y="3"/>
                      <a:pt x="12" y="3"/>
                    </a:cubicBezTo>
                    <a:cubicBezTo>
                      <a:pt x="11" y="3"/>
                      <a:pt x="11" y="3"/>
                      <a:pt x="10" y="3"/>
                    </a:cubicBezTo>
                    <a:cubicBezTo>
                      <a:pt x="10" y="3"/>
                      <a:pt x="10" y="2"/>
                      <a:pt x="10" y="2"/>
                    </a:cubicBezTo>
                    <a:cubicBezTo>
                      <a:pt x="9" y="2"/>
                      <a:pt x="9" y="2"/>
                      <a:pt x="9" y="2"/>
                    </a:cubicBezTo>
                    <a:cubicBezTo>
                      <a:pt x="8" y="2"/>
                      <a:pt x="8" y="1"/>
                      <a:pt x="8" y="1"/>
                    </a:cubicBezTo>
                    <a:cubicBezTo>
                      <a:pt x="8" y="1"/>
                      <a:pt x="8" y="1"/>
                      <a:pt x="7" y="1"/>
                    </a:cubicBezTo>
                    <a:cubicBezTo>
                      <a:pt x="7" y="0"/>
                      <a:pt x="7" y="1"/>
                      <a:pt x="7" y="1"/>
                    </a:cubicBezTo>
                    <a:cubicBezTo>
                      <a:pt x="6" y="1"/>
                      <a:pt x="6" y="1"/>
                      <a:pt x="6" y="1"/>
                    </a:cubicBezTo>
                    <a:cubicBezTo>
                      <a:pt x="6" y="1"/>
                      <a:pt x="5" y="1"/>
                      <a:pt x="5" y="1"/>
                    </a:cubicBezTo>
                    <a:cubicBezTo>
                      <a:pt x="5" y="1"/>
                      <a:pt x="4" y="2"/>
                      <a:pt x="4" y="2"/>
                    </a:cubicBezTo>
                    <a:cubicBezTo>
                      <a:pt x="4" y="2"/>
                      <a:pt x="4" y="2"/>
                      <a:pt x="4" y="3"/>
                    </a:cubicBezTo>
                    <a:cubicBezTo>
                      <a:pt x="3" y="3"/>
                      <a:pt x="4" y="4"/>
                      <a:pt x="3" y="4"/>
                    </a:cubicBezTo>
                    <a:cubicBezTo>
                      <a:pt x="3" y="4"/>
                      <a:pt x="2" y="4"/>
                      <a:pt x="2" y="5"/>
                    </a:cubicBezTo>
                    <a:cubicBezTo>
                      <a:pt x="2" y="5"/>
                      <a:pt x="2" y="5"/>
                      <a:pt x="2" y="6"/>
                    </a:cubicBezTo>
                    <a:cubicBezTo>
                      <a:pt x="2" y="6"/>
                      <a:pt x="2" y="6"/>
                      <a:pt x="2" y="6"/>
                    </a:cubicBezTo>
                    <a:cubicBezTo>
                      <a:pt x="2" y="7"/>
                      <a:pt x="2" y="7"/>
                      <a:pt x="2" y="7"/>
                    </a:cubicBezTo>
                    <a:cubicBezTo>
                      <a:pt x="2" y="8"/>
                      <a:pt x="2" y="8"/>
                      <a:pt x="2" y="9"/>
                    </a:cubicBezTo>
                    <a:cubicBezTo>
                      <a:pt x="3" y="9"/>
                      <a:pt x="3" y="9"/>
                      <a:pt x="3" y="10"/>
                    </a:cubicBezTo>
                    <a:cubicBezTo>
                      <a:pt x="3" y="10"/>
                      <a:pt x="3" y="10"/>
                      <a:pt x="2" y="11"/>
                    </a:cubicBezTo>
                    <a:cubicBezTo>
                      <a:pt x="2" y="11"/>
                      <a:pt x="2" y="11"/>
                      <a:pt x="2" y="12"/>
                    </a:cubicBezTo>
                    <a:cubicBezTo>
                      <a:pt x="2" y="12"/>
                      <a:pt x="2" y="12"/>
                      <a:pt x="2" y="12"/>
                    </a:cubicBezTo>
                    <a:cubicBezTo>
                      <a:pt x="1" y="13"/>
                      <a:pt x="1" y="13"/>
                      <a:pt x="1" y="13"/>
                    </a:cubicBezTo>
                    <a:cubicBezTo>
                      <a:pt x="1" y="14"/>
                      <a:pt x="1" y="14"/>
                      <a:pt x="1" y="14"/>
                    </a:cubicBezTo>
                    <a:cubicBezTo>
                      <a:pt x="1" y="14"/>
                      <a:pt x="1" y="14"/>
                      <a:pt x="1" y="14"/>
                    </a:cubicBezTo>
                    <a:cubicBezTo>
                      <a:pt x="0" y="15"/>
                      <a:pt x="0" y="15"/>
                      <a:pt x="0" y="15"/>
                    </a:cubicBezTo>
                    <a:cubicBezTo>
                      <a:pt x="0" y="15"/>
                      <a:pt x="0" y="16"/>
                      <a:pt x="0" y="17"/>
                    </a:cubicBezTo>
                    <a:cubicBezTo>
                      <a:pt x="0" y="17"/>
                      <a:pt x="0" y="18"/>
                      <a:pt x="0" y="19"/>
                    </a:cubicBezTo>
                    <a:cubicBezTo>
                      <a:pt x="0" y="19"/>
                      <a:pt x="0" y="20"/>
                      <a:pt x="0" y="20"/>
                    </a:cubicBezTo>
                    <a:cubicBezTo>
                      <a:pt x="0" y="21"/>
                      <a:pt x="0" y="21"/>
                      <a:pt x="0" y="22"/>
                    </a:cubicBezTo>
                    <a:cubicBezTo>
                      <a:pt x="0" y="22"/>
                      <a:pt x="0" y="22"/>
                      <a:pt x="0" y="22"/>
                    </a:cubicBezTo>
                    <a:cubicBezTo>
                      <a:pt x="1" y="22"/>
                      <a:pt x="1" y="22"/>
                      <a:pt x="2" y="22"/>
                    </a:cubicBezTo>
                    <a:cubicBezTo>
                      <a:pt x="2" y="22"/>
                      <a:pt x="3" y="22"/>
                      <a:pt x="3" y="22"/>
                    </a:cubicBezTo>
                    <a:cubicBezTo>
                      <a:pt x="4" y="22"/>
                      <a:pt x="4" y="22"/>
                      <a:pt x="4" y="22"/>
                    </a:cubicBezTo>
                    <a:cubicBezTo>
                      <a:pt x="4" y="22"/>
                      <a:pt x="5" y="22"/>
                      <a:pt x="5" y="23"/>
                    </a:cubicBezTo>
                    <a:cubicBezTo>
                      <a:pt x="5" y="23"/>
                      <a:pt x="5" y="23"/>
                      <a:pt x="5" y="23"/>
                    </a:cubicBezTo>
                    <a:cubicBezTo>
                      <a:pt x="5" y="24"/>
                      <a:pt x="6" y="23"/>
                      <a:pt x="6" y="24"/>
                    </a:cubicBezTo>
                    <a:cubicBezTo>
                      <a:pt x="6" y="24"/>
                      <a:pt x="6" y="24"/>
                      <a:pt x="6" y="24"/>
                    </a:cubicBezTo>
                    <a:cubicBezTo>
                      <a:pt x="7" y="25"/>
                      <a:pt x="7" y="25"/>
                      <a:pt x="7" y="25"/>
                    </a:cubicBezTo>
                    <a:cubicBezTo>
                      <a:pt x="7" y="26"/>
                      <a:pt x="7" y="26"/>
                      <a:pt x="7" y="26"/>
                    </a:cubicBezTo>
                    <a:cubicBezTo>
                      <a:pt x="7" y="27"/>
                      <a:pt x="7" y="27"/>
                      <a:pt x="7" y="27"/>
                    </a:cubicBezTo>
                    <a:cubicBezTo>
                      <a:pt x="8" y="28"/>
                      <a:pt x="8" y="28"/>
                      <a:pt x="8" y="28"/>
                    </a:cubicBezTo>
                    <a:cubicBezTo>
                      <a:pt x="8" y="28"/>
                      <a:pt x="8" y="28"/>
                      <a:pt x="9" y="28"/>
                    </a:cubicBezTo>
                    <a:cubicBezTo>
                      <a:pt x="9" y="28"/>
                      <a:pt x="9" y="28"/>
                      <a:pt x="9" y="28"/>
                    </a:cubicBezTo>
                    <a:cubicBezTo>
                      <a:pt x="10" y="29"/>
                      <a:pt x="10" y="28"/>
                      <a:pt x="10" y="28"/>
                    </a:cubicBezTo>
                    <a:cubicBezTo>
                      <a:pt x="11" y="28"/>
                      <a:pt x="11" y="27"/>
                      <a:pt x="12" y="27"/>
                    </a:cubicBezTo>
                    <a:cubicBezTo>
                      <a:pt x="13" y="27"/>
                      <a:pt x="13" y="27"/>
                      <a:pt x="13" y="27"/>
                    </a:cubicBezTo>
                    <a:cubicBezTo>
                      <a:pt x="14" y="27"/>
                      <a:pt x="14" y="27"/>
                      <a:pt x="14" y="27"/>
                    </a:cubicBezTo>
                    <a:cubicBezTo>
                      <a:pt x="14" y="27"/>
                      <a:pt x="14" y="27"/>
                      <a:pt x="14" y="27"/>
                    </a:cubicBezTo>
                    <a:cubicBezTo>
                      <a:pt x="14" y="26"/>
                      <a:pt x="14" y="26"/>
                      <a:pt x="15" y="26"/>
                    </a:cubicBezTo>
                    <a:cubicBezTo>
                      <a:pt x="15" y="26"/>
                      <a:pt x="15" y="26"/>
                      <a:pt x="15" y="26"/>
                    </a:cubicBezTo>
                    <a:cubicBezTo>
                      <a:pt x="15" y="25"/>
                      <a:pt x="15" y="25"/>
                      <a:pt x="15" y="25"/>
                    </a:cubicBezTo>
                    <a:cubicBezTo>
                      <a:pt x="15" y="25"/>
                      <a:pt x="15" y="24"/>
                      <a:pt x="15" y="24"/>
                    </a:cubicBezTo>
                    <a:cubicBezTo>
                      <a:pt x="15" y="24"/>
                      <a:pt x="16" y="23"/>
                      <a:pt x="16" y="23"/>
                    </a:cubicBezTo>
                    <a:cubicBezTo>
                      <a:pt x="16" y="23"/>
                      <a:pt x="16" y="23"/>
                      <a:pt x="17" y="22"/>
                    </a:cubicBezTo>
                    <a:cubicBezTo>
                      <a:pt x="17" y="22"/>
                      <a:pt x="17" y="22"/>
                      <a:pt x="17" y="22"/>
                    </a:cubicBezTo>
                    <a:cubicBezTo>
                      <a:pt x="18" y="22"/>
                      <a:pt x="18" y="21"/>
                      <a:pt x="18" y="21"/>
                    </a:cubicBezTo>
                    <a:cubicBezTo>
                      <a:pt x="18" y="21"/>
                      <a:pt x="18" y="20"/>
                      <a:pt x="19" y="20"/>
                    </a:cubicBezTo>
                    <a:cubicBezTo>
                      <a:pt x="19" y="20"/>
                      <a:pt x="19" y="20"/>
                      <a:pt x="20" y="20"/>
                    </a:cubicBezTo>
                    <a:cubicBezTo>
                      <a:pt x="20" y="20"/>
                      <a:pt x="20" y="20"/>
                      <a:pt x="20" y="20"/>
                    </a:cubicBezTo>
                    <a:cubicBezTo>
                      <a:pt x="21" y="20"/>
                      <a:pt x="21" y="21"/>
                      <a:pt x="21" y="21"/>
                    </a:cubicBezTo>
                    <a:cubicBezTo>
                      <a:pt x="21" y="21"/>
                      <a:pt x="21" y="21"/>
                      <a:pt x="22" y="21"/>
                    </a:cubicBezTo>
                    <a:cubicBezTo>
                      <a:pt x="22" y="22"/>
                      <a:pt x="22" y="21"/>
                      <a:pt x="22" y="21"/>
                    </a:cubicBezTo>
                    <a:cubicBezTo>
                      <a:pt x="23" y="20"/>
                      <a:pt x="23" y="20"/>
                      <a:pt x="23" y="19"/>
                    </a:cubicBezTo>
                    <a:cubicBezTo>
                      <a:pt x="23" y="19"/>
                      <a:pt x="23" y="19"/>
                      <a:pt x="23" y="19"/>
                    </a:cubicBezTo>
                    <a:cubicBezTo>
                      <a:pt x="23" y="18"/>
                      <a:pt x="23" y="18"/>
                      <a:pt x="23" y="18"/>
                    </a:cubicBezTo>
                    <a:cubicBezTo>
                      <a:pt x="24" y="17"/>
                      <a:pt x="24" y="17"/>
                      <a:pt x="24" y="16"/>
                    </a:cubicBezTo>
                    <a:cubicBezTo>
                      <a:pt x="24" y="16"/>
                      <a:pt x="24" y="16"/>
                      <a:pt x="24" y="16"/>
                    </a:cubicBezTo>
                    <a:cubicBezTo>
                      <a:pt x="25" y="15"/>
                      <a:pt x="25" y="15"/>
                      <a:pt x="25" y="15"/>
                    </a:cubicBezTo>
                    <a:cubicBezTo>
                      <a:pt x="25" y="15"/>
                      <a:pt x="25" y="15"/>
                      <a:pt x="25" y="14"/>
                    </a:cubicBezTo>
                    <a:cubicBezTo>
                      <a:pt x="25" y="14"/>
                      <a:pt x="25" y="14"/>
                      <a:pt x="26" y="14"/>
                    </a:cubicBezTo>
                    <a:cubicBezTo>
                      <a:pt x="26" y="14"/>
                      <a:pt x="25" y="13"/>
                      <a:pt x="26" y="13"/>
                    </a:cubicBezTo>
                    <a:cubicBezTo>
                      <a:pt x="26" y="13"/>
                      <a:pt x="26" y="13"/>
                      <a:pt x="26" y="13"/>
                    </a:cubicBezTo>
                    <a:cubicBezTo>
                      <a:pt x="27" y="12"/>
                      <a:pt x="26" y="12"/>
                      <a:pt x="26" y="11"/>
                    </a:cubicBezTo>
                    <a:cubicBezTo>
                      <a:pt x="27" y="11"/>
                      <a:pt x="27" y="11"/>
                      <a:pt x="27" y="11"/>
                    </a:cubicBezTo>
                    <a:cubicBezTo>
                      <a:pt x="27" y="10"/>
                      <a:pt x="27" y="10"/>
                      <a:pt x="27" y="10"/>
                    </a:cubicBezTo>
                    <a:cubicBezTo>
                      <a:pt x="28" y="9"/>
                      <a:pt x="28" y="9"/>
                      <a:pt x="28" y="9"/>
                    </a:cubicBezTo>
                    <a:cubicBezTo>
                      <a:pt x="28" y="8"/>
                      <a:pt x="28" y="8"/>
                      <a:pt x="28" y="8"/>
                    </a:cubicBezTo>
                    <a:cubicBezTo>
                      <a:pt x="29" y="8"/>
                      <a:pt x="29" y="8"/>
                      <a:pt x="29" y="8"/>
                    </a:cubicBezTo>
                    <a:cubicBezTo>
                      <a:pt x="30" y="8"/>
                      <a:pt x="30" y="7"/>
                      <a:pt x="30" y="7"/>
                    </a:cubicBezTo>
                    <a:cubicBezTo>
                      <a:pt x="30" y="7"/>
                      <a:pt x="30" y="6"/>
                      <a:pt x="30" y="6"/>
                    </a:cubicBezTo>
                    <a:cubicBezTo>
                      <a:pt x="30" y="5"/>
                      <a:pt x="30" y="5"/>
                      <a:pt x="29"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1" name="Google Shape;831;p25"/>
              <p:cNvSpPr/>
              <p:nvPr/>
            </p:nvSpPr>
            <p:spPr>
              <a:xfrm>
                <a:off x="4862514" y="3573464"/>
                <a:ext cx="215900" cy="215900"/>
              </a:xfrm>
              <a:custGeom>
                <a:rect b="b" l="l" r="r" t="t"/>
                <a:pathLst>
                  <a:path extrusionOk="0" h="20" w="20">
                    <a:moveTo>
                      <a:pt x="20" y="3"/>
                    </a:moveTo>
                    <a:cubicBezTo>
                      <a:pt x="20" y="3"/>
                      <a:pt x="19" y="3"/>
                      <a:pt x="19" y="3"/>
                    </a:cubicBezTo>
                    <a:cubicBezTo>
                      <a:pt x="19" y="2"/>
                      <a:pt x="18" y="2"/>
                      <a:pt x="18" y="2"/>
                    </a:cubicBezTo>
                    <a:cubicBezTo>
                      <a:pt x="17" y="2"/>
                      <a:pt x="17" y="2"/>
                      <a:pt x="16" y="1"/>
                    </a:cubicBezTo>
                    <a:cubicBezTo>
                      <a:pt x="16" y="1"/>
                      <a:pt x="15" y="1"/>
                      <a:pt x="15" y="1"/>
                    </a:cubicBezTo>
                    <a:cubicBezTo>
                      <a:pt x="14" y="0"/>
                      <a:pt x="14" y="0"/>
                      <a:pt x="14" y="0"/>
                    </a:cubicBezTo>
                    <a:cubicBezTo>
                      <a:pt x="14" y="0"/>
                      <a:pt x="14" y="0"/>
                      <a:pt x="14" y="0"/>
                    </a:cubicBezTo>
                    <a:cubicBezTo>
                      <a:pt x="13" y="0"/>
                      <a:pt x="13" y="0"/>
                      <a:pt x="13" y="0"/>
                    </a:cubicBezTo>
                    <a:cubicBezTo>
                      <a:pt x="13" y="0"/>
                      <a:pt x="12" y="0"/>
                      <a:pt x="12" y="0"/>
                    </a:cubicBezTo>
                    <a:cubicBezTo>
                      <a:pt x="12" y="0"/>
                      <a:pt x="12" y="0"/>
                      <a:pt x="11" y="0"/>
                    </a:cubicBezTo>
                    <a:cubicBezTo>
                      <a:pt x="11" y="0"/>
                      <a:pt x="11" y="0"/>
                      <a:pt x="11" y="0"/>
                    </a:cubicBezTo>
                    <a:cubicBezTo>
                      <a:pt x="10" y="0"/>
                      <a:pt x="10" y="1"/>
                      <a:pt x="10" y="1"/>
                    </a:cubicBezTo>
                    <a:cubicBezTo>
                      <a:pt x="9" y="1"/>
                      <a:pt x="9" y="2"/>
                      <a:pt x="9" y="2"/>
                    </a:cubicBezTo>
                    <a:cubicBezTo>
                      <a:pt x="9" y="2"/>
                      <a:pt x="9" y="3"/>
                      <a:pt x="9" y="3"/>
                    </a:cubicBezTo>
                    <a:cubicBezTo>
                      <a:pt x="9" y="3"/>
                      <a:pt x="9" y="3"/>
                      <a:pt x="9" y="3"/>
                    </a:cubicBezTo>
                    <a:cubicBezTo>
                      <a:pt x="8" y="3"/>
                      <a:pt x="8" y="3"/>
                      <a:pt x="8" y="4"/>
                    </a:cubicBezTo>
                    <a:cubicBezTo>
                      <a:pt x="7" y="4"/>
                      <a:pt x="7" y="4"/>
                      <a:pt x="7" y="4"/>
                    </a:cubicBezTo>
                    <a:cubicBezTo>
                      <a:pt x="7" y="5"/>
                      <a:pt x="7" y="5"/>
                      <a:pt x="6" y="5"/>
                    </a:cubicBezTo>
                    <a:cubicBezTo>
                      <a:pt x="6" y="6"/>
                      <a:pt x="6" y="6"/>
                      <a:pt x="5" y="6"/>
                    </a:cubicBezTo>
                    <a:cubicBezTo>
                      <a:pt x="5" y="6"/>
                      <a:pt x="6" y="7"/>
                      <a:pt x="5" y="7"/>
                    </a:cubicBezTo>
                    <a:cubicBezTo>
                      <a:pt x="5" y="7"/>
                      <a:pt x="5" y="7"/>
                      <a:pt x="5" y="7"/>
                    </a:cubicBezTo>
                    <a:cubicBezTo>
                      <a:pt x="4" y="7"/>
                      <a:pt x="4" y="7"/>
                      <a:pt x="4" y="7"/>
                    </a:cubicBezTo>
                    <a:cubicBezTo>
                      <a:pt x="4" y="7"/>
                      <a:pt x="4" y="7"/>
                      <a:pt x="3" y="7"/>
                    </a:cubicBezTo>
                    <a:cubicBezTo>
                      <a:pt x="3" y="7"/>
                      <a:pt x="3" y="7"/>
                      <a:pt x="3" y="6"/>
                    </a:cubicBezTo>
                    <a:cubicBezTo>
                      <a:pt x="2" y="6"/>
                      <a:pt x="2" y="6"/>
                      <a:pt x="2" y="6"/>
                    </a:cubicBezTo>
                    <a:cubicBezTo>
                      <a:pt x="2" y="6"/>
                      <a:pt x="1" y="6"/>
                      <a:pt x="1" y="6"/>
                    </a:cubicBezTo>
                    <a:cubicBezTo>
                      <a:pt x="1" y="6"/>
                      <a:pt x="1" y="6"/>
                      <a:pt x="0" y="6"/>
                    </a:cubicBezTo>
                    <a:cubicBezTo>
                      <a:pt x="1" y="6"/>
                      <a:pt x="1" y="6"/>
                      <a:pt x="1" y="6"/>
                    </a:cubicBezTo>
                    <a:cubicBezTo>
                      <a:pt x="1" y="6"/>
                      <a:pt x="1" y="7"/>
                      <a:pt x="1" y="7"/>
                    </a:cubicBezTo>
                    <a:cubicBezTo>
                      <a:pt x="1" y="7"/>
                      <a:pt x="2" y="7"/>
                      <a:pt x="2" y="8"/>
                    </a:cubicBezTo>
                    <a:cubicBezTo>
                      <a:pt x="2" y="8"/>
                      <a:pt x="2" y="8"/>
                      <a:pt x="2" y="9"/>
                    </a:cubicBezTo>
                    <a:cubicBezTo>
                      <a:pt x="2" y="10"/>
                      <a:pt x="2" y="10"/>
                      <a:pt x="3" y="11"/>
                    </a:cubicBezTo>
                    <a:cubicBezTo>
                      <a:pt x="3" y="11"/>
                      <a:pt x="3" y="12"/>
                      <a:pt x="3" y="12"/>
                    </a:cubicBezTo>
                    <a:cubicBezTo>
                      <a:pt x="4" y="12"/>
                      <a:pt x="4" y="13"/>
                      <a:pt x="4" y="13"/>
                    </a:cubicBezTo>
                    <a:cubicBezTo>
                      <a:pt x="5" y="13"/>
                      <a:pt x="5" y="13"/>
                      <a:pt x="5" y="13"/>
                    </a:cubicBezTo>
                    <a:cubicBezTo>
                      <a:pt x="6" y="14"/>
                      <a:pt x="6" y="14"/>
                      <a:pt x="6" y="14"/>
                    </a:cubicBezTo>
                    <a:cubicBezTo>
                      <a:pt x="6" y="14"/>
                      <a:pt x="6" y="14"/>
                      <a:pt x="6" y="15"/>
                    </a:cubicBezTo>
                    <a:cubicBezTo>
                      <a:pt x="6" y="15"/>
                      <a:pt x="6" y="16"/>
                      <a:pt x="7" y="16"/>
                    </a:cubicBezTo>
                    <a:cubicBezTo>
                      <a:pt x="7" y="17"/>
                      <a:pt x="7" y="17"/>
                      <a:pt x="8" y="17"/>
                    </a:cubicBezTo>
                    <a:cubicBezTo>
                      <a:pt x="9" y="17"/>
                      <a:pt x="9" y="17"/>
                      <a:pt x="9" y="17"/>
                    </a:cubicBezTo>
                    <a:cubicBezTo>
                      <a:pt x="10" y="18"/>
                      <a:pt x="10" y="18"/>
                      <a:pt x="10" y="19"/>
                    </a:cubicBezTo>
                    <a:cubicBezTo>
                      <a:pt x="10" y="19"/>
                      <a:pt x="10" y="19"/>
                      <a:pt x="11" y="19"/>
                    </a:cubicBezTo>
                    <a:cubicBezTo>
                      <a:pt x="11" y="20"/>
                      <a:pt x="12" y="19"/>
                      <a:pt x="12" y="19"/>
                    </a:cubicBezTo>
                    <a:cubicBezTo>
                      <a:pt x="13" y="19"/>
                      <a:pt x="13" y="19"/>
                      <a:pt x="14" y="20"/>
                    </a:cubicBezTo>
                    <a:cubicBezTo>
                      <a:pt x="14" y="20"/>
                      <a:pt x="15" y="20"/>
                      <a:pt x="15" y="20"/>
                    </a:cubicBezTo>
                    <a:cubicBezTo>
                      <a:pt x="15" y="20"/>
                      <a:pt x="15" y="20"/>
                      <a:pt x="15" y="20"/>
                    </a:cubicBezTo>
                    <a:cubicBezTo>
                      <a:pt x="15" y="19"/>
                      <a:pt x="16" y="19"/>
                      <a:pt x="16" y="19"/>
                    </a:cubicBezTo>
                    <a:cubicBezTo>
                      <a:pt x="16" y="18"/>
                      <a:pt x="17" y="18"/>
                      <a:pt x="17" y="18"/>
                    </a:cubicBezTo>
                    <a:cubicBezTo>
                      <a:pt x="17" y="18"/>
                      <a:pt x="17" y="17"/>
                      <a:pt x="17" y="17"/>
                    </a:cubicBezTo>
                    <a:cubicBezTo>
                      <a:pt x="18" y="17"/>
                      <a:pt x="18" y="17"/>
                      <a:pt x="18" y="16"/>
                    </a:cubicBezTo>
                    <a:cubicBezTo>
                      <a:pt x="18" y="16"/>
                      <a:pt x="19" y="15"/>
                      <a:pt x="19" y="15"/>
                    </a:cubicBezTo>
                    <a:cubicBezTo>
                      <a:pt x="19" y="15"/>
                      <a:pt x="19" y="14"/>
                      <a:pt x="19" y="14"/>
                    </a:cubicBezTo>
                    <a:cubicBezTo>
                      <a:pt x="19" y="13"/>
                      <a:pt x="20" y="13"/>
                      <a:pt x="20" y="12"/>
                    </a:cubicBezTo>
                    <a:cubicBezTo>
                      <a:pt x="20" y="11"/>
                      <a:pt x="20" y="11"/>
                      <a:pt x="20" y="10"/>
                    </a:cubicBezTo>
                    <a:cubicBezTo>
                      <a:pt x="20" y="9"/>
                      <a:pt x="20" y="9"/>
                      <a:pt x="20" y="8"/>
                    </a:cubicBezTo>
                    <a:cubicBezTo>
                      <a:pt x="20" y="7"/>
                      <a:pt x="20" y="7"/>
                      <a:pt x="20" y="6"/>
                    </a:cubicBezTo>
                    <a:cubicBezTo>
                      <a:pt x="20" y="5"/>
                      <a:pt x="20" y="5"/>
                      <a:pt x="20" y="4"/>
                    </a:cubicBezTo>
                    <a:cubicBezTo>
                      <a:pt x="20" y="4"/>
                      <a:pt x="20" y="3"/>
                      <a:pt x="2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2" name="Google Shape;832;p25"/>
              <p:cNvSpPr/>
              <p:nvPr/>
            </p:nvSpPr>
            <p:spPr>
              <a:xfrm>
                <a:off x="5003802" y="2957514"/>
                <a:ext cx="150813" cy="173038"/>
              </a:xfrm>
              <a:custGeom>
                <a:rect b="b" l="l" r="r" t="t"/>
                <a:pathLst>
                  <a:path extrusionOk="0" h="16" w="14">
                    <a:moveTo>
                      <a:pt x="14" y="5"/>
                    </a:moveTo>
                    <a:cubicBezTo>
                      <a:pt x="14" y="5"/>
                      <a:pt x="14" y="4"/>
                      <a:pt x="14" y="4"/>
                    </a:cubicBezTo>
                    <a:cubicBezTo>
                      <a:pt x="14" y="3"/>
                      <a:pt x="13" y="3"/>
                      <a:pt x="13" y="3"/>
                    </a:cubicBezTo>
                    <a:cubicBezTo>
                      <a:pt x="13" y="2"/>
                      <a:pt x="13" y="2"/>
                      <a:pt x="12" y="1"/>
                    </a:cubicBezTo>
                    <a:cubicBezTo>
                      <a:pt x="12" y="1"/>
                      <a:pt x="12" y="1"/>
                      <a:pt x="12" y="1"/>
                    </a:cubicBezTo>
                    <a:cubicBezTo>
                      <a:pt x="12" y="0"/>
                      <a:pt x="12" y="0"/>
                      <a:pt x="11" y="0"/>
                    </a:cubicBezTo>
                    <a:cubicBezTo>
                      <a:pt x="11" y="0"/>
                      <a:pt x="11" y="0"/>
                      <a:pt x="11" y="0"/>
                    </a:cubicBezTo>
                    <a:cubicBezTo>
                      <a:pt x="11" y="0"/>
                      <a:pt x="11" y="0"/>
                      <a:pt x="10" y="0"/>
                    </a:cubicBezTo>
                    <a:cubicBezTo>
                      <a:pt x="10" y="0"/>
                      <a:pt x="10" y="1"/>
                      <a:pt x="9" y="1"/>
                    </a:cubicBezTo>
                    <a:cubicBezTo>
                      <a:pt x="9" y="1"/>
                      <a:pt x="9" y="1"/>
                      <a:pt x="8" y="1"/>
                    </a:cubicBezTo>
                    <a:cubicBezTo>
                      <a:pt x="8" y="1"/>
                      <a:pt x="8" y="1"/>
                      <a:pt x="7" y="1"/>
                    </a:cubicBezTo>
                    <a:cubicBezTo>
                      <a:pt x="7" y="1"/>
                      <a:pt x="7" y="1"/>
                      <a:pt x="7" y="1"/>
                    </a:cubicBezTo>
                    <a:cubicBezTo>
                      <a:pt x="6" y="1"/>
                      <a:pt x="6" y="1"/>
                      <a:pt x="5" y="1"/>
                    </a:cubicBezTo>
                    <a:cubicBezTo>
                      <a:pt x="5" y="1"/>
                      <a:pt x="4" y="1"/>
                      <a:pt x="4" y="1"/>
                    </a:cubicBezTo>
                    <a:cubicBezTo>
                      <a:pt x="4" y="1"/>
                      <a:pt x="3" y="1"/>
                      <a:pt x="3" y="1"/>
                    </a:cubicBezTo>
                    <a:cubicBezTo>
                      <a:pt x="3" y="1"/>
                      <a:pt x="3" y="1"/>
                      <a:pt x="3" y="1"/>
                    </a:cubicBezTo>
                    <a:cubicBezTo>
                      <a:pt x="3" y="2"/>
                      <a:pt x="3" y="2"/>
                      <a:pt x="3" y="3"/>
                    </a:cubicBezTo>
                    <a:cubicBezTo>
                      <a:pt x="3" y="3"/>
                      <a:pt x="3" y="4"/>
                      <a:pt x="3" y="4"/>
                    </a:cubicBezTo>
                    <a:cubicBezTo>
                      <a:pt x="4" y="5"/>
                      <a:pt x="4" y="5"/>
                      <a:pt x="4" y="5"/>
                    </a:cubicBezTo>
                    <a:cubicBezTo>
                      <a:pt x="4" y="5"/>
                      <a:pt x="4" y="6"/>
                      <a:pt x="4" y="6"/>
                    </a:cubicBezTo>
                    <a:cubicBezTo>
                      <a:pt x="4" y="6"/>
                      <a:pt x="4" y="6"/>
                      <a:pt x="4" y="6"/>
                    </a:cubicBezTo>
                    <a:cubicBezTo>
                      <a:pt x="4" y="6"/>
                      <a:pt x="4" y="6"/>
                      <a:pt x="4" y="6"/>
                    </a:cubicBezTo>
                    <a:cubicBezTo>
                      <a:pt x="4" y="6"/>
                      <a:pt x="3" y="7"/>
                      <a:pt x="3" y="7"/>
                    </a:cubicBezTo>
                    <a:cubicBezTo>
                      <a:pt x="3" y="7"/>
                      <a:pt x="3" y="7"/>
                      <a:pt x="3" y="7"/>
                    </a:cubicBezTo>
                    <a:cubicBezTo>
                      <a:pt x="3" y="8"/>
                      <a:pt x="3" y="8"/>
                      <a:pt x="3" y="8"/>
                    </a:cubicBezTo>
                    <a:cubicBezTo>
                      <a:pt x="2" y="8"/>
                      <a:pt x="2" y="8"/>
                      <a:pt x="2" y="8"/>
                    </a:cubicBezTo>
                    <a:cubicBezTo>
                      <a:pt x="2" y="8"/>
                      <a:pt x="2" y="8"/>
                      <a:pt x="1" y="9"/>
                    </a:cubicBezTo>
                    <a:cubicBezTo>
                      <a:pt x="1" y="9"/>
                      <a:pt x="1" y="10"/>
                      <a:pt x="1" y="11"/>
                    </a:cubicBezTo>
                    <a:cubicBezTo>
                      <a:pt x="0" y="12"/>
                      <a:pt x="1" y="12"/>
                      <a:pt x="0" y="13"/>
                    </a:cubicBezTo>
                    <a:cubicBezTo>
                      <a:pt x="0" y="14"/>
                      <a:pt x="0" y="14"/>
                      <a:pt x="0" y="15"/>
                    </a:cubicBezTo>
                    <a:cubicBezTo>
                      <a:pt x="0" y="15"/>
                      <a:pt x="0" y="15"/>
                      <a:pt x="0" y="15"/>
                    </a:cubicBezTo>
                    <a:cubicBezTo>
                      <a:pt x="0" y="16"/>
                      <a:pt x="0" y="16"/>
                      <a:pt x="1" y="16"/>
                    </a:cubicBezTo>
                    <a:cubicBezTo>
                      <a:pt x="1" y="16"/>
                      <a:pt x="1" y="15"/>
                      <a:pt x="2" y="15"/>
                    </a:cubicBezTo>
                    <a:cubicBezTo>
                      <a:pt x="2" y="15"/>
                      <a:pt x="3" y="15"/>
                      <a:pt x="3" y="15"/>
                    </a:cubicBezTo>
                    <a:cubicBezTo>
                      <a:pt x="4" y="14"/>
                      <a:pt x="4" y="15"/>
                      <a:pt x="5" y="15"/>
                    </a:cubicBezTo>
                    <a:cubicBezTo>
                      <a:pt x="5" y="15"/>
                      <a:pt x="5" y="15"/>
                      <a:pt x="6" y="15"/>
                    </a:cubicBezTo>
                    <a:cubicBezTo>
                      <a:pt x="6" y="15"/>
                      <a:pt x="6" y="15"/>
                      <a:pt x="6" y="15"/>
                    </a:cubicBezTo>
                    <a:cubicBezTo>
                      <a:pt x="6" y="14"/>
                      <a:pt x="6" y="14"/>
                      <a:pt x="6" y="14"/>
                    </a:cubicBezTo>
                    <a:cubicBezTo>
                      <a:pt x="6" y="13"/>
                      <a:pt x="6" y="13"/>
                      <a:pt x="7" y="13"/>
                    </a:cubicBezTo>
                    <a:cubicBezTo>
                      <a:pt x="7" y="12"/>
                      <a:pt x="7" y="12"/>
                      <a:pt x="7" y="12"/>
                    </a:cubicBezTo>
                    <a:cubicBezTo>
                      <a:pt x="7" y="12"/>
                      <a:pt x="8" y="12"/>
                      <a:pt x="8" y="11"/>
                    </a:cubicBezTo>
                    <a:cubicBezTo>
                      <a:pt x="9" y="11"/>
                      <a:pt x="9" y="11"/>
                      <a:pt x="9" y="11"/>
                    </a:cubicBezTo>
                    <a:cubicBezTo>
                      <a:pt x="10" y="11"/>
                      <a:pt x="10" y="11"/>
                      <a:pt x="10" y="11"/>
                    </a:cubicBezTo>
                    <a:cubicBezTo>
                      <a:pt x="10" y="11"/>
                      <a:pt x="10" y="11"/>
                      <a:pt x="11" y="11"/>
                    </a:cubicBezTo>
                    <a:cubicBezTo>
                      <a:pt x="11" y="12"/>
                      <a:pt x="11" y="12"/>
                      <a:pt x="11" y="12"/>
                    </a:cubicBezTo>
                    <a:cubicBezTo>
                      <a:pt x="11" y="12"/>
                      <a:pt x="11" y="12"/>
                      <a:pt x="11" y="12"/>
                    </a:cubicBezTo>
                    <a:cubicBezTo>
                      <a:pt x="11" y="11"/>
                      <a:pt x="11" y="11"/>
                      <a:pt x="11" y="10"/>
                    </a:cubicBezTo>
                    <a:cubicBezTo>
                      <a:pt x="11" y="10"/>
                      <a:pt x="12" y="10"/>
                      <a:pt x="12" y="9"/>
                    </a:cubicBezTo>
                    <a:cubicBezTo>
                      <a:pt x="12" y="9"/>
                      <a:pt x="12" y="9"/>
                      <a:pt x="13" y="8"/>
                    </a:cubicBezTo>
                    <a:cubicBezTo>
                      <a:pt x="13" y="8"/>
                      <a:pt x="13" y="8"/>
                      <a:pt x="14" y="8"/>
                    </a:cubicBezTo>
                    <a:cubicBezTo>
                      <a:pt x="14" y="7"/>
                      <a:pt x="14" y="7"/>
                      <a:pt x="14" y="6"/>
                    </a:cubicBezTo>
                    <a:cubicBezTo>
                      <a:pt x="14" y="6"/>
                      <a:pt x="14" y="6"/>
                      <a:pt x="14"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3" name="Google Shape;833;p25"/>
              <p:cNvSpPr/>
              <p:nvPr/>
            </p:nvSpPr>
            <p:spPr>
              <a:xfrm>
                <a:off x="3719514" y="2178051"/>
                <a:ext cx="9525" cy="11113"/>
              </a:xfrm>
              <a:custGeom>
                <a:rect b="b" l="l" r="r" t="t"/>
                <a:pathLst>
                  <a:path extrusionOk="0" h="1" w="1">
                    <a:moveTo>
                      <a:pt x="1" y="1"/>
                    </a:moveTo>
                    <a:cubicBezTo>
                      <a:pt x="1" y="0"/>
                      <a:pt x="1" y="1"/>
                      <a:pt x="1" y="1"/>
                    </a:cubicBezTo>
                    <a:cubicBezTo>
                      <a:pt x="0" y="1"/>
                      <a:pt x="0" y="1"/>
                      <a:pt x="0" y="1"/>
                    </a:cubicBezTo>
                    <a:cubicBezTo>
                      <a:pt x="0" y="1"/>
                      <a:pt x="1" y="1"/>
                      <a:pt x="1"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4" name="Google Shape;834;p25"/>
              <p:cNvSpPr/>
              <p:nvPr/>
            </p:nvSpPr>
            <p:spPr>
              <a:xfrm>
                <a:off x="3719514" y="218916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5" name="Google Shape;835;p25"/>
              <p:cNvSpPr/>
              <p:nvPr/>
            </p:nvSpPr>
            <p:spPr>
              <a:xfrm>
                <a:off x="3751264" y="2189164"/>
                <a:ext cx="22225" cy="22225"/>
              </a:xfrm>
              <a:custGeom>
                <a:rect b="b" l="l" r="r" t="t"/>
                <a:pathLst>
                  <a:path extrusionOk="0" h="2" w="2">
                    <a:moveTo>
                      <a:pt x="0" y="1"/>
                    </a:moveTo>
                    <a:cubicBezTo>
                      <a:pt x="1" y="1"/>
                      <a:pt x="1" y="2"/>
                      <a:pt x="1" y="2"/>
                    </a:cubicBezTo>
                    <a:cubicBezTo>
                      <a:pt x="1" y="2"/>
                      <a:pt x="1" y="2"/>
                      <a:pt x="2" y="1"/>
                    </a:cubicBezTo>
                    <a:cubicBezTo>
                      <a:pt x="2" y="1"/>
                      <a:pt x="2" y="1"/>
                      <a:pt x="2" y="1"/>
                    </a:cubicBezTo>
                    <a:cubicBezTo>
                      <a:pt x="2" y="0"/>
                      <a:pt x="2" y="0"/>
                      <a:pt x="2" y="0"/>
                    </a:cubicBezTo>
                    <a:cubicBezTo>
                      <a:pt x="2" y="0"/>
                      <a:pt x="2" y="0"/>
                      <a:pt x="1" y="0"/>
                    </a:cubicBezTo>
                    <a:cubicBezTo>
                      <a:pt x="1" y="0"/>
                      <a:pt x="1"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6" name="Google Shape;836;p25"/>
              <p:cNvSpPr/>
              <p:nvPr/>
            </p:nvSpPr>
            <p:spPr>
              <a:xfrm>
                <a:off x="3783014" y="2200276"/>
                <a:ext cx="11113" cy="22225"/>
              </a:xfrm>
              <a:custGeom>
                <a:rect b="b" l="l" r="r" t="t"/>
                <a:pathLst>
                  <a:path extrusionOk="0" h="2" w="1">
                    <a:moveTo>
                      <a:pt x="1" y="2"/>
                    </a:moveTo>
                    <a:cubicBezTo>
                      <a:pt x="1" y="2"/>
                      <a:pt x="1" y="2"/>
                      <a:pt x="1" y="1"/>
                    </a:cubicBezTo>
                    <a:cubicBezTo>
                      <a:pt x="1" y="1"/>
                      <a:pt x="1" y="1"/>
                      <a:pt x="1" y="1"/>
                    </a:cubicBezTo>
                    <a:cubicBezTo>
                      <a:pt x="1" y="0"/>
                      <a:pt x="1" y="0"/>
                      <a:pt x="1" y="0"/>
                    </a:cubicBezTo>
                    <a:cubicBezTo>
                      <a:pt x="0" y="0"/>
                      <a:pt x="0" y="0"/>
                      <a:pt x="0" y="0"/>
                    </a:cubicBezTo>
                    <a:cubicBezTo>
                      <a:pt x="0" y="0"/>
                      <a:pt x="0" y="1"/>
                      <a:pt x="0" y="1"/>
                    </a:cubicBezTo>
                    <a:cubicBezTo>
                      <a:pt x="0" y="1"/>
                      <a:pt x="0" y="1"/>
                      <a:pt x="0" y="1"/>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7" name="Google Shape;837;p25"/>
              <p:cNvSpPr/>
              <p:nvPr/>
            </p:nvSpPr>
            <p:spPr>
              <a:xfrm>
                <a:off x="3816352" y="2178051"/>
                <a:ext cx="20638" cy="33338"/>
              </a:xfrm>
              <a:custGeom>
                <a:rect b="b" l="l" r="r" t="t"/>
                <a:pathLst>
                  <a:path extrusionOk="0" h="3" w="2">
                    <a:moveTo>
                      <a:pt x="1" y="3"/>
                    </a:moveTo>
                    <a:cubicBezTo>
                      <a:pt x="1" y="3"/>
                      <a:pt x="1" y="3"/>
                      <a:pt x="2" y="2"/>
                    </a:cubicBezTo>
                    <a:cubicBezTo>
                      <a:pt x="2" y="2"/>
                      <a:pt x="2" y="2"/>
                      <a:pt x="2" y="2"/>
                    </a:cubicBezTo>
                    <a:cubicBezTo>
                      <a:pt x="2" y="2"/>
                      <a:pt x="2" y="2"/>
                      <a:pt x="2" y="1"/>
                    </a:cubicBezTo>
                    <a:cubicBezTo>
                      <a:pt x="2" y="1"/>
                      <a:pt x="2" y="1"/>
                      <a:pt x="2" y="1"/>
                    </a:cubicBezTo>
                    <a:cubicBezTo>
                      <a:pt x="2" y="1"/>
                      <a:pt x="1" y="0"/>
                      <a:pt x="1" y="0"/>
                    </a:cubicBezTo>
                    <a:cubicBezTo>
                      <a:pt x="1" y="0"/>
                      <a:pt x="1" y="1"/>
                      <a:pt x="1" y="1"/>
                    </a:cubicBezTo>
                    <a:cubicBezTo>
                      <a:pt x="1" y="1"/>
                      <a:pt x="0" y="1"/>
                      <a:pt x="0" y="2"/>
                    </a:cubicBezTo>
                    <a:cubicBezTo>
                      <a:pt x="0" y="2"/>
                      <a:pt x="0" y="2"/>
                      <a:pt x="0" y="2"/>
                    </a:cubicBezTo>
                    <a:cubicBezTo>
                      <a:pt x="1" y="3"/>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8" name="Google Shape;838;p25"/>
              <p:cNvSpPr/>
              <p:nvPr/>
            </p:nvSpPr>
            <p:spPr>
              <a:xfrm>
                <a:off x="3836989" y="2168526"/>
                <a:ext cx="11113" cy="9525"/>
              </a:xfrm>
              <a:custGeom>
                <a:rect b="b" l="l" r="r" t="t"/>
                <a:pathLst>
                  <a:path extrusionOk="0" h="1" w="1">
                    <a:moveTo>
                      <a:pt x="0" y="1"/>
                    </a:moveTo>
                    <a:cubicBezTo>
                      <a:pt x="0" y="1"/>
                      <a:pt x="0" y="1"/>
                      <a:pt x="1" y="1"/>
                    </a:cubicBezTo>
                    <a:cubicBezTo>
                      <a:pt x="1" y="0"/>
                      <a:pt x="1" y="0"/>
                      <a:pt x="1" y="0"/>
                    </a:cubicBezTo>
                    <a:cubicBezTo>
                      <a:pt x="1" y="0"/>
                      <a:pt x="1" y="0"/>
                      <a:pt x="0" y="0"/>
                    </a:cubicBezTo>
                    <a:cubicBezTo>
                      <a:pt x="0" y="0"/>
                      <a:pt x="0" y="0"/>
                      <a:pt x="0" y="1"/>
                    </a:cubicBezTo>
                    <a:cubicBezTo>
                      <a:pt x="0" y="1"/>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39" name="Google Shape;839;p25"/>
              <p:cNvSpPr/>
              <p:nvPr/>
            </p:nvSpPr>
            <p:spPr>
              <a:xfrm>
                <a:off x="5640389" y="2686051"/>
                <a:ext cx="31750" cy="22225"/>
              </a:xfrm>
              <a:custGeom>
                <a:rect b="b" l="l" r="r" t="t"/>
                <a:pathLst>
                  <a:path extrusionOk="0" h="2" w="3">
                    <a:moveTo>
                      <a:pt x="2" y="0"/>
                    </a:moveTo>
                    <a:cubicBezTo>
                      <a:pt x="2" y="0"/>
                      <a:pt x="1" y="0"/>
                      <a:pt x="1" y="0"/>
                    </a:cubicBezTo>
                    <a:cubicBezTo>
                      <a:pt x="1" y="0"/>
                      <a:pt x="0" y="0"/>
                      <a:pt x="0" y="1"/>
                    </a:cubicBezTo>
                    <a:cubicBezTo>
                      <a:pt x="0" y="1"/>
                      <a:pt x="0" y="1"/>
                      <a:pt x="0" y="2"/>
                    </a:cubicBezTo>
                    <a:cubicBezTo>
                      <a:pt x="1" y="2"/>
                      <a:pt x="1" y="2"/>
                      <a:pt x="1" y="2"/>
                    </a:cubicBezTo>
                    <a:cubicBezTo>
                      <a:pt x="1" y="2"/>
                      <a:pt x="1" y="2"/>
                      <a:pt x="1" y="2"/>
                    </a:cubicBezTo>
                    <a:cubicBezTo>
                      <a:pt x="2" y="2"/>
                      <a:pt x="2" y="1"/>
                      <a:pt x="2" y="1"/>
                    </a:cubicBezTo>
                    <a:cubicBezTo>
                      <a:pt x="2" y="1"/>
                      <a:pt x="3" y="1"/>
                      <a:pt x="3" y="1"/>
                    </a:cubicBezTo>
                    <a:cubicBezTo>
                      <a:pt x="3" y="1"/>
                      <a:pt x="3" y="1"/>
                      <a:pt x="3" y="1"/>
                    </a:cubicBezTo>
                    <a:cubicBezTo>
                      <a:pt x="3" y="0"/>
                      <a:pt x="3"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0" name="Google Shape;840;p25"/>
              <p:cNvSpPr/>
              <p:nvPr/>
            </p:nvSpPr>
            <p:spPr>
              <a:xfrm>
                <a:off x="4754564" y="1368426"/>
                <a:ext cx="152400" cy="139700"/>
              </a:xfrm>
              <a:custGeom>
                <a:rect b="b" l="l" r="r" t="t"/>
                <a:pathLst>
                  <a:path extrusionOk="0" h="13" w="14">
                    <a:moveTo>
                      <a:pt x="0" y="8"/>
                    </a:moveTo>
                    <a:cubicBezTo>
                      <a:pt x="0" y="8"/>
                      <a:pt x="0" y="8"/>
                      <a:pt x="0" y="9"/>
                    </a:cubicBezTo>
                    <a:cubicBezTo>
                      <a:pt x="0" y="9"/>
                      <a:pt x="0" y="9"/>
                      <a:pt x="0" y="9"/>
                    </a:cubicBezTo>
                    <a:cubicBezTo>
                      <a:pt x="1" y="10"/>
                      <a:pt x="0" y="10"/>
                      <a:pt x="0" y="11"/>
                    </a:cubicBezTo>
                    <a:cubicBezTo>
                      <a:pt x="1" y="11"/>
                      <a:pt x="1" y="11"/>
                      <a:pt x="1" y="12"/>
                    </a:cubicBezTo>
                    <a:cubicBezTo>
                      <a:pt x="1" y="12"/>
                      <a:pt x="1" y="12"/>
                      <a:pt x="1" y="12"/>
                    </a:cubicBezTo>
                    <a:cubicBezTo>
                      <a:pt x="2" y="11"/>
                      <a:pt x="2" y="11"/>
                      <a:pt x="2" y="11"/>
                    </a:cubicBezTo>
                    <a:cubicBezTo>
                      <a:pt x="2" y="10"/>
                      <a:pt x="3" y="10"/>
                      <a:pt x="3" y="10"/>
                    </a:cubicBezTo>
                    <a:cubicBezTo>
                      <a:pt x="3" y="10"/>
                      <a:pt x="3" y="11"/>
                      <a:pt x="3" y="11"/>
                    </a:cubicBezTo>
                    <a:cubicBezTo>
                      <a:pt x="4" y="11"/>
                      <a:pt x="4" y="11"/>
                      <a:pt x="5" y="11"/>
                    </a:cubicBezTo>
                    <a:cubicBezTo>
                      <a:pt x="5" y="11"/>
                      <a:pt x="5" y="11"/>
                      <a:pt x="5" y="11"/>
                    </a:cubicBezTo>
                    <a:cubicBezTo>
                      <a:pt x="6" y="11"/>
                      <a:pt x="6" y="11"/>
                      <a:pt x="6" y="11"/>
                    </a:cubicBezTo>
                    <a:cubicBezTo>
                      <a:pt x="6" y="12"/>
                      <a:pt x="6" y="12"/>
                      <a:pt x="7" y="12"/>
                    </a:cubicBezTo>
                    <a:cubicBezTo>
                      <a:pt x="7" y="12"/>
                      <a:pt x="7" y="12"/>
                      <a:pt x="8" y="12"/>
                    </a:cubicBezTo>
                    <a:cubicBezTo>
                      <a:pt x="8" y="12"/>
                      <a:pt x="8" y="12"/>
                      <a:pt x="8" y="12"/>
                    </a:cubicBezTo>
                    <a:cubicBezTo>
                      <a:pt x="8" y="12"/>
                      <a:pt x="9" y="12"/>
                      <a:pt x="9" y="12"/>
                    </a:cubicBezTo>
                    <a:cubicBezTo>
                      <a:pt x="9" y="12"/>
                      <a:pt x="9" y="13"/>
                      <a:pt x="10" y="13"/>
                    </a:cubicBezTo>
                    <a:cubicBezTo>
                      <a:pt x="10" y="13"/>
                      <a:pt x="11" y="13"/>
                      <a:pt x="11" y="12"/>
                    </a:cubicBezTo>
                    <a:cubicBezTo>
                      <a:pt x="11" y="12"/>
                      <a:pt x="11" y="12"/>
                      <a:pt x="11" y="11"/>
                    </a:cubicBezTo>
                    <a:cubicBezTo>
                      <a:pt x="11" y="11"/>
                      <a:pt x="12" y="11"/>
                      <a:pt x="12" y="10"/>
                    </a:cubicBezTo>
                    <a:cubicBezTo>
                      <a:pt x="12" y="10"/>
                      <a:pt x="12" y="10"/>
                      <a:pt x="12" y="10"/>
                    </a:cubicBezTo>
                    <a:cubicBezTo>
                      <a:pt x="12" y="10"/>
                      <a:pt x="12" y="10"/>
                      <a:pt x="12" y="10"/>
                    </a:cubicBezTo>
                    <a:cubicBezTo>
                      <a:pt x="12" y="9"/>
                      <a:pt x="12" y="9"/>
                      <a:pt x="12" y="9"/>
                    </a:cubicBezTo>
                    <a:cubicBezTo>
                      <a:pt x="13" y="8"/>
                      <a:pt x="12" y="8"/>
                      <a:pt x="12" y="8"/>
                    </a:cubicBezTo>
                    <a:cubicBezTo>
                      <a:pt x="13" y="8"/>
                      <a:pt x="13" y="8"/>
                      <a:pt x="13" y="8"/>
                    </a:cubicBezTo>
                    <a:cubicBezTo>
                      <a:pt x="13" y="8"/>
                      <a:pt x="14" y="8"/>
                      <a:pt x="14" y="8"/>
                    </a:cubicBezTo>
                    <a:cubicBezTo>
                      <a:pt x="14" y="7"/>
                      <a:pt x="13" y="7"/>
                      <a:pt x="13" y="7"/>
                    </a:cubicBezTo>
                    <a:cubicBezTo>
                      <a:pt x="13" y="6"/>
                      <a:pt x="13" y="6"/>
                      <a:pt x="12" y="6"/>
                    </a:cubicBezTo>
                    <a:cubicBezTo>
                      <a:pt x="12" y="6"/>
                      <a:pt x="12" y="6"/>
                      <a:pt x="12" y="5"/>
                    </a:cubicBezTo>
                    <a:cubicBezTo>
                      <a:pt x="11" y="5"/>
                      <a:pt x="12" y="4"/>
                      <a:pt x="12" y="4"/>
                    </a:cubicBezTo>
                    <a:cubicBezTo>
                      <a:pt x="11" y="3"/>
                      <a:pt x="11" y="3"/>
                      <a:pt x="11" y="3"/>
                    </a:cubicBezTo>
                    <a:cubicBezTo>
                      <a:pt x="11" y="2"/>
                      <a:pt x="10" y="3"/>
                      <a:pt x="10" y="2"/>
                    </a:cubicBezTo>
                    <a:cubicBezTo>
                      <a:pt x="10" y="2"/>
                      <a:pt x="10" y="2"/>
                      <a:pt x="9" y="1"/>
                    </a:cubicBezTo>
                    <a:cubicBezTo>
                      <a:pt x="9" y="1"/>
                      <a:pt x="9" y="1"/>
                      <a:pt x="8" y="1"/>
                    </a:cubicBezTo>
                    <a:cubicBezTo>
                      <a:pt x="8" y="1"/>
                      <a:pt x="8" y="1"/>
                      <a:pt x="8" y="1"/>
                    </a:cubicBezTo>
                    <a:cubicBezTo>
                      <a:pt x="7" y="0"/>
                      <a:pt x="7" y="0"/>
                      <a:pt x="6" y="0"/>
                    </a:cubicBezTo>
                    <a:cubicBezTo>
                      <a:pt x="6" y="0"/>
                      <a:pt x="6" y="1"/>
                      <a:pt x="6" y="0"/>
                    </a:cubicBezTo>
                    <a:cubicBezTo>
                      <a:pt x="5" y="0"/>
                      <a:pt x="5" y="0"/>
                      <a:pt x="5" y="0"/>
                    </a:cubicBezTo>
                    <a:cubicBezTo>
                      <a:pt x="5" y="0"/>
                      <a:pt x="5" y="0"/>
                      <a:pt x="5" y="0"/>
                    </a:cubicBezTo>
                    <a:cubicBezTo>
                      <a:pt x="5" y="0"/>
                      <a:pt x="4" y="0"/>
                      <a:pt x="4" y="0"/>
                    </a:cubicBezTo>
                    <a:cubicBezTo>
                      <a:pt x="3" y="0"/>
                      <a:pt x="3" y="0"/>
                      <a:pt x="3" y="0"/>
                    </a:cubicBezTo>
                    <a:cubicBezTo>
                      <a:pt x="2" y="1"/>
                      <a:pt x="3" y="1"/>
                      <a:pt x="3" y="2"/>
                    </a:cubicBezTo>
                    <a:cubicBezTo>
                      <a:pt x="2" y="2"/>
                      <a:pt x="2" y="2"/>
                      <a:pt x="2" y="2"/>
                    </a:cubicBezTo>
                    <a:cubicBezTo>
                      <a:pt x="1" y="3"/>
                      <a:pt x="1" y="3"/>
                      <a:pt x="1" y="3"/>
                    </a:cubicBezTo>
                    <a:cubicBezTo>
                      <a:pt x="1" y="4"/>
                      <a:pt x="1" y="4"/>
                      <a:pt x="0" y="4"/>
                    </a:cubicBezTo>
                    <a:cubicBezTo>
                      <a:pt x="0" y="4"/>
                      <a:pt x="0" y="4"/>
                      <a:pt x="0" y="5"/>
                    </a:cubicBezTo>
                    <a:cubicBezTo>
                      <a:pt x="0" y="5"/>
                      <a:pt x="0" y="5"/>
                      <a:pt x="0" y="5"/>
                    </a:cubicBezTo>
                    <a:cubicBezTo>
                      <a:pt x="0" y="5"/>
                      <a:pt x="0" y="5"/>
                      <a:pt x="0" y="6"/>
                    </a:cubicBezTo>
                    <a:cubicBezTo>
                      <a:pt x="0" y="6"/>
                      <a:pt x="0" y="6"/>
                      <a:pt x="1" y="7"/>
                    </a:cubicBezTo>
                    <a:cubicBezTo>
                      <a:pt x="1" y="7"/>
                      <a:pt x="1" y="7"/>
                      <a:pt x="1" y="8"/>
                    </a:cubicBezTo>
                    <a:cubicBezTo>
                      <a:pt x="1" y="8"/>
                      <a:pt x="0" y="8"/>
                      <a:pt x="0"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1" name="Google Shape;841;p25"/>
              <p:cNvSpPr/>
              <p:nvPr/>
            </p:nvSpPr>
            <p:spPr>
              <a:xfrm>
                <a:off x="4614864" y="1292226"/>
                <a:ext cx="22225" cy="31750"/>
              </a:xfrm>
              <a:custGeom>
                <a:rect b="b" l="l" r="r" t="t"/>
                <a:pathLst>
                  <a:path extrusionOk="0" h="3" w="2">
                    <a:moveTo>
                      <a:pt x="0" y="3"/>
                    </a:moveTo>
                    <a:cubicBezTo>
                      <a:pt x="0" y="3"/>
                      <a:pt x="1" y="3"/>
                      <a:pt x="1" y="3"/>
                    </a:cubicBezTo>
                    <a:cubicBezTo>
                      <a:pt x="1" y="3"/>
                      <a:pt x="1" y="2"/>
                      <a:pt x="1" y="2"/>
                    </a:cubicBezTo>
                    <a:cubicBezTo>
                      <a:pt x="1" y="2"/>
                      <a:pt x="2" y="2"/>
                      <a:pt x="2" y="1"/>
                    </a:cubicBezTo>
                    <a:cubicBezTo>
                      <a:pt x="2" y="1"/>
                      <a:pt x="2" y="1"/>
                      <a:pt x="2" y="0"/>
                    </a:cubicBezTo>
                    <a:cubicBezTo>
                      <a:pt x="2" y="0"/>
                      <a:pt x="1" y="0"/>
                      <a:pt x="1" y="0"/>
                    </a:cubicBezTo>
                    <a:cubicBezTo>
                      <a:pt x="1" y="0"/>
                      <a:pt x="0" y="0"/>
                      <a:pt x="0" y="1"/>
                    </a:cubicBezTo>
                    <a:cubicBezTo>
                      <a:pt x="0" y="1"/>
                      <a:pt x="0" y="1"/>
                      <a:pt x="0" y="2"/>
                    </a:cubicBezTo>
                    <a:cubicBezTo>
                      <a:pt x="0" y="2"/>
                      <a:pt x="0" y="2"/>
                      <a:pt x="0" y="2"/>
                    </a:cubicBezTo>
                    <a:cubicBezTo>
                      <a:pt x="0" y="2"/>
                      <a:pt x="0" y="3"/>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2" name="Google Shape;842;p25"/>
              <p:cNvSpPr/>
              <p:nvPr/>
            </p:nvSpPr>
            <p:spPr>
              <a:xfrm>
                <a:off x="4572002" y="1323976"/>
                <a:ext cx="20638" cy="22225"/>
              </a:xfrm>
              <a:custGeom>
                <a:rect b="b" l="l" r="r" t="t"/>
                <a:pathLst>
                  <a:path extrusionOk="0" h="2" w="2">
                    <a:moveTo>
                      <a:pt x="1" y="0"/>
                    </a:moveTo>
                    <a:cubicBezTo>
                      <a:pt x="1" y="0"/>
                      <a:pt x="1" y="0"/>
                      <a:pt x="1" y="1"/>
                    </a:cubicBezTo>
                    <a:cubicBezTo>
                      <a:pt x="1" y="1"/>
                      <a:pt x="0" y="1"/>
                      <a:pt x="1" y="2"/>
                    </a:cubicBezTo>
                    <a:cubicBezTo>
                      <a:pt x="1" y="2"/>
                      <a:pt x="1" y="2"/>
                      <a:pt x="1" y="1"/>
                    </a:cubicBezTo>
                    <a:cubicBezTo>
                      <a:pt x="2" y="1"/>
                      <a:pt x="2" y="1"/>
                      <a:pt x="2" y="1"/>
                    </a:cubicBezTo>
                    <a:cubicBezTo>
                      <a:pt x="2" y="0"/>
                      <a:pt x="2" y="0"/>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3" name="Google Shape;843;p25"/>
              <p:cNvSpPr/>
              <p:nvPr/>
            </p:nvSpPr>
            <p:spPr>
              <a:xfrm>
                <a:off x="4452939" y="989014"/>
                <a:ext cx="247650" cy="388938"/>
              </a:xfrm>
              <a:custGeom>
                <a:rect b="b" l="l" r="r" t="t"/>
                <a:pathLst>
                  <a:path extrusionOk="0" h="36" w="23">
                    <a:moveTo>
                      <a:pt x="1" y="26"/>
                    </a:moveTo>
                    <a:cubicBezTo>
                      <a:pt x="1" y="26"/>
                      <a:pt x="1" y="26"/>
                      <a:pt x="1" y="26"/>
                    </a:cubicBezTo>
                    <a:cubicBezTo>
                      <a:pt x="1" y="27"/>
                      <a:pt x="1" y="27"/>
                      <a:pt x="1" y="27"/>
                    </a:cubicBezTo>
                    <a:cubicBezTo>
                      <a:pt x="1" y="27"/>
                      <a:pt x="2" y="27"/>
                      <a:pt x="2" y="27"/>
                    </a:cubicBezTo>
                    <a:cubicBezTo>
                      <a:pt x="2" y="28"/>
                      <a:pt x="2" y="28"/>
                      <a:pt x="2" y="28"/>
                    </a:cubicBezTo>
                    <a:cubicBezTo>
                      <a:pt x="2" y="29"/>
                      <a:pt x="3" y="29"/>
                      <a:pt x="3" y="30"/>
                    </a:cubicBezTo>
                    <a:cubicBezTo>
                      <a:pt x="3" y="30"/>
                      <a:pt x="3" y="30"/>
                      <a:pt x="3" y="31"/>
                    </a:cubicBezTo>
                    <a:cubicBezTo>
                      <a:pt x="3" y="31"/>
                      <a:pt x="4" y="31"/>
                      <a:pt x="4" y="31"/>
                    </a:cubicBezTo>
                    <a:cubicBezTo>
                      <a:pt x="4" y="31"/>
                      <a:pt x="4" y="32"/>
                      <a:pt x="4" y="32"/>
                    </a:cubicBezTo>
                    <a:cubicBezTo>
                      <a:pt x="4" y="32"/>
                      <a:pt x="4" y="32"/>
                      <a:pt x="4" y="33"/>
                    </a:cubicBezTo>
                    <a:cubicBezTo>
                      <a:pt x="4" y="33"/>
                      <a:pt x="4" y="33"/>
                      <a:pt x="5" y="34"/>
                    </a:cubicBezTo>
                    <a:cubicBezTo>
                      <a:pt x="5" y="34"/>
                      <a:pt x="5" y="34"/>
                      <a:pt x="5" y="34"/>
                    </a:cubicBezTo>
                    <a:cubicBezTo>
                      <a:pt x="5" y="35"/>
                      <a:pt x="5" y="35"/>
                      <a:pt x="5" y="35"/>
                    </a:cubicBezTo>
                    <a:cubicBezTo>
                      <a:pt x="5" y="36"/>
                      <a:pt x="6" y="35"/>
                      <a:pt x="7" y="35"/>
                    </a:cubicBezTo>
                    <a:cubicBezTo>
                      <a:pt x="7" y="35"/>
                      <a:pt x="7" y="35"/>
                      <a:pt x="8" y="35"/>
                    </a:cubicBezTo>
                    <a:cubicBezTo>
                      <a:pt x="8" y="34"/>
                      <a:pt x="8" y="34"/>
                      <a:pt x="8" y="34"/>
                    </a:cubicBezTo>
                    <a:cubicBezTo>
                      <a:pt x="8" y="34"/>
                      <a:pt x="8" y="33"/>
                      <a:pt x="8" y="33"/>
                    </a:cubicBezTo>
                    <a:cubicBezTo>
                      <a:pt x="8" y="33"/>
                      <a:pt x="8" y="33"/>
                      <a:pt x="9" y="33"/>
                    </a:cubicBezTo>
                    <a:cubicBezTo>
                      <a:pt x="9" y="33"/>
                      <a:pt x="9" y="33"/>
                      <a:pt x="9" y="33"/>
                    </a:cubicBezTo>
                    <a:cubicBezTo>
                      <a:pt x="10" y="33"/>
                      <a:pt x="10" y="33"/>
                      <a:pt x="10" y="33"/>
                    </a:cubicBezTo>
                    <a:cubicBezTo>
                      <a:pt x="11" y="33"/>
                      <a:pt x="11" y="33"/>
                      <a:pt x="11" y="32"/>
                    </a:cubicBezTo>
                    <a:cubicBezTo>
                      <a:pt x="11" y="32"/>
                      <a:pt x="11" y="32"/>
                      <a:pt x="11" y="31"/>
                    </a:cubicBezTo>
                    <a:cubicBezTo>
                      <a:pt x="12" y="31"/>
                      <a:pt x="11" y="31"/>
                      <a:pt x="12" y="30"/>
                    </a:cubicBezTo>
                    <a:cubicBezTo>
                      <a:pt x="12" y="30"/>
                      <a:pt x="12" y="30"/>
                      <a:pt x="12" y="29"/>
                    </a:cubicBezTo>
                    <a:cubicBezTo>
                      <a:pt x="12" y="29"/>
                      <a:pt x="12" y="29"/>
                      <a:pt x="12" y="28"/>
                    </a:cubicBezTo>
                    <a:cubicBezTo>
                      <a:pt x="12" y="28"/>
                      <a:pt x="12" y="28"/>
                      <a:pt x="12" y="27"/>
                    </a:cubicBezTo>
                    <a:cubicBezTo>
                      <a:pt x="12" y="27"/>
                      <a:pt x="12" y="26"/>
                      <a:pt x="12" y="26"/>
                    </a:cubicBezTo>
                    <a:cubicBezTo>
                      <a:pt x="13" y="26"/>
                      <a:pt x="13" y="26"/>
                      <a:pt x="13" y="26"/>
                    </a:cubicBezTo>
                    <a:cubicBezTo>
                      <a:pt x="13" y="26"/>
                      <a:pt x="13" y="25"/>
                      <a:pt x="14" y="25"/>
                    </a:cubicBezTo>
                    <a:cubicBezTo>
                      <a:pt x="14" y="25"/>
                      <a:pt x="14" y="26"/>
                      <a:pt x="15" y="26"/>
                    </a:cubicBezTo>
                    <a:cubicBezTo>
                      <a:pt x="15" y="25"/>
                      <a:pt x="15" y="25"/>
                      <a:pt x="15" y="25"/>
                    </a:cubicBezTo>
                    <a:cubicBezTo>
                      <a:pt x="15" y="24"/>
                      <a:pt x="15" y="24"/>
                      <a:pt x="15" y="24"/>
                    </a:cubicBezTo>
                    <a:cubicBezTo>
                      <a:pt x="15" y="24"/>
                      <a:pt x="16" y="24"/>
                      <a:pt x="16" y="24"/>
                    </a:cubicBezTo>
                    <a:cubicBezTo>
                      <a:pt x="16" y="23"/>
                      <a:pt x="16" y="23"/>
                      <a:pt x="16" y="23"/>
                    </a:cubicBezTo>
                    <a:cubicBezTo>
                      <a:pt x="15" y="22"/>
                      <a:pt x="15" y="22"/>
                      <a:pt x="15" y="22"/>
                    </a:cubicBezTo>
                    <a:cubicBezTo>
                      <a:pt x="14" y="22"/>
                      <a:pt x="15" y="22"/>
                      <a:pt x="14" y="21"/>
                    </a:cubicBezTo>
                    <a:cubicBezTo>
                      <a:pt x="14" y="21"/>
                      <a:pt x="14" y="21"/>
                      <a:pt x="14" y="21"/>
                    </a:cubicBezTo>
                    <a:cubicBezTo>
                      <a:pt x="13" y="21"/>
                      <a:pt x="13" y="21"/>
                      <a:pt x="13" y="21"/>
                    </a:cubicBezTo>
                    <a:cubicBezTo>
                      <a:pt x="12" y="21"/>
                      <a:pt x="12" y="21"/>
                      <a:pt x="12" y="20"/>
                    </a:cubicBezTo>
                    <a:cubicBezTo>
                      <a:pt x="12" y="20"/>
                      <a:pt x="12" y="20"/>
                      <a:pt x="12" y="19"/>
                    </a:cubicBezTo>
                    <a:cubicBezTo>
                      <a:pt x="12" y="19"/>
                      <a:pt x="12" y="19"/>
                      <a:pt x="12" y="19"/>
                    </a:cubicBezTo>
                    <a:cubicBezTo>
                      <a:pt x="12" y="18"/>
                      <a:pt x="12" y="18"/>
                      <a:pt x="12" y="18"/>
                    </a:cubicBezTo>
                    <a:cubicBezTo>
                      <a:pt x="12" y="18"/>
                      <a:pt x="12" y="18"/>
                      <a:pt x="13" y="18"/>
                    </a:cubicBezTo>
                    <a:cubicBezTo>
                      <a:pt x="13" y="17"/>
                      <a:pt x="13" y="17"/>
                      <a:pt x="13" y="17"/>
                    </a:cubicBezTo>
                    <a:cubicBezTo>
                      <a:pt x="13" y="16"/>
                      <a:pt x="13" y="16"/>
                      <a:pt x="13" y="16"/>
                    </a:cubicBezTo>
                    <a:cubicBezTo>
                      <a:pt x="13" y="16"/>
                      <a:pt x="14" y="16"/>
                      <a:pt x="14" y="16"/>
                    </a:cubicBezTo>
                    <a:cubicBezTo>
                      <a:pt x="14" y="16"/>
                      <a:pt x="14" y="16"/>
                      <a:pt x="14" y="15"/>
                    </a:cubicBezTo>
                    <a:cubicBezTo>
                      <a:pt x="14" y="15"/>
                      <a:pt x="15" y="15"/>
                      <a:pt x="15" y="15"/>
                    </a:cubicBezTo>
                    <a:cubicBezTo>
                      <a:pt x="16" y="15"/>
                      <a:pt x="16" y="15"/>
                      <a:pt x="16" y="14"/>
                    </a:cubicBezTo>
                    <a:cubicBezTo>
                      <a:pt x="16" y="14"/>
                      <a:pt x="16" y="14"/>
                      <a:pt x="16" y="14"/>
                    </a:cubicBezTo>
                    <a:cubicBezTo>
                      <a:pt x="17" y="14"/>
                      <a:pt x="17" y="14"/>
                      <a:pt x="17" y="13"/>
                    </a:cubicBezTo>
                    <a:cubicBezTo>
                      <a:pt x="17" y="13"/>
                      <a:pt x="18" y="13"/>
                      <a:pt x="18" y="13"/>
                    </a:cubicBezTo>
                    <a:cubicBezTo>
                      <a:pt x="18" y="13"/>
                      <a:pt x="18" y="13"/>
                      <a:pt x="19" y="12"/>
                    </a:cubicBezTo>
                    <a:cubicBezTo>
                      <a:pt x="19" y="12"/>
                      <a:pt x="19" y="12"/>
                      <a:pt x="19" y="12"/>
                    </a:cubicBezTo>
                    <a:cubicBezTo>
                      <a:pt x="19" y="12"/>
                      <a:pt x="19" y="12"/>
                      <a:pt x="19" y="11"/>
                    </a:cubicBezTo>
                    <a:cubicBezTo>
                      <a:pt x="19" y="11"/>
                      <a:pt x="19" y="11"/>
                      <a:pt x="19" y="11"/>
                    </a:cubicBezTo>
                    <a:cubicBezTo>
                      <a:pt x="19" y="11"/>
                      <a:pt x="19" y="10"/>
                      <a:pt x="19" y="10"/>
                    </a:cubicBezTo>
                    <a:cubicBezTo>
                      <a:pt x="19" y="10"/>
                      <a:pt x="20" y="10"/>
                      <a:pt x="20" y="9"/>
                    </a:cubicBezTo>
                    <a:cubicBezTo>
                      <a:pt x="20" y="9"/>
                      <a:pt x="21" y="9"/>
                      <a:pt x="21" y="9"/>
                    </a:cubicBezTo>
                    <a:cubicBezTo>
                      <a:pt x="21" y="9"/>
                      <a:pt x="20" y="9"/>
                      <a:pt x="21" y="9"/>
                    </a:cubicBezTo>
                    <a:cubicBezTo>
                      <a:pt x="21" y="8"/>
                      <a:pt x="21" y="8"/>
                      <a:pt x="21" y="8"/>
                    </a:cubicBezTo>
                    <a:cubicBezTo>
                      <a:pt x="22" y="8"/>
                      <a:pt x="22" y="8"/>
                      <a:pt x="22" y="8"/>
                    </a:cubicBezTo>
                    <a:cubicBezTo>
                      <a:pt x="22" y="8"/>
                      <a:pt x="22" y="8"/>
                      <a:pt x="22" y="8"/>
                    </a:cubicBezTo>
                    <a:cubicBezTo>
                      <a:pt x="22" y="8"/>
                      <a:pt x="22" y="7"/>
                      <a:pt x="23" y="7"/>
                    </a:cubicBezTo>
                    <a:cubicBezTo>
                      <a:pt x="23" y="7"/>
                      <a:pt x="23" y="7"/>
                      <a:pt x="23" y="6"/>
                    </a:cubicBezTo>
                    <a:cubicBezTo>
                      <a:pt x="23" y="6"/>
                      <a:pt x="23" y="6"/>
                      <a:pt x="23" y="5"/>
                    </a:cubicBezTo>
                    <a:cubicBezTo>
                      <a:pt x="22" y="5"/>
                      <a:pt x="22" y="5"/>
                      <a:pt x="22" y="5"/>
                    </a:cubicBezTo>
                    <a:cubicBezTo>
                      <a:pt x="22" y="5"/>
                      <a:pt x="22" y="5"/>
                      <a:pt x="22" y="5"/>
                    </a:cubicBezTo>
                    <a:cubicBezTo>
                      <a:pt x="22" y="4"/>
                      <a:pt x="21" y="4"/>
                      <a:pt x="21" y="4"/>
                    </a:cubicBezTo>
                    <a:cubicBezTo>
                      <a:pt x="21" y="3"/>
                      <a:pt x="21" y="3"/>
                      <a:pt x="21" y="3"/>
                    </a:cubicBezTo>
                    <a:cubicBezTo>
                      <a:pt x="21" y="2"/>
                      <a:pt x="20" y="2"/>
                      <a:pt x="20" y="2"/>
                    </a:cubicBezTo>
                    <a:cubicBezTo>
                      <a:pt x="20" y="2"/>
                      <a:pt x="19" y="2"/>
                      <a:pt x="19" y="2"/>
                    </a:cubicBezTo>
                    <a:cubicBezTo>
                      <a:pt x="19" y="2"/>
                      <a:pt x="18" y="2"/>
                      <a:pt x="18" y="2"/>
                    </a:cubicBezTo>
                    <a:cubicBezTo>
                      <a:pt x="18" y="2"/>
                      <a:pt x="17" y="2"/>
                      <a:pt x="17" y="1"/>
                    </a:cubicBezTo>
                    <a:cubicBezTo>
                      <a:pt x="17" y="1"/>
                      <a:pt x="16" y="1"/>
                      <a:pt x="16" y="1"/>
                    </a:cubicBezTo>
                    <a:cubicBezTo>
                      <a:pt x="16" y="0"/>
                      <a:pt x="16" y="0"/>
                      <a:pt x="15" y="0"/>
                    </a:cubicBezTo>
                    <a:cubicBezTo>
                      <a:pt x="15" y="0"/>
                      <a:pt x="15" y="0"/>
                      <a:pt x="15" y="0"/>
                    </a:cubicBezTo>
                    <a:cubicBezTo>
                      <a:pt x="15" y="0"/>
                      <a:pt x="15" y="1"/>
                      <a:pt x="15" y="1"/>
                    </a:cubicBezTo>
                    <a:cubicBezTo>
                      <a:pt x="15" y="1"/>
                      <a:pt x="15" y="1"/>
                      <a:pt x="15" y="2"/>
                    </a:cubicBezTo>
                    <a:cubicBezTo>
                      <a:pt x="15" y="2"/>
                      <a:pt x="14" y="2"/>
                      <a:pt x="14" y="2"/>
                    </a:cubicBezTo>
                    <a:cubicBezTo>
                      <a:pt x="14" y="2"/>
                      <a:pt x="13" y="2"/>
                      <a:pt x="13" y="2"/>
                    </a:cubicBezTo>
                    <a:cubicBezTo>
                      <a:pt x="13" y="2"/>
                      <a:pt x="13" y="2"/>
                      <a:pt x="12" y="2"/>
                    </a:cubicBezTo>
                    <a:cubicBezTo>
                      <a:pt x="12" y="2"/>
                      <a:pt x="12" y="1"/>
                      <a:pt x="11" y="1"/>
                    </a:cubicBezTo>
                    <a:cubicBezTo>
                      <a:pt x="11" y="2"/>
                      <a:pt x="11" y="2"/>
                      <a:pt x="11" y="2"/>
                    </a:cubicBezTo>
                    <a:cubicBezTo>
                      <a:pt x="11" y="2"/>
                      <a:pt x="10" y="3"/>
                      <a:pt x="10" y="3"/>
                    </a:cubicBezTo>
                    <a:cubicBezTo>
                      <a:pt x="10" y="3"/>
                      <a:pt x="9" y="3"/>
                      <a:pt x="9" y="3"/>
                    </a:cubicBezTo>
                    <a:cubicBezTo>
                      <a:pt x="9" y="3"/>
                      <a:pt x="8" y="3"/>
                      <a:pt x="8" y="4"/>
                    </a:cubicBezTo>
                    <a:cubicBezTo>
                      <a:pt x="8" y="4"/>
                      <a:pt x="8" y="5"/>
                      <a:pt x="8" y="5"/>
                    </a:cubicBezTo>
                    <a:cubicBezTo>
                      <a:pt x="8" y="6"/>
                      <a:pt x="8" y="6"/>
                      <a:pt x="8" y="6"/>
                    </a:cubicBezTo>
                    <a:cubicBezTo>
                      <a:pt x="7" y="6"/>
                      <a:pt x="7" y="6"/>
                      <a:pt x="7" y="7"/>
                    </a:cubicBezTo>
                    <a:cubicBezTo>
                      <a:pt x="6" y="7"/>
                      <a:pt x="6" y="7"/>
                      <a:pt x="6" y="7"/>
                    </a:cubicBezTo>
                    <a:cubicBezTo>
                      <a:pt x="6" y="7"/>
                      <a:pt x="5" y="7"/>
                      <a:pt x="5" y="7"/>
                    </a:cubicBezTo>
                    <a:cubicBezTo>
                      <a:pt x="5" y="8"/>
                      <a:pt x="5" y="8"/>
                      <a:pt x="5" y="9"/>
                    </a:cubicBezTo>
                    <a:cubicBezTo>
                      <a:pt x="5" y="9"/>
                      <a:pt x="6" y="9"/>
                      <a:pt x="5" y="9"/>
                    </a:cubicBezTo>
                    <a:cubicBezTo>
                      <a:pt x="5" y="10"/>
                      <a:pt x="5" y="10"/>
                      <a:pt x="5" y="10"/>
                    </a:cubicBezTo>
                    <a:cubicBezTo>
                      <a:pt x="5" y="11"/>
                      <a:pt x="4" y="11"/>
                      <a:pt x="4" y="11"/>
                    </a:cubicBezTo>
                    <a:cubicBezTo>
                      <a:pt x="4" y="12"/>
                      <a:pt x="5" y="12"/>
                      <a:pt x="5" y="12"/>
                    </a:cubicBezTo>
                    <a:cubicBezTo>
                      <a:pt x="5" y="12"/>
                      <a:pt x="5" y="13"/>
                      <a:pt x="5" y="13"/>
                    </a:cubicBezTo>
                    <a:cubicBezTo>
                      <a:pt x="5" y="13"/>
                      <a:pt x="4" y="13"/>
                      <a:pt x="4" y="13"/>
                    </a:cubicBezTo>
                    <a:cubicBezTo>
                      <a:pt x="4" y="13"/>
                      <a:pt x="4" y="13"/>
                      <a:pt x="3" y="13"/>
                    </a:cubicBezTo>
                    <a:cubicBezTo>
                      <a:pt x="3" y="12"/>
                      <a:pt x="3" y="13"/>
                      <a:pt x="2" y="13"/>
                    </a:cubicBezTo>
                    <a:cubicBezTo>
                      <a:pt x="2" y="13"/>
                      <a:pt x="2" y="13"/>
                      <a:pt x="2" y="13"/>
                    </a:cubicBezTo>
                    <a:cubicBezTo>
                      <a:pt x="1" y="14"/>
                      <a:pt x="1" y="14"/>
                      <a:pt x="1" y="15"/>
                    </a:cubicBezTo>
                    <a:cubicBezTo>
                      <a:pt x="1" y="15"/>
                      <a:pt x="1" y="16"/>
                      <a:pt x="1" y="16"/>
                    </a:cubicBezTo>
                    <a:cubicBezTo>
                      <a:pt x="2" y="17"/>
                      <a:pt x="2" y="17"/>
                      <a:pt x="2" y="17"/>
                    </a:cubicBezTo>
                    <a:cubicBezTo>
                      <a:pt x="2" y="17"/>
                      <a:pt x="2" y="18"/>
                      <a:pt x="2" y="18"/>
                    </a:cubicBezTo>
                    <a:cubicBezTo>
                      <a:pt x="2" y="18"/>
                      <a:pt x="2" y="18"/>
                      <a:pt x="2" y="18"/>
                    </a:cubicBezTo>
                    <a:cubicBezTo>
                      <a:pt x="2" y="19"/>
                      <a:pt x="3" y="19"/>
                      <a:pt x="3" y="19"/>
                    </a:cubicBezTo>
                    <a:cubicBezTo>
                      <a:pt x="3" y="19"/>
                      <a:pt x="3" y="20"/>
                      <a:pt x="3" y="20"/>
                    </a:cubicBezTo>
                    <a:cubicBezTo>
                      <a:pt x="3" y="20"/>
                      <a:pt x="2" y="20"/>
                      <a:pt x="2" y="20"/>
                    </a:cubicBezTo>
                    <a:cubicBezTo>
                      <a:pt x="2" y="21"/>
                      <a:pt x="3" y="21"/>
                      <a:pt x="3" y="21"/>
                    </a:cubicBezTo>
                    <a:cubicBezTo>
                      <a:pt x="3" y="22"/>
                      <a:pt x="3" y="22"/>
                      <a:pt x="3" y="22"/>
                    </a:cubicBezTo>
                    <a:cubicBezTo>
                      <a:pt x="2" y="23"/>
                      <a:pt x="2" y="23"/>
                      <a:pt x="2" y="23"/>
                    </a:cubicBezTo>
                    <a:cubicBezTo>
                      <a:pt x="2" y="23"/>
                      <a:pt x="1" y="23"/>
                      <a:pt x="1" y="24"/>
                    </a:cubicBezTo>
                    <a:cubicBezTo>
                      <a:pt x="1" y="24"/>
                      <a:pt x="2" y="24"/>
                      <a:pt x="2" y="24"/>
                    </a:cubicBezTo>
                    <a:cubicBezTo>
                      <a:pt x="2" y="25"/>
                      <a:pt x="2" y="25"/>
                      <a:pt x="2" y="25"/>
                    </a:cubicBezTo>
                    <a:cubicBezTo>
                      <a:pt x="1" y="25"/>
                      <a:pt x="1" y="25"/>
                      <a:pt x="0" y="25"/>
                    </a:cubicBezTo>
                    <a:cubicBezTo>
                      <a:pt x="0" y="25"/>
                      <a:pt x="0" y="25"/>
                      <a:pt x="0" y="25"/>
                    </a:cubicBezTo>
                    <a:cubicBezTo>
                      <a:pt x="0" y="25"/>
                      <a:pt x="0" y="25"/>
                      <a:pt x="1" y="2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4" name="Google Shape;844;p25"/>
              <p:cNvSpPr/>
              <p:nvPr/>
            </p:nvSpPr>
            <p:spPr>
              <a:xfrm>
                <a:off x="4691064" y="107632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5" name="Google Shape;845;p25"/>
              <p:cNvSpPr/>
              <p:nvPr/>
            </p:nvSpPr>
            <p:spPr>
              <a:xfrm>
                <a:off x="4603752" y="1573214"/>
                <a:ext cx="161925" cy="85725"/>
              </a:xfrm>
              <a:custGeom>
                <a:rect b="b" l="l" r="r" t="t"/>
                <a:pathLst>
                  <a:path extrusionOk="0" h="8" w="15">
                    <a:moveTo>
                      <a:pt x="14" y="1"/>
                    </a:moveTo>
                    <a:cubicBezTo>
                      <a:pt x="14" y="1"/>
                      <a:pt x="14" y="1"/>
                      <a:pt x="14" y="1"/>
                    </a:cubicBezTo>
                    <a:cubicBezTo>
                      <a:pt x="13" y="1"/>
                      <a:pt x="13" y="1"/>
                      <a:pt x="13" y="1"/>
                    </a:cubicBezTo>
                    <a:cubicBezTo>
                      <a:pt x="13" y="1"/>
                      <a:pt x="12" y="1"/>
                      <a:pt x="12" y="1"/>
                    </a:cubicBezTo>
                    <a:cubicBezTo>
                      <a:pt x="12" y="0"/>
                      <a:pt x="12" y="0"/>
                      <a:pt x="12" y="0"/>
                    </a:cubicBezTo>
                    <a:cubicBezTo>
                      <a:pt x="11" y="0"/>
                      <a:pt x="11" y="0"/>
                      <a:pt x="10" y="0"/>
                    </a:cubicBezTo>
                    <a:cubicBezTo>
                      <a:pt x="10" y="0"/>
                      <a:pt x="10" y="0"/>
                      <a:pt x="10" y="0"/>
                    </a:cubicBezTo>
                    <a:cubicBezTo>
                      <a:pt x="9" y="0"/>
                      <a:pt x="9" y="0"/>
                      <a:pt x="9" y="0"/>
                    </a:cubicBezTo>
                    <a:cubicBezTo>
                      <a:pt x="9" y="1"/>
                      <a:pt x="9" y="1"/>
                      <a:pt x="8" y="1"/>
                    </a:cubicBezTo>
                    <a:cubicBezTo>
                      <a:pt x="8" y="1"/>
                      <a:pt x="7" y="1"/>
                      <a:pt x="7" y="1"/>
                    </a:cubicBezTo>
                    <a:cubicBezTo>
                      <a:pt x="7" y="1"/>
                      <a:pt x="6" y="1"/>
                      <a:pt x="6" y="1"/>
                    </a:cubicBezTo>
                    <a:cubicBezTo>
                      <a:pt x="6" y="2"/>
                      <a:pt x="5" y="2"/>
                      <a:pt x="5" y="2"/>
                    </a:cubicBezTo>
                    <a:cubicBezTo>
                      <a:pt x="4" y="2"/>
                      <a:pt x="4" y="2"/>
                      <a:pt x="3" y="2"/>
                    </a:cubicBezTo>
                    <a:cubicBezTo>
                      <a:pt x="2" y="2"/>
                      <a:pt x="2" y="2"/>
                      <a:pt x="2" y="2"/>
                    </a:cubicBezTo>
                    <a:cubicBezTo>
                      <a:pt x="1" y="2"/>
                      <a:pt x="1" y="2"/>
                      <a:pt x="1" y="2"/>
                    </a:cubicBezTo>
                    <a:cubicBezTo>
                      <a:pt x="1" y="2"/>
                      <a:pt x="1" y="2"/>
                      <a:pt x="1" y="2"/>
                    </a:cubicBezTo>
                    <a:cubicBezTo>
                      <a:pt x="1" y="3"/>
                      <a:pt x="0" y="3"/>
                      <a:pt x="0" y="4"/>
                    </a:cubicBezTo>
                    <a:cubicBezTo>
                      <a:pt x="0" y="4"/>
                      <a:pt x="0" y="4"/>
                      <a:pt x="0" y="4"/>
                    </a:cubicBezTo>
                    <a:cubicBezTo>
                      <a:pt x="0" y="4"/>
                      <a:pt x="0" y="4"/>
                      <a:pt x="0" y="5"/>
                    </a:cubicBezTo>
                    <a:cubicBezTo>
                      <a:pt x="0" y="5"/>
                      <a:pt x="0" y="5"/>
                      <a:pt x="0" y="5"/>
                    </a:cubicBezTo>
                    <a:cubicBezTo>
                      <a:pt x="0" y="6"/>
                      <a:pt x="0" y="6"/>
                      <a:pt x="1" y="6"/>
                    </a:cubicBezTo>
                    <a:cubicBezTo>
                      <a:pt x="1" y="6"/>
                      <a:pt x="1" y="6"/>
                      <a:pt x="1" y="6"/>
                    </a:cubicBezTo>
                    <a:cubicBezTo>
                      <a:pt x="1" y="6"/>
                      <a:pt x="1" y="6"/>
                      <a:pt x="2" y="7"/>
                    </a:cubicBezTo>
                    <a:cubicBezTo>
                      <a:pt x="2" y="7"/>
                      <a:pt x="2" y="7"/>
                      <a:pt x="3" y="7"/>
                    </a:cubicBezTo>
                    <a:cubicBezTo>
                      <a:pt x="3" y="8"/>
                      <a:pt x="4" y="8"/>
                      <a:pt x="4" y="8"/>
                    </a:cubicBezTo>
                    <a:cubicBezTo>
                      <a:pt x="5" y="8"/>
                      <a:pt x="5" y="8"/>
                      <a:pt x="5" y="7"/>
                    </a:cubicBezTo>
                    <a:cubicBezTo>
                      <a:pt x="5" y="7"/>
                      <a:pt x="6" y="7"/>
                      <a:pt x="6" y="7"/>
                    </a:cubicBezTo>
                    <a:cubicBezTo>
                      <a:pt x="6" y="8"/>
                      <a:pt x="6" y="8"/>
                      <a:pt x="6" y="8"/>
                    </a:cubicBezTo>
                    <a:cubicBezTo>
                      <a:pt x="6" y="7"/>
                      <a:pt x="6" y="7"/>
                      <a:pt x="7" y="7"/>
                    </a:cubicBezTo>
                    <a:cubicBezTo>
                      <a:pt x="7" y="7"/>
                      <a:pt x="7" y="7"/>
                      <a:pt x="8" y="7"/>
                    </a:cubicBezTo>
                    <a:cubicBezTo>
                      <a:pt x="8" y="7"/>
                      <a:pt x="8" y="7"/>
                      <a:pt x="9" y="8"/>
                    </a:cubicBezTo>
                    <a:cubicBezTo>
                      <a:pt x="9" y="8"/>
                      <a:pt x="9" y="8"/>
                      <a:pt x="10" y="8"/>
                    </a:cubicBezTo>
                    <a:cubicBezTo>
                      <a:pt x="11" y="8"/>
                      <a:pt x="11" y="8"/>
                      <a:pt x="11" y="7"/>
                    </a:cubicBezTo>
                    <a:cubicBezTo>
                      <a:pt x="12" y="6"/>
                      <a:pt x="11" y="6"/>
                      <a:pt x="11" y="6"/>
                    </a:cubicBezTo>
                    <a:cubicBezTo>
                      <a:pt x="11" y="5"/>
                      <a:pt x="11" y="5"/>
                      <a:pt x="11" y="4"/>
                    </a:cubicBezTo>
                    <a:cubicBezTo>
                      <a:pt x="12" y="4"/>
                      <a:pt x="12" y="4"/>
                      <a:pt x="12" y="4"/>
                    </a:cubicBezTo>
                    <a:cubicBezTo>
                      <a:pt x="12" y="4"/>
                      <a:pt x="12" y="3"/>
                      <a:pt x="13" y="3"/>
                    </a:cubicBezTo>
                    <a:cubicBezTo>
                      <a:pt x="13" y="2"/>
                      <a:pt x="13" y="2"/>
                      <a:pt x="13" y="2"/>
                    </a:cubicBezTo>
                    <a:cubicBezTo>
                      <a:pt x="13" y="2"/>
                      <a:pt x="13" y="2"/>
                      <a:pt x="14" y="2"/>
                    </a:cubicBezTo>
                    <a:cubicBezTo>
                      <a:pt x="14" y="2"/>
                      <a:pt x="14" y="2"/>
                      <a:pt x="14" y="2"/>
                    </a:cubicBezTo>
                    <a:cubicBezTo>
                      <a:pt x="14" y="2"/>
                      <a:pt x="14" y="2"/>
                      <a:pt x="15" y="1"/>
                    </a:cubicBezTo>
                    <a:cubicBezTo>
                      <a:pt x="14" y="1"/>
                      <a:pt x="14" y="1"/>
                      <a:pt x="14"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6" name="Google Shape;846;p25"/>
              <p:cNvSpPr/>
              <p:nvPr/>
            </p:nvSpPr>
            <p:spPr>
              <a:xfrm>
                <a:off x="4237039" y="1865314"/>
                <a:ext cx="11113" cy="11113"/>
              </a:xfrm>
              <a:custGeom>
                <a:rect b="b" l="l" r="r" t="t"/>
                <a:pathLst>
                  <a:path extrusionOk="0" h="1" w="1">
                    <a:moveTo>
                      <a:pt x="1" y="0"/>
                    </a:moveTo>
                    <a:cubicBezTo>
                      <a:pt x="0" y="0"/>
                      <a:pt x="0" y="0"/>
                      <a:pt x="0" y="0"/>
                    </a:cubicBezTo>
                    <a:cubicBezTo>
                      <a:pt x="0" y="0"/>
                      <a:pt x="0" y="0"/>
                      <a:pt x="0" y="1"/>
                    </a:cubicBezTo>
                    <a:cubicBezTo>
                      <a:pt x="0" y="1"/>
                      <a:pt x="1" y="1"/>
                      <a:pt x="1" y="1"/>
                    </a:cubicBezTo>
                    <a:cubicBezTo>
                      <a:pt x="1" y="1"/>
                      <a:pt x="1"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7" name="Google Shape;847;p25"/>
              <p:cNvSpPr/>
              <p:nvPr/>
            </p:nvSpPr>
            <p:spPr>
              <a:xfrm>
                <a:off x="4268789" y="1843089"/>
                <a:ext cx="22225" cy="11113"/>
              </a:xfrm>
              <a:custGeom>
                <a:rect b="b" l="l" r="r" t="t"/>
                <a:pathLst>
                  <a:path extrusionOk="0" h="1" w="2">
                    <a:moveTo>
                      <a:pt x="1" y="1"/>
                    </a:moveTo>
                    <a:cubicBezTo>
                      <a:pt x="1" y="1"/>
                      <a:pt x="1" y="1"/>
                      <a:pt x="1" y="1"/>
                    </a:cubicBezTo>
                    <a:cubicBezTo>
                      <a:pt x="2" y="1"/>
                      <a:pt x="2" y="1"/>
                      <a:pt x="2" y="1"/>
                    </a:cubicBezTo>
                    <a:cubicBezTo>
                      <a:pt x="2" y="0"/>
                      <a:pt x="2" y="0"/>
                      <a:pt x="2" y="0"/>
                    </a:cubicBezTo>
                    <a:cubicBezTo>
                      <a:pt x="1" y="0"/>
                      <a:pt x="1" y="0"/>
                      <a:pt x="1" y="0"/>
                    </a:cubicBezTo>
                    <a:cubicBezTo>
                      <a:pt x="1" y="0"/>
                      <a:pt x="0" y="0"/>
                      <a:pt x="0" y="0"/>
                    </a:cubicBezTo>
                    <a:cubicBezTo>
                      <a:pt x="0" y="0"/>
                      <a:pt x="0" y="0"/>
                      <a:pt x="0" y="1"/>
                    </a:cubicBezTo>
                    <a:cubicBezTo>
                      <a:pt x="0"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8" name="Google Shape;848;p25"/>
              <p:cNvSpPr/>
              <p:nvPr/>
            </p:nvSpPr>
            <p:spPr>
              <a:xfrm>
                <a:off x="4410077" y="1800226"/>
                <a:ext cx="42863" cy="76200"/>
              </a:xfrm>
              <a:custGeom>
                <a:rect b="b" l="l" r="r" t="t"/>
                <a:pathLst>
                  <a:path extrusionOk="0" h="7" w="4">
                    <a:moveTo>
                      <a:pt x="4" y="1"/>
                    </a:moveTo>
                    <a:cubicBezTo>
                      <a:pt x="4" y="1"/>
                      <a:pt x="4" y="1"/>
                      <a:pt x="3" y="0"/>
                    </a:cubicBezTo>
                    <a:cubicBezTo>
                      <a:pt x="3" y="0"/>
                      <a:pt x="3" y="0"/>
                      <a:pt x="3" y="0"/>
                    </a:cubicBezTo>
                    <a:cubicBezTo>
                      <a:pt x="2" y="0"/>
                      <a:pt x="2" y="0"/>
                      <a:pt x="2" y="0"/>
                    </a:cubicBezTo>
                    <a:cubicBezTo>
                      <a:pt x="2" y="0"/>
                      <a:pt x="2" y="0"/>
                      <a:pt x="1" y="1"/>
                    </a:cubicBezTo>
                    <a:cubicBezTo>
                      <a:pt x="1" y="1"/>
                      <a:pt x="0" y="0"/>
                      <a:pt x="0" y="1"/>
                    </a:cubicBezTo>
                    <a:cubicBezTo>
                      <a:pt x="0" y="1"/>
                      <a:pt x="0" y="1"/>
                      <a:pt x="0" y="1"/>
                    </a:cubicBezTo>
                    <a:cubicBezTo>
                      <a:pt x="0" y="1"/>
                      <a:pt x="0" y="1"/>
                      <a:pt x="0" y="1"/>
                    </a:cubicBezTo>
                    <a:cubicBezTo>
                      <a:pt x="1" y="2"/>
                      <a:pt x="0" y="2"/>
                      <a:pt x="0" y="2"/>
                    </a:cubicBezTo>
                    <a:cubicBezTo>
                      <a:pt x="0" y="2"/>
                      <a:pt x="0" y="2"/>
                      <a:pt x="0" y="3"/>
                    </a:cubicBezTo>
                    <a:cubicBezTo>
                      <a:pt x="0" y="3"/>
                      <a:pt x="1" y="3"/>
                      <a:pt x="1" y="3"/>
                    </a:cubicBezTo>
                    <a:cubicBezTo>
                      <a:pt x="1" y="3"/>
                      <a:pt x="1" y="3"/>
                      <a:pt x="1" y="4"/>
                    </a:cubicBezTo>
                    <a:cubicBezTo>
                      <a:pt x="1" y="4"/>
                      <a:pt x="1" y="4"/>
                      <a:pt x="1" y="4"/>
                    </a:cubicBezTo>
                    <a:cubicBezTo>
                      <a:pt x="1" y="4"/>
                      <a:pt x="1" y="4"/>
                      <a:pt x="1" y="5"/>
                    </a:cubicBezTo>
                    <a:cubicBezTo>
                      <a:pt x="1" y="5"/>
                      <a:pt x="1" y="5"/>
                      <a:pt x="1" y="5"/>
                    </a:cubicBezTo>
                    <a:cubicBezTo>
                      <a:pt x="1" y="5"/>
                      <a:pt x="1" y="5"/>
                      <a:pt x="1" y="6"/>
                    </a:cubicBezTo>
                    <a:cubicBezTo>
                      <a:pt x="1" y="6"/>
                      <a:pt x="1" y="6"/>
                      <a:pt x="1" y="6"/>
                    </a:cubicBezTo>
                    <a:cubicBezTo>
                      <a:pt x="1" y="6"/>
                      <a:pt x="1" y="6"/>
                      <a:pt x="1" y="6"/>
                    </a:cubicBezTo>
                    <a:cubicBezTo>
                      <a:pt x="2" y="7"/>
                      <a:pt x="2" y="7"/>
                      <a:pt x="2" y="6"/>
                    </a:cubicBezTo>
                    <a:cubicBezTo>
                      <a:pt x="3" y="6"/>
                      <a:pt x="3" y="6"/>
                      <a:pt x="3" y="6"/>
                    </a:cubicBezTo>
                    <a:cubicBezTo>
                      <a:pt x="3" y="5"/>
                      <a:pt x="4" y="6"/>
                      <a:pt x="4" y="5"/>
                    </a:cubicBezTo>
                    <a:cubicBezTo>
                      <a:pt x="4" y="5"/>
                      <a:pt x="4" y="5"/>
                      <a:pt x="4" y="4"/>
                    </a:cubicBezTo>
                    <a:cubicBezTo>
                      <a:pt x="4" y="4"/>
                      <a:pt x="4" y="4"/>
                      <a:pt x="4" y="4"/>
                    </a:cubicBezTo>
                    <a:cubicBezTo>
                      <a:pt x="4" y="3"/>
                      <a:pt x="4" y="3"/>
                      <a:pt x="4" y="3"/>
                    </a:cubicBezTo>
                    <a:cubicBezTo>
                      <a:pt x="4" y="2"/>
                      <a:pt x="4" y="2"/>
                      <a:pt x="4"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49" name="Google Shape;849;p25"/>
              <p:cNvSpPr/>
              <p:nvPr/>
            </p:nvSpPr>
            <p:spPr>
              <a:xfrm>
                <a:off x="4518027" y="1885951"/>
                <a:ext cx="85725" cy="55563"/>
              </a:xfrm>
              <a:custGeom>
                <a:rect b="b" l="l" r="r" t="t"/>
                <a:pathLst>
                  <a:path extrusionOk="0" h="5" w="8">
                    <a:moveTo>
                      <a:pt x="7" y="3"/>
                    </a:moveTo>
                    <a:cubicBezTo>
                      <a:pt x="7" y="3"/>
                      <a:pt x="7" y="3"/>
                      <a:pt x="7" y="3"/>
                    </a:cubicBezTo>
                    <a:cubicBezTo>
                      <a:pt x="7" y="2"/>
                      <a:pt x="7" y="2"/>
                      <a:pt x="7" y="2"/>
                    </a:cubicBezTo>
                    <a:cubicBezTo>
                      <a:pt x="7" y="2"/>
                      <a:pt x="8" y="2"/>
                      <a:pt x="8" y="2"/>
                    </a:cubicBezTo>
                    <a:cubicBezTo>
                      <a:pt x="8" y="1"/>
                      <a:pt x="8" y="1"/>
                      <a:pt x="8" y="1"/>
                    </a:cubicBezTo>
                    <a:cubicBezTo>
                      <a:pt x="7" y="0"/>
                      <a:pt x="7" y="0"/>
                      <a:pt x="7" y="0"/>
                    </a:cubicBezTo>
                    <a:cubicBezTo>
                      <a:pt x="7" y="0"/>
                      <a:pt x="7" y="0"/>
                      <a:pt x="6" y="0"/>
                    </a:cubicBezTo>
                    <a:cubicBezTo>
                      <a:pt x="6" y="1"/>
                      <a:pt x="6" y="1"/>
                      <a:pt x="5" y="1"/>
                    </a:cubicBezTo>
                    <a:cubicBezTo>
                      <a:pt x="5" y="1"/>
                      <a:pt x="5" y="1"/>
                      <a:pt x="5" y="1"/>
                    </a:cubicBezTo>
                    <a:cubicBezTo>
                      <a:pt x="4" y="1"/>
                      <a:pt x="4" y="1"/>
                      <a:pt x="4" y="1"/>
                    </a:cubicBezTo>
                    <a:cubicBezTo>
                      <a:pt x="3" y="0"/>
                      <a:pt x="3" y="0"/>
                      <a:pt x="3" y="0"/>
                    </a:cubicBezTo>
                    <a:cubicBezTo>
                      <a:pt x="3" y="0"/>
                      <a:pt x="3" y="0"/>
                      <a:pt x="2" y="0"/>
                    </a:cubicBezTo>
                    <a:cubicBezTo>
                      <a:pt x="2" y="0"/>
                      <a:pt x="2" y="0"/>
                      <a:pt x="2" y="0"/>
                    </a:cubicBezTo>
                    <a:cubicBezTo>
                      <a:pt x="1" y="0"/>
                      <a:pt x="1" y="0"/>
                      <a:pt x="1" y="1"/>
                    </a:cubicBezTo>
                    <a:cubicBezTo>
                      <a:pt x="0" y="1"/>
                      <a:pt x="0" y="1"/>
                      <a:pt x="0" y="2"/>
                    </a:cubicBezTo>
                    <a:cubicBezTo>
                      <a:pt x="1" y="2"/>
                      <a:pt x="1" y="2"/>
                      <a:pt x="1" y="2"/>
                    </a:cubicBezTo>
                    <a:cubicBezTo>
                      <a:pt x="1" y="2"/>
                      <a:pt x="2" y="2"/>
                      <a:pt x="2" y="3"/>
                    </a:cubicBezTo>
                    <a:cubicBezTo>
                      <a:pt x="2" y="3"/>
                      <a:pt x="2" y="3"/>
                      <a:pt x="3" y="3"/>
                    </a:cubicBezTo>
                    <a:cubicBezTo>
                      <a:pt x="3" y="3"/>
                      <a:pt x="3" y="3"/>
                      <a:pt x="3" y="3"/>
                    </a:cubicBezTo>
                    <a:cubicBezTo>
                      <a:pt x="4" y="3"/>
                      <a:pt x="3" y="3"/>
                      <a:pt x="4" y="4"/>
                    </a:cubicBezTo>
                    <a:cubicBezTo>
                      <a:pt x="4" y="4"/>
                      <a:pt x="4" y="3"/>
                      <a:pt x="4" y="4"/>
                    </a:cubicBezTo>
                    <a:cubicBezTo>
                      <a:pt x="5" y="4"/>
                      <a:pt x="5" y="4"/>
                      <a:pt x="5" y="4"/>
                    </a:cubicBezTo>
                    <a:cubicBezTo>
                      <a:pt x="5" y="5"/>
                      <a:pt x="6" y="4"/>
                      <a:pt x="6" y="5"/>
                    </a:cubicBezTo>
                    <a:cubicBezTo>
                      <a:pt x="7" y="5"/>
                      <a:pt x="7" y="5"/>
                      <a:pt x="7" y="5"/>
                    </a:cubicBezTo>
                    <a:cubicBezTo>
                      <a:pt x="7" y="5"/>
                      <a:pt x="7" y="5"/>
                      <a:pt x="8" y="5"/>
                    </a:cubicBezTo>
                    <a:cubicBezTo>
                      <a:pt x="8" y="4"/>
                      <a:pt x="8" y="4"/>
                      <a:pt x="8" y="4"/>
                    </a:cubicBezTo>
                    <a:cubicBezTo>
                      <a:pt x="7" y="3"/>
                      <a:pt x="7" y="4"/>
                      <a:pt x="7"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0" name="Google Shape;850;p25"/>
              <p:cNvSpPr/>
              <p:nvPr/>
            </p:nvSpPr>
            <p:spPr>
              <a:xfrm>
                <a:off x="4754564" y="1703389"/>
                <a:ext cx="161925" cy="96838"/>
              </a:xfrm>
              <a:custGeom>
                <a:rect b="b" l="l" r="r" t="t"/>
                <a:pathLst>
                  <a:path extrusionOk="0" h="9" w="15">
                    <a:moveTo>
                      <a:pt x="11" y="7"/>
                    </a:moveTo>
                    <a:cubicBezTo>
                      <a:pt x="11" y="7"/>
                      <a:pt x="11" y="7"/>
                      <a:pt x="12" y="7"/>
                    </a:cubicBezTo>
                    <a:cubicBezTo>
                      <a:pt x="12" y="7"/>
                      <a:pt x="12" y="7"/>
                      <a:pt x="12" y="7"/>
                    </a:cubicBezTo>
                    <a:cubicBezTo>
                      <a:pt x="12" y="7"/>
                      <a:pt x="13" y="7"/>
                      <a:pt x="13" y="7"/>
                    </a:cubicBezTo>
                    <a:cubicBezTo>
                      <a:pt x="13" y="7"/>
                      <a:pt x="13" y="7"/>
                      <a:pt x="14" y="7"/>
                    </a:cubicBezTo>
                    <a:cubicBezTo>
                      <a:pt x="14" y="7"/>
                      <a:pt x="14" y="7"/>
                      <a:pt x="14" y="7"/>
                    </a:cubicBezTo>
                    <a:cubicBezTo>
                      <a:pt x="14" y="6"/>
                      <a:pt x="14" y="6"/>
                      <a:pt x="14" y="6"/>
                    </a:cubicBezTo>
                    <a:cubicBezTo>
                      <a:pt x="13" y="6"/>
                      <a:pt x="13" y="6"/>
                      <a:pt x="13" y="5"/>
                    </a:cubicBezTo>
                    <a:cubicBezTo>
                      <a:pt x="13" y="5"/>
                      <a:pt x="13" y="5"/>
                      <a:pt x="13" y="4"/>
                    </a:cubicBezTo>
                    <a:cubicBezTo>
                      <a:pt x="13" y="4"/>
                      <a:pt x="13" y="3"/>
                      <a:pt x="14" y="3"/>
                    </a:cubicBezTo>
                    <a:cubicBezTo>
                      <a:pt x="14" y="3"/>
                      <a:pt x="14" y="3"/>
                      <a:pt x="14" y="3"/>
                    </a:cubicBezTo>
                    <a:cubicBezTo>
                      <a:pt x="15" y="2"/>
                      <a:pt x="15" y="2"/>
                      <a:pt x="15" y="2"/>
                    </a:cubicBezTo>
                    <a:cubicBezTo>
                      <a:pt x="15" y="2"/>
                      <a:pt x="15" y="2"/>
                      <a:pt x="15" y="1"/>
                    </a:cubicBezTo>
                    <a:cubicBezTo>
                      <a:pt x="14" y="1"/>
                      <a:pt x="14" y="1"/>
                      <a:pt x="14" y="1"/>
                    </a:cubicBezTo>
                    <a:cubicBezTo>
                      <a:pt x="14" y="2"/>
                      <a:pt x="14" y="2"/>
                      <a:pt x="14" y="2"/>
                    </a:cubicBezTo>
                    <a:cubicBezTo>
                      <a:pt x="13" y="2"/>
                      <a:pt x="13" y="1"/>
                      <a:pt x="13" y="1"/>
                    </a:cubicBezTo>
                    <a:cubicBezTo>
                      <a:pt x="13" y="1"/>
                      <a:pt x="12" y="1"/>
                      <a:pt x="12" y="1"/>
                    </a:cubicBezTo>
                    <a:cubicBezTo>
                      <a:pt x="11" y="1"/>
                      <a:pt x="11" y="1"/>
                      <a:pt x="11" y="1"/>
                    </a:cubicBezTo>
                    <a:cubicBezTo>
                      <a:pt x="10" y="1"/>
                      <a:pt x="10" y="1"/>
                      <a:pt x="9" y="1"/>
                    </a:cubicBezTo>
                    <a:cubicBezTo>
                      <a:pt x="9" y="1"/>
                      <a:pt x="9" y="1"/>
                      <a:pt x="8" y="1"/>
                    </a:cubicBezTo>
                    <a:cubicBezTo>
                      <a:pt x="8" y="2"/>
                      <a:pt x="8" y="2"/>
                      <a:pt x="7" y="2"/>
                    </a:cubicBezTo>
                    <a:cubicBezTo>
                      <a:pt x="7" y="2"/>
                      <a:pt x="7" y="2"/>
                      <a:pt x="7" y="2"/>
                    </a:cubicBezTo>
                    <a:cubicBezTo>
                      <a:pt x="6" y="2"/>
                      <a:pt x="6" y="2"/>
                      <a:pt x="5" y="2"/>
                    </a:cubicBezTo>
                    <a:cubicBezTo>
                      <a:pt x="5" y="2"/>
                      <a:pt x="5" y="2"/>
                      <a:pt x="5" y="2"/>
                    </a:cubicBezTo>
                    <a:cubicBezTo>
                      <a:pt x="4" y="2"/>
                      <a:pt x="4" y="2"/>
                      <a:pt x="4" y="2"/>
                    </a:cubicBezTo>
                    <a:cubicBezTo>
                      <a:pt x="3" y="1"/>
                      <a:pt x="3" y="1"/>
                      <a:pt x="3" y="1"/>
                    </a:cubicBezTo>
                    <a:cubicBezTo>
                      <a:pt x="2" y="1"/>
                      <a:pt x="2" y="1"/>
                      <a:pt x="1" y="1"/>
                    </a:cubicBezTo>
                    <a:cubicBezTo>
                      <a:pt x="1" y="1"/>
                      <a:pt x="1" y="0"/>
                      <a:pt x="1" y="0"/>
                    </a:cubicBezTo>
                    <a:cubicBezTo>
                      <a:pt x="1" y="0"/>
                      <a:pt x="1" y="0"/>
                      <a:pt x="1" y="0"/>
                    </a:cubicBezTo>
                    <a:cubicBezTo>
                      <a:pt x="1" y="1"/>
                      <a:pt x="0" y="1"/>
                      <a:pt x="0" y="1"/>
                    </a:cubicBezTo>
                    <a:cubicBezTo>
                      <a:pt x="0" y="1"/>
                      <a:pt x="0" y="2"/>
                      <a:pt x="0" y="2"/>
                    </a:cubicBezTo>
                    <a:cubicBezTo>
                      <a:pt x="1" y="3"/>
                      <a:pt x="1" y="3"/>
                      <a:pt x="1" y="3"/>
                    </a:cubicBezTo>
                    <a:cubicBezTo>
                      <a:pt x="1" y="3"/>
                      <a:pt x="1" y="4"/>
                      <a:pt x="1" y="4"/>
                    </a:cubicBezTo>
                    <a:cubicBezTo>
                      <a:pt x="1" y="4"/>
                      <a:pt x="1" y="4"/>
                      <a:pt x="1" y="4"/>
                    </a:cubicBezTo>
                    <a:cubicBezTo>
                      <a:pt x="0" y="5"/>
                      <a:pt x="1" y="5"/>
                      <a:pt x="1" y="6"/>
                    </a:cubicBezTo>
                    <a:cubicBezTo>
                      <a:pt x="1" y="6"/>
                      <a:pt x="1" y="6"/>
                      <a:pt x="1" y="6"/>
                    </a:cubicBezTo>
                    <a:cubicBezTo>
                      <a:pt x="1" y="6"/>
                      <a:pt x="1" y="6"/>
                      <a:pt x="1" y="6"/>
                    </a:cubicBezTo>
                    <a:cubicBezTo>
                      <a:pt x="2" y="6"/>
                      <a:pt x="2" y="6"/>
                      <a:pt x="2" y="7"/>
                    </a:cubicBezTo>
                    <a:cubicBezTo>
                      <a:pt x="2" y="7"/>
                      <a:pt x="2" y="8"/>
                      <a:pt x="2" y="8"/>
                    </a:cubicBezTo>
                    <a:cubicBezTo>
                      <a:pt x="2" y="8"/>
                      <a:pt x="2" y="8"/>
                      <a:pt x="2" y="9"/>
                    </a:cubicBezTo>
                    <a:cubicBezTo>
                      <a:pt x="2" y="9"/>
                      <a:pt x="2" y="9"/>
                      <a:pt x="2" y="9"/>
                    </a:cubicBezTo>
                    <a:cubicBezTo>
                      <a:pt x="3" y="9"/>
                      <a:pt x="3" y="8"/>
                      <a:pt x="4" y="8"/>
                    </a:cubicBezTo>
                    <a:cubicBezTo>
                      <a:pt x="4" y="8"/>
                      <a:pt x="4" y="8"/>
                      <a:pt x="5" y="8"/>
                    </a:cubicBezTo>
                    <a:cubicBezTo>
                      <a:pt x="5" y="8"/>
                      <a:pt x="6" y="8"/>
                      <a:pt x="6" y="8"/>
                    </a:cubicBezTo>
                    <a:cubicBezTo>
                      <a:pt x="6" y="8"/>
                      <a:pt x="6" y="8"/>
                      <a:pt x="7" y="8"/>
                    </a:cubicBezTo>
                    <a:cubicBezTo>
                      <a:pt x="7" y="9"/>
                      <a:pt x="8" y="9"/>
                      <a:pt x="8" y="9"/>
                    </a:cubicBezTo>
                    <a:cubicBezTo>
                      <a:pt x="8" y="9"/>
                      <a:pt x="9" y="9"/>
                      <a:pt x="9" y="9"/>
                    </a:cubicBezTo>
                    <a:cubicBezTo>
                      <a:pt x="9" y="8"/>
                      <a:pt x="9" y="8"/>
                      <a:pt x="9" y="8"/>
                    </a:cubicBezTo>
                    <a:cubicBezTo>
                      <a:pt x="10" y="8"/>
                      <a:pt x="9" y="7"/>
                      <a:pt x="9" y="7"/>
                    </a:cubicBezTo>
                    <a:cubicBezTo>
                      <a:pt x="10" y="7"/>
                      <a:pt x="10" y="7"/>
                      <a:pt x="10" y="7"/>
                    </a:cubicBezTo>
                    <a:cubicBezTo>
                      <a:pt x="10" y="7"/>
                      <a:pt x="10" y="7"/>
                      <a:pt x="10" y="7"/>
                    </a:cubicBezTo>
                    <a:cubicBezTo>
                      <a:pt x="11" y="7"/>
                      <a:pt x="11" y="7"/>
                      <a:pt x="11"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1" name="Google Shape;851;p25"/>
              <p:cNvSpPr/>
              <p:nvPr/>
            </p:nvSpPr>
            <p:spPr>
              <a:xfrm>
                <a:off x="4376739" y="1616076"/>
                <a:ext cx="292100" cy="292100"/>
              </a:xfrm>
              <a:custGeom>
                <a:rect b="b" l="l" r="r" t="t"/>
                <a:pathLst>
                  <a:path extrusionOk="0" h="27" w="27">
                    <a:moveTo>
                      <a:pt x="27" y="19"/>
                    </a:moveTo>
                    <a:cubicBezTo>
                      <a:pt x="27" y="19"/>
                      <a:pt x="26" y="19"/>
                      <a:pt x="26" y="19"/>
                    </a:cubicBezTo>
                    <a:cubicBezTo>
                      <a:pt x="25" y="18"/>
                      <a:pt x="25" y="18"/>
                      <a:pt x="25" y="18"/>
                    </a:cubicBezTo>
                    <a:cubicBezTo>
                      <a:pt x="24" y="18"/>
                      <a:pt x="24" y="18"/>
                      <a:pt x="24" y="18"/>
                    </a:cubicBezTo>
                    <a:cubicBezTo>
                      <a:pt x="23" y="17"/>
                      <a:pt x="23" y="17"/>
                      <a:pt x="22" y="17"/>
                    </a:cubicBezTo>
                    <a:cubicBezTo>
                      <a:pt x="22" y="16"/>
                      <a:pt x="21" y="17"/>
                      <a:pt x="21" y="16"/>
                    </a:cubicBezTo>
                    <a:cubicBezTo>
                      <a:pt x="21" y="16"/>
                      <a:pt x="22" y="16"/>
                      <a:pt x="21" y="15"/>
                    </a:cubicBezTo>
                    <a:cubicBezTo>
                      <a:pt x="21" y="15"/>
                      <a:pt x="21" y="15"/>
                      <a:pt x="21" y="15"/>
                    </a:cubicBezTo>
                    <a:cubicBezTo>
                      <a:pt x="21" y="14"/>
                      <a:pt x="20" y="15"/>
                      <a:pt x="20" y="15"/>
                    </a:cubicBezTo>
                    <a:cubicBezTo>
                      <a:pt x="19" y="14"/>
                      <a:pt x="19" y="15"/>
                      <a:pt x="18" y="14"/>
                    </a:cubicBezTo>
                    <a:cubicBezTo>
                      <a:pt x="18" y="14"/>
                      <a:pt x="18" y="14"/>
                      <a:pt x="17" y="14"/>
                    </a:cubicBezTo>
                    <a:cubicBezTo>
                      <a:pt x="17" y="14"/>
                      <a:pt x="17" y="14"/>
                      <a:pt x="17" y="13"/>
                    </a:cubicBezTo>
                    <a:cubicBezTo>
                      <a:pt x="17" y="13"/>
                      <a:pt x="17" y="13"/>
                      <a:pt x="17" y="13"/>
                    </a:cubicBezTo>
                    <a:cubicBezTo>
                      <a:pt x="16" y="12"/>
                      <a:pt x="16" y="12"/>
                      <a:pt x="16" y="12"/>
                    </a:cubicBezTo>
                    <a:cubicBezTo>
                      <a:pt x="16" y="11"/>
                      <a:pt x="16" y="11"/>
                      <a:pt x="15" y="10"/>
                    </a:cubicBezTo>
                    <a:cubicBezTo>
                      <a:pt x="15" y="10"/>
                      <a:pt x="15" y="9"/>
                      <a:pt x="14" y="9"/>
                    </a:cubicBezTo>
                    <a:cubicBezTo>
                      <a:pt x="14" y="9"/>
                      <a:pt x="13" y="9"/>
                      <a:pt x="13" y="9"/>
                    </a:cubicBezTo>
                    <a:cubicBezTo>
                      <a:pt x="13" y="8"/>
                      <a:pt x="13" y="8"/>
                      <a:pt x="12" y="8"/>
                    </a:cubicBezTo>
                    <a:cubicBezTo>
                      <a:pt x="12" y="7"/>
                      <a:pt x="12" y="7"/>
                      <a:pt x="12" y="6"/>
                    </a:cubicBezTo>
                    <a:cubicBezTo>
                      <a:pt x="12" y="6"/>
                      <a:pt x="12" y="5"/>
                      <a:pt x="12" y="5"/>
                    </a:cubicBezTo>
                    <a:cubicBezTo>
                      <a:pt x="13" y="5"/>
                      <a:pt x="13" y="5"/>
                      <a:pt x="13" y="5"/>
                    </a:cubicBezTo>
                    <a:cubicBezTo>
                      <a:pt x="14" y="4"/>
                      <a:pt x="14" y="4"/>
                      <a:pt x="14" y="4"/>
                    </a:cubicBezTo>
                    <a:cubicBezTo>
                      <a:pt x="15" y="4"/>
                      <a:pt x="15" y="4"/>
                      <a:pt x="15" y="4"/>
                    </a:cubicBezTo>
                    <a:cubicBezTo>
                      <a:pt x="15" y="4"/>
                      <a:pt x="15" y="4"/>
                      <a:pt x="15" y="4"/>
                    </a:cubicBezTo>
                    <a:cubicBezTo>
                      <a:pt x="15" y="4"/>
                      <a:pt x="16" y="3"/>
                      <a:pt x="15" y="3"/>
                    </a:cubicBezTo>
                    <a:cubicBezTo>
                      <a:pt x="15" y="2"/>
                      <a:pt x="15" y="2"/>
                      <a:pt x="14" y="2"/>
                    </a:cubicBezTo>
                    <a:cubicBezTo>
                      <a:pt x="14" y="2"/>
                      <a:pt x="14" y="1"/>
                      <a:pt x="14" y="1"/>
                    </a:cubicBezTo>
                    <a:cubicBezTo>
                      <a:pt x="13" y="1"/>
                      <a:pt x="13" y="1"/>
                      <a:pt x="12" y="1"/>
                    </a:cubicBezTo>
                    <a:cubicBezTo>
                      <a:pt x="12" y="1"/>
                      <a:pt x="12" y="1"/>
                      <a:pt x="11" y="1"/>
                    </a:cubicBezTo>
                    <a:cubicBezTo>
                      <a:pt x="11" y="1"/>
                      <a:pt x="10" y="0"/>
                      <a:pt x="10" y="0"/>
                    </a:cubicBezTo>
                    <a:cubicBezTo>
                      <a:pt x="9" y="0"/>
                      <a:pt x="9" y="1"/>
                      <a:pt x="8" y="1"/>
                    </a:cubicBezTo>
                    <a:cubicBezTo>
                      <a:pt x="8" y="1"/>
                      <a:pt x="8" y="0"/>
                      <a:pt x="7" y="0"/>
                    </a:cubicBezTo>
                    <a:cubicBezTo>
                      <a:pt x="8" y="0"/>
                      <a:pt x="8" y="0"/>
                      <a:pt x="8" y="0"/>
                    </a:cubicBezTo>
                    <a:cubicBezTo>
                      <a:pt x="8" y="1"/>
                      <a:pt x="8" y="1"/>
                      <a:pt x="8" y="1"/>
                    </a:cubicBezTo>
                    <a:cubicBezTo>
                      <a:pt x="7" y="2"/>
                      <a:pt x="7" y="2"/>
                      <a:pt x="7" y="2"/>
                    </a:cubicBezTo>
                    <a:cubicBezTo>
                      <a:pt x="6" y="3"/>
                      <a:pt x="6" y="2"/>
                      <a:pt x="6" y="2"/>
                    </a:cubicBezTo>
                    <a:cubicBezTo>
                      <a:pt x="5" y="3"/>
                      <a:pt x="5" y="3"/>
                      <a:pt x="4" y="3"/>
                    </a:cubicBezTo>
                    <a:cubicBezTo>
                      <a:pt x="4" y="3"/>
                      <a:pt x="4" y="3"/>
                      <a:pt x="4" y="3"/>
                    </a:cubicBezTo>
                    <a:cubicBezTo>
                      <a:pt x="3" y="2"/>
                      <a:pt x="3" y="3"/>
                      <a:pt x="2" y="3"/>
                    </a:cubicBezTo>
                    <a:cubicBezTo>
                      <a:pt x="2" y="3"/>
                      <a:pt x="2" y="4"/>
                      <a:pt x="1" y="4"/>
                    </a:cubicBezTo>
                    <a:cubicBezTo>
                      <a:pt x="1" y="4"/>
                      <a:pt x="1" y="4"/>
                      <a:pt x="1" y="5"/>
                    </a:cubicBezTo>
                    <a:cubicBezTo>
                      <a:pt x="1" y="5"/>
                      <a:pt x="1" y="5"/>
                      <a:pt x="1" y="5"/>
                    </a:cubicBezTo>
                    <a:cubicBezTo>
                      <a:pt x="1" y="6"/>
                      <a:pt x="1" y="6"/>
                      <a:pt x="1" y="6"/>
                    </a:cubicBezTo>
                    <a:cubicBezTo>
                      <a:pt x="1" y="7"/>
                      <a:pt x="1" y="6"/>
                      <a:pt x="1" y="7"/>
                    </a:cubicBezTo>
                    <a:cubicBezTo>
                      <a:pt x="0" y="7"/>
                      <a:pt x="0" y="7"/>
                      <a:pt x="0" y="8"/>
                    </a:cubicBezTo>
                    <a:cubicBezTo>
                      <a:pt x="0" y="8"/>
                      <a:pt x="0" y="8"/>
                      <a:pt x="0" y="8"/>
                    </a:cubicBezTo>
                    <a:cubicBezTo>
                      <a:pt x="1" y="9"/>
                      <a:pt x="1" y="8"/>
                      <a:pt x="2" y="8"/>
                    </a:cubicBezTo>
                    <a:cubicBezTo>
                      <a:pt x="2" y="9"/>
                      <a:pt x="2" y="9"/>
                      <a:pt x="2" y="10"/>
                    </a:cubicBezTo>
                    <a:cubicBezTo>
                      <a:pt x="2" y="10"/>
                      <a:pt x="2" y="10"/>
                      <a:pt x="2" y="10"/>
                    </a:cubicBezTo>
                    <a:cubicBezTo>
                      <a:pt x="2" y="10"/>
                      <a:pt x="2" y="10"/>
                      <a:pt x="3" y="10"/>
                    </a:cubicBezTo>
                    <a:cubicBezTo>
                      <a:pt x="3" y="10"/>
                      <a:pt x="3" y="9"/>
                      <a:pt x="3" y="9"/>
                    </a:cubicBezTo>
                    <a:cubicBezTo>
                      <a:pt x="3" y="9"/>
                      <a:pt x="3" y="9"/>
                      <a:pt x="3" y="8"/>
                    </a:cubicBezTo>
                    <a:cubicBezTo>
                      <a:pt x="3" y="8"/>
                      <a:pt x="4" y="8"/>
                      <a:pt x="4" y="8"/>
                    </a:cubicBezTo>
                    <a:cubicBezTo>
                      <a:pt x="5" y="8"/>
                      <a:pt x="5" y="8"/>
                      <a:pt x="5" y="8"/>
                    </a:cubicBezTo>
                    <a:cubicBezTo>
                      <a:pt x="5" y="9"/>
                      <a:pt x="6" y="9"/>
                      <a:pt x="6" y="9"/>
                    </a:cubicBezTo>
                    <a:cubicBezTo>
                      <a:pt x="6" y="9"/>
                      <a:pt x="7" y="9"/>
                      <a:pt x="7" y="9"/>
                    </a:cubicBezTo>
                    <a:cubicBezTo>
                      <a:pt x="7" y="9"/>
                      <a:pt x="7" y="10"/>
                      <a:pt x="7" y="10"/>
                    </a:cubicBezTo>
                    <a:cubicBezTo>
                      <a:pt x="8" y="10"/>
                      <a:pt x="8" y="11"/>
                      <a:pt x="8" y="11"/>
                    </a:cubicBezTo>
                    <a:cubicBezTo>
                      <a:pt x="8" y="11"/>
                      <a:pt x="8" y="12"/>
                      <a:pt x="9" y="12"/>
                    </a:cubicBezTo>
                    <a:cubicBezTo>
                      <a:pt x="9" y="13"/>
                      <a:pt x="9" y="13"/>
                      <a:pt x="10" y="13"/>
                    </a:cubicBezTo>
                    <a:cubicBezTo>
                      <a:pt x="10" y="13"/>
                      <a:pt x="10" y="13"/>
                      <a:pt x="10" y="13"/>
                    </a:cubicBezTo>
                    <a:cubicBezTo>
                      <a:pt x="10" y="14"/>
                      <a:pt x="10" y="14"/>
                      <a:pt x="10" y="14"/>
                    </a:cubicBezTo>
                    <a:cubicBezTo>
                      <a:pt x="11" y="15"/>
                      <a:pt x="11" y="14"/>
                      <a:pt x="11" y="15"/>
                    </a:cubicBezTo>
                    <a:cubicBezTo>
                      <a:pt x="12" y="15"/>
                      <a:pt x="11" y="15"/>
                      <a:pt x="12" y="15"/>
                    </a:cubicBezTo>
                    <a:cubicBezTo>
                      <a:pt x="12" y="16"/>
                      <a:pt x="12" y="16"/>
                      <a:pt x="13" y="16"/>
                    </a:cubicBezTo>
                    <a:cubicBezTo>
                      <a:pt x="13" y="16"/>
                      <a:pt x="13" y="16"/>
                      <a:pt x="14" y="16"/>
                    </a:cubicBezTo>
                    <a:cubicBezTo>
                      <a:pt x="14" y="17"/>
                      <a:pt x="14" y="17"/>
                      <a:pt x="15" y="17"/>
                    </a:cubicBezTo>
                    <a:cubicBezTo>
                      <a:pt x="15" y="17"/>
                      <a:pt x="16" y="17"/>
                      <a:pt x="16" y="17"/>
                    </a:cubicBezTo>
                    <a:cubicBezTo>
                      <a:pt x="17" y="17"/>
                      <a:pt x="16" y="18"/>
                      <a:pt x="17" y="18"/>
                    </a:cubicBezTo>
                    <a:cubicBezTo>
                      <a:pt x="17" y="19"/>
                      <a:pt x="17" y="19"/>
                      <a:pt x="17" y="19"/>
                    </a:cubicBezTo>
                    <a:cubicBezTo>
                      <a:pt x="18" y="19"/>
                      <a:pt x="18" y="19"/>
                      <a:pt x="19" y="19"/>
                    </a:cubicBezTo>
                    <a:cubicBezTo>
                      <a:pt x="19" y="19"/>
                      <a:pt x="19" y="19"/>
                      <a:pt x="19" y="19"/>
                    </a:cubicBezTo>
                    <a:cubicBezTo>
                      <a:pt x="20" y="19"/>
                      <a:pt x="19" y="20"/>
                      <a:pt x="19" y="20"/>
                    </a:cubicBezTo>
                    <a:cubicBezTo>
                      <a:pt x="19" y="20"/>
                      <a:pt x="20" y="20"/>
                      <a:pt x="20" y="21"/>
                    </a:cubicBezTo>
                    <a:cubicBezTo>
                      <a:pt x="21" y="21"/>
                      <a:pt x="21" y="21"/>
                      <a:pt x="21" y="21"/>
                    </a:cubicBezTo>
                    <a:cubicBezTo>
                      <a:pt x="21" y="22"/>
                      <a:pt x="22" y="22"/>
                      <a:pt x="22" y="22"/>
                    </a:cubicBezTo>
                    <a:cubicBezTo>
                      <a:pt x="22" y="22"/>
                      <a:pt x="22" y="23"/>
                      <a:pt x="22" y="23"/>
                    </a:cubicBezTo>
                    <a:cubicBezTo>
                      <a:pt x="22" y="23"/>
                      <a:pt x="22" y="24"/>
                      <a:pt x="22" y="24"/>
                    </a:cubicBezTo>
                    <a:cubicBezTo>
                      <a:pt x="22" y="24"/>
                      <a:pt x="22" y="24"/>
                      <a:pt x="21" y="24"/>
                    </a:cubicBezTo>
                    <a:cubicBezTo>
                      <a:pt x="21" y="24"/>
                      <a:pt x="21" y="25"/>
                      <a:pt x="21" y="25"/>
                    </a:cubicBezTo>
                    <a:cubicBezTo>
                      <a:pt x="21" y="25"/>
                      <a:pt x="21" y="25"/>
                      <a:pt x="21" y="26"/>
                    </a:cubicBezTo>
                    <a:cubicBezTo>
                      <a:pt x="21" y="26"/>
                      <a:pt x="21" y="27"/>
                      <a:pt x="22" y="27"/>
                    </a:cubicBezTo>
                    <a:cubicBezTo>
                      <a:pt x="22" y="27"/>
                      <a:pt x="22" y="26"/>
                      <a:pt x="23" y="26"/>
                    </a:cubicBezTo>
                    <a:cubicBezTo>
                      <a:pt x="23" y="25"/>
                      <a:pt x="23" y="25"/>
                      <a:pt x="23" y="25"/>
                    </a:cubicBezTo>
                    <a:cubicBezTo>
                      <a:pt x="23" y="24"/>
                      <a:pt x="23" y="24"/>
                      <a:pt x="24" y="24"/>
                    </a:cubicBezTo>
                    <a:cubicBezTo>
                      <a:pt x="24" y="24"/>
                      <a:pt x="24" y="24"/>
                      <a:pt x="24" y="24"/>
                    </a:cubicBezTo>
                    <a:cubicBezTo>
                      <a:pt x="25" y="23"/>
                      <a:pt x="25" y="23"/>
                      <a:pt x="24" y="22"/>
                    </a:cubicBezTo>
                    <a:cubicBezTo>
                      <a:pt x="24" y="22"/>
                      <a:pt x="24" y="22"/>
                      <a:pt x="24" y="22"/>
                    </a:cubicBezTo>
                    <a:cubicBezTo>
                      <a:pt x="23" y="21"/>
                      <a:pt x="23" y="22"/>
                      <a:pt x="23" y="21"/>
                    </a:cubicBezTo>
                    <a:cubicBezTo>
                      <a:pt x="23" y="21"/>
                      <a:pt x="23" y="21"/>
                      <a:pt x="23" y="21"/>
                    </a:cubicBezTo>
                    <a:cubicBezTo>
                      <a:pt x="23" y="21"/>
                      <a:pt x="23" y="20"/>
                      <a:pt x="23" y="20"/>
                    </a:cubicBezTo>
                    <a:cubicBezTo>
                      <a:pt x="23" y="20"/>
                      <a:pt x="23" y="20"/>
                      <a:pt x="23" y="20"/>
                    </a:cubicBezTo>
                    <a:cubicBezTo>
                      <a:pt x="24" y="20"/>
                      <a:pt x="23" y="19"/>
                      <a:pt x="24" y="19"/>
                    </a:cubicBezTo>
                    <a:cubicBezTo>
                      <a:pt x="24" y="19"/>
                      <a:pt x="24" y="19"/>
                      <a:pt x="24" y="19"/>
                    </a:cubicBezTo>
                    <a:cubicBezTo>
                      <a:pt x="24" y="19"/>
                      <a:pt x="24" y="19"/>
                      <a:pt x="25" y="19"/>
                    </a:cubicBezTo>
                    <a:cubicBezTo>
                      <a:pt x="25" y="19"/>
                      <a:pt x="25" y="19"/>
                      <a:pt x="26" y="20"/>
                    </a:cubicBezTo>
                    <a:cubicBezTo>
                      <a:pt x="26" y="20"/>
                      <a:pt x="25" y="20"/>
                      <a:pt x="26" y="21"/>
                    </a:cubicBezTo>
                    <a:cubicBezTo>
                      <a:pt x="26" y="21"/>
                      <a:pt x="26" y="21"/>
                      <a:pt x="26" y="21"/>
                    </a:cubicBezTo>
                    <a:cubicBezTo>
                      <a:pt x="26" y="21"/>
                      <a:pt x="27" y="20"/>
                      <a:pt x="27" y="20"/>
                    </a:cubicBezTo>
                    <a:cubicBezTo>
                      <a:pt x="27" y="20"/>
                      <a:pt x="27" y="20"/>
                      <a:pt x="27" y="1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2" name="Google Shape;852;p25"/>
              <p:cNvSpPr/>
              <p:nvPr/>
            </p:nvSpPr>
            <p:spPr>
              <a:xfrm>
                <a:off x="3989389" y="17780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3" name="Google Shape;853;p25"/>
              <p:cNvSpPr/>
              <p:nvPr/>
            </p:nvSpPr>
            <p:spPr>
              <a:xfrm>
                <a:off x="3978277" y="1714501"/>
                <a:ext cx="312738" cy="247650"/>
              </a:xfrm>
              <a:custGeom>
                <a:rect b="b" l="l" r="r" t="t"/>
                <a:pathLst>
                  <a:path extrusionOk="0" h="23" w="29">
                    <a:moveTo>
                      <a:pt x="28" y="6"/>
                    </a:moveTo>
                    <a:cubicBezTo>
                      <a:pt x="29" y="6"/>
                      <a:pt x="29" y="5"/>
                      <a:pt x="29" y="5"/>
                    </a:cubicBezTo>
                    <a:cubicBezTo>
                      <a:pt x="29" y="5"/>
                      <a:pt x="29" y="4"/>
                      <a:pt x="29" y="4"/>
                    </a:cubicBezTo>
                    <a:cubicBezTo>
                      <a:pt x="28" y="4"/>
                      <a:pt x="28" y="4"/>
                      <a:pt x="28" y="4"/>
                    </a:cubicBezTo>
                    <a:cubicBezTo>
                      <a:pt x="28" y="5"/>
                      <a:pt x="28" y="5"/>
                      <a:pt x="27" y="5"/>
                    </a:cubicBezTo>
                    <a:cubicBezTo>
                      <a:pt x="27" y="5"/>
                      <a:pt x="27" y="5"/>
                      <a:pt x="27" y="5"/>
                    </a:cubicBezTo>
                    <a:cubicBezTo>
                      <a:pt x="26" y="4"/>
                      <a:pt x="26" y="5"/>
                      <a:pt x="26" y="4"/>
                    </a:cubicBezTo>
                    <a:cubicBezTo>
                      <a:pt x="25" y="4"/>
                      <a:pt x="25" y="4"/>
                      <a:pt x="25" y="4"/>
                    </a:cubicBezTo>
                    <a:cubicBezTo>
                      <a:pt x="24" y="4"/>
                      <a:pt x="24" y="4"/>
                      <a:pt x="24" y="3"/>
                    </a:cubicBezTo>
                    <a:cubicBezTo>
                      <a:pt x="24" y="3"/>
                      <a:pt x="23" y="3"/>
                      <a:pt x="23" y="3"/>
                    </a:cubicBezTo>
                    <a:cubicBezTo>
                      <a:pt x="23" y="3"/>
                      <a:pt x="22" y="3"/>
                      <a:pt x="22" y="3"/>
                    </a:cubicBezTo>
                    <a:cubicBezTo>
                      <a:pt x="22" y="3"/>
                      <a:pt x="22" y="3"/>
                      <a:pt x="21" y="3"/>
                    </a:cubicBezTo>
                    <a:cubicBezTo>
                      <a:pt x="21" y="3"/>
                      <a:pt x="21" y="3"/>
                      <a:pt x="20" y="3"/>
                    </a:cubicBezTo>
                    <a:cubicBezTo>
                      <a:pt x="20" y="3"/>
                      <a:pt x="20" y="3"/>
                      <a:pt x="20" y="3"/>
                    </a:cubicBezTo>
                    <a:cubicBezTo>
                      <a:pt x="19" y="2"/>
                      <a:pt x="19" y="2"/>
                      <a:pt x="19" y="2"/>
                    </a:cubicBezTo>
                    <a:cubicBezTo>
                      <a:pt x="18" y="2"/>
                      <a:pt x="18" y="2"/>
                      <a:pt x="18" y="2"/>
                    </a:cubicBezTo>
                    <a:cubicBezTo>
                      <a:pt x="18" y="2"/>
                      <a:pt x="18" y="2"/>
                      <a:pt x="18" y="1"/>
                    </a:cubicBezTo>
                    <a:cubicBezTo>
                      <a:pt x="17" y="1"/>
                      <a:pt x="17" y="1"/>
                      <a:pt x="17" y="1"/>
                    </a:cubicBezTo>
                    <a:cubicBezTo>
                      <a:pt x="17" y="1"/>
                      <a:pt x="17" y="2"/>
                      <a:pt x="16" y="2"/>
                    </a:cubicBezTo>
                    <a:cubicBezTo>
                      <a:pt x="16" y="2"/>
                      <a:pt x="16" y="2"/>
                      <a:pt x="15" y="2"/>
                    </a:cubicBezTo>
                    <a:cubicBezTo>
                      <a:pt x="15" y="2"/>
                      <a:pt x="14" y="2"/>
                      <a:pt x="14" y="2"/>
                    </a:cubicBezTo>
                    <a:cubicBezTo>
                      <a:pt x="14" y="2"/>
                      <a:pt x="14" y="1"/>
                      <a:pt x="14" y="1"/>
                    </a:cubicBezTo>
                    <a:cubicBezTo>
                      <a:pt x="13" y="1"/>
                      <a:pt x="13" y="2"/>
                      <a:pt x="12" y="2"/>
                    </a:cubicBezTo>
                    <a:cubicBezTo>
                      <a:pt x="12" y="2"/>
                      <a:pt x="11" y="2"/>
                      <a:pt x="11" y="2"/>
                    </a:cubicBezTo>
                    <a:cubicBezTo>
                      <a:pt x="10" y="2"/>
                      <a:pt x="10" y="2"/>
                      <a:pt x="9" y="1"/>
                    </a:cubicBezTo>
                    <a:cubicBezTo>
                      <a:pt x="9" y="1"/>
                      <a:pt x="9" y="1"/>
                      <a:pt x="8" y="1"/>
                    </a:cubicBezTo>
                    <a:cubicBezTo>
                      <a:pt x="8" y="1"/>
                      <a:pt x="8" y="1"/>
                      <a:pt x="7" y="1"/>
                    </a:cubicBezTo>
                    <a:cubicBezTo>
                      <a:pt x="7" y="1"/>
                      <a:pt x="6" y="1"/>
                      <a:pt x="5" y="1"/>
                    </a:cubicBezTo>
                    <a:cubicBezTo>
                      <a:pt x="5" y="1"/>
                      <a:pt x="5" y="1"/>
                      <a:pt x="4" y="1"/>
                    </a:cubicBezTo>
                    <a:cubicBezTo>
                      <a:pt x="4" y="1"/>
                      <a:pt x="4" y="0"/>
                      <a:pt x="3" y="0"/>
                    </a:cubicBezTo>
                    <a:cubicBezTo>
                      <a:pt x="3" y="0"/>
                      <a:pt x="3" y="1"/>
                      <a:pt x="3" y="1"/>
                    </a:cubicBezTo>
                    <a:cubicBezTo>
                      <a:pt x="2" y="1"/>
                      <a:pt x="3" y="2"/>
                      <a:pt x="2" y="2"/>
                    </a:cubicBezTo>
                    <a:cubicBezTo>
                      <a:pt x="2" y="2"/>
                      <a:pt x="2" y="2"/>
                      <a:pt x="1" y="2"/>
                    </a:cubicBezTo>
                    <a:cubicBezTo>
                      <a:pt x="1" y="2"/>
                      <a:pt x="0" y="2"/>
                      <a:pt x="0" y="2"/>
                    </a:cubicBezTo>
                    <a:cubicBezTo>
                      <a:pt x="0" y="2"/>
                      <a:pt x="0" y="3"/>
                      <a:pt x="0" y="3"/>
                    </a:cubicBezTo>
                    <a:cubicBezTo>
                      <a:pt x="0" y="4"/>
                      <a:pt x="0" y="4"/>
                      <a:pt x="0" y="4"/>
                    </a:cubicBezTo>
                    <a:cubicBezTo>
                      <a:pt x="1" y="4"/>
                      <a:pt x="1" y="5"/>
                      <a:pt x="1" y="5"/>
                    </a:cubicBezTo>
                    <a:cubicBezTo>
                      <a:pt x="1" y="5"/>
                      <a:pt x="1" y="6"/>
                      <a:pt x="1" y="6"/>
                    </a:cubicBezTo>
                    <a:cubicBezTo>
                      <a:pt x="1" y="6"/>
                      <a:pt x="1" y="6"/>
                      <a:pt x="1" y="6"/>
                    </a:cubicBezTo>
                    <a:cubicBezTo>
                      <a:pt x="2" y="6"/>
                      <a:pt x="1" y="5"/>
                      <a:pt x="2" y="5"/>
                    </a:cubicBezTo>
                    <a:cubicBezTo>
                      <a:pt x="2" y="5"/>
                      <a:pt x="2" y="5"/>
                      <a:pt x="2" y="5"/>
                    </a:cubicBezTo>
                    <a:cubicBezTo>
                      <a:pt x="2" y="5"/>
                      <a:pt x="3" y="5"/>
                      <a:pt x="3" y="5"/>
                    </a:cubicBezTo>
                    <a:cubicBezTo>
                      <a:pt x="3" y="5"/>
                      <a:pt x="3" y="6"/>
                      <a:pt x="3" y="6"/>
                    </a:cubicBezTo>
                    <a:cubicBezTo>
                      <a:pt x="3" y="6"/>
                      <a:pt x="3" y="6"/>
                      <a:pt x="4" y="6"/>
                    </a:cubicBezTo>
                    <a:cubicBezTo>
                      <a:pt x="4" y="6"/>
                      <a:pt x="4" y="6"/>
                      <a:pt x="4" y="6"/>
                    </a:cubicBezTo>
                    <a:cubicBezTo>
                      <a:pt x="4" y="6"/>
                      <a:pt x="5" y="6"/>
                      <a:pt x="5" y="6"/>
                    </a:cubicBezTo>
                    <a:cubicBezTo>
                      <a:pt x="5" y="6"/>
                      <a:pt x="5" y="5"/>
                      <a:pt x="6" y="5"/>
                    </a:cubicBezTo>
                    <a:cubicBezTo>
                      <a:pt x="6" y="5"/>
                      <a:pt x="6" y="6"/>
                      <a:pt x="6" y="6"/>
                    </a:cubicBezTo>
                    <a:cubicBezTo>
                      <a:pt x="6" y="6"/>
                      <a:pt x="6" y="6"/>
                      <a:pt x="7" y="6"/>
                    </a:cubicBezTo>
                    <a:cubicBezTo>
                      <a:pt x="7" y="6"/>
                      <a:pt x="7" y="7"/>
                      <a:pt x="7" y="7"/>
                    </a:cubicBezTo>
                    <a:cubicBezTo>
                      <a:pt x="7" y="8"/>
                      <a:pt x="6" y="7"/>
                      <a:pt x="6" y="8"/>
                    </a:cubicBezTo>
                    <a:cubicBezTo>
                      <a:pt x="6" y="8"/>
                      <a:pt x="5" y="8"/>
                      <a:pt x="5" y="8"/>
                    </a:cubicBezTo>
                    <a:cubicBezTo>
                      <a:pt x="5" y="8"/>
                      <a:pt x="5" y="9"/>
                      <a:pt x="5" y="9"/>
                    </a:cubicBezTo>
                    <a:cubicBezTo>
                      <a:pt x="5" y="10"/>
                      <a:pt x="5" y="10"/>
                      <a:pt x="5" y="10"/>
                    </a:cubicBezTo>
                    <a:cubicBezTo>
                      <a:pt x="5" y="11"/>
                      <a:pt x="5" y="11"/>
                      <a:pt x="5" y="11"/>
                    </a:cubicBezTo>
                    <a:cubicBezTo>
                      <a:pt x="5" y="11"/>
                      <a:pt x="5" y="11"/>
                      <a:pt x="5" y="12"/>
                    </a:cubicBezTo>
                    <a:cubicBezTo>
                      <a:pt x="5" y="12"/>
                      <a:pt x="5" y="12"/>
                      <a:pt x="5" y="12"/>
                    </a:cubicBezTo>
                    <a:cubicBezTo>
                      <a:pt x="5" y="12"/>
                      <a:pt x="4" y="12"/>
                      <a:pt x="4" y="12"/>
                    </a:cubicBezTo>
                    <a:cubicBezTo>
                      <a:pt x="4" y="13"/>
                      <a:pt x="4" y="13"/>
                      <a:pt x="4" y="13"/>
                    </a:cubicBezTo>
                    <a:cubicBezTo>
                      <a:pt x="4" y="13"/>
                      <a:pt x="5" y="13"/>
                      <a:pt x="5" y="13"/>
                    </a:cubicBezTo>
                    <a:cubicBezTo>
                      <a:pt x="5" y="14"/>
                      <a:pt x="5" y="14"/>
                      <a:pt x="5" y="14"/>
                    </a:cubicBezTo>
                    <a:cubicBezTo>
                      <a:pt x="5" y="14"/>
                      <a:pt x="5" y="14"/>
                      <a:pt x="4" y="14"/>
                    </a:cubicBezTo>
                    <a:cubicBezTo>
                      <a:pt x="4" y="15"/>
                      <a:pt x="4" y="15"/>
                      <a:pt x="4" y="15"/>
                    </a:cubicBezTo>
                    <a:cubicBezTo>
                      <a:pt x="4" y="15"/>
                      <a:pt x="4" y="15"/>
                      <a:pt x="4" y="15"/>
                    </a:cubicBezTo>
                    <a:cubicBezTo>
                      <a:pt x="4" y="16"/>
                      <a:pt x="4" y="16"/>
                      <a:pt x="4" y="16"/>
                    </a:cubicBezTo>
                    <a:cubicBezTo>
                      <a:pt x="5" y="16"/>
                      <a:pt x="5" y="16"/>
                      <a:pt x="5" y="16"/>
                    </a:cubicBezTo>
                    <a:cubicBezTo>
                      <a:pt x="5" y="17"/>
                      <a:pt x="4" y="17"/>
                      <a:pt x="4" y="17"/>
                    </a:cubicBezTo>
                    <a:cubicBezTo>
                      <a:pt x="4" y="17"/>
                      <a:pt x="4" y="17"/>
                      <a:pt x="4" y="17"/>
                    </a:cubicBezTo>
                    <a:cubicBezTo>
                      <a:pt x="3" y="18"/>
                      <a:pt x="4" y="18"/>
                      <a:pt x="4" y="19"/>
                    </a:cubicBezTo>
                    <a:cubicBezTo>
                      <a:pt x="4" y="19"/>
                      <a:pt x="4" y="19"/>
                      <a:pt x="4" y="19"/>
                    </a:cubicBezTo>
                    <a:cubicBezTo>
                      <a:pt x="4" y="19"/>
                      <a:pt x="4" y="19"/>
                      <a:pt x="5" y="19"/>
                    </a:cubicBezTo>
                    <a:cubicBezTo>
                      <a:pt x="5" y="19"/>
                      <a:pt x="5" y="19"/>
                      <a:pt x="5" y="20"/>
                    </a:cubicBezTo>
                    <a:cubicBezTo>
                      <a:pt x="5" y="20"/>
                      <a:pt x="5" y="20"/>
                      <a:pt x="5" y="20"/>
                    </a:cubicBezTo>
                    <a:cubicBezTo>
                      <a:pt x="5" y="21"/>
                      <a:pt x="5" y="21"/>
                      <a:pt x="5" y="21"/>
                    </a:cubicBezTo>
                    <a:cubicBezTo>
                      <a:pt x="6" y="22"/>
                      <a:pt x="6" y="22"/>
                      <a:pt x="6" y="22"/>
                    </a:cubicBezTo>
                    <a:cubicBezTo>
                      <a:pt x="7" y="22"/>
                      <a:pt x="7" y="23"/>
                      <a:pt x="7" y="23"/>
                    </a:cubicBezTo>
                    <a:cubicBezTo>
                      <a:pt x="7" y="23"/>
                      <a:pt x="7" y="22"/>
                      <a:pt x="8" y="22"/>
                    </a:cubicBezTo>
                    <a:cubicBezTo>
                      <a:pt x="8" y="22"/>
                      <a:pt x="8" y="22"/>
                      <a:pt x="8" y="21"/>
                    </a:cubicBezTo>
                    <a:cubicBezTo>
                      <a:pt x="9" y="21"/>
                      <a:pt x="9" y="21"/>
                      <a:pt x="9" y="21"/>
                    </a:cubicBezTo>
                    <a:cubicBezTo>
                      <a:pt x="10" y="21"/>
                      <a:pt x="10" y="21"/>
                      <a:pt x="10" y="21"/>
                    </a:cubicBezTo>
                    <a:cubicBezTo>
                      <a:pt x="11" y="21"/>
                      <a:pt x="12" y="21"/>
                      <a:pt x="12" y="21"/>
                    </a:cubicBezTo>
                    <a:cubicBezTo>
                      <a:pt x="13" y="21"/>
                      <a:pt x="14" y="21"/>
                      <a:pt x="14" y="21"/>
                    </a:cubicBezTo>
                    <a:cubicBezTo>
                      <a:pt x="15" y="21"/>
                      <a:pt x="16" y="21"/>
                      <a:pt x="16" y="21"/>
                    </a:cubicBezTo>
                    <a:cubicBezTo>
                      <a:pt x="16" y="20"/>
                      <a:pt x="16" y="20"/>
                      <a:pt x="16" y="20"/>
                    </a:cubicBezTo>
                    <a:cubicBezTo>
                      <a:pt x="16" y="20"/>
                      <a:pt x="16" y="19"/>
                      <a:pt x="17" y="19"/>
                    </a:cubicBezTo>
                    <a:cubicBezTo>
                      <a:pt x="17" y="19"/>
                      <a:pt x="17" y="19"/>
                      <a:pt x="17" y="19"/>
                    </a:cubicBezTo>
                    <a:cubicBezTo>
                      <a:pt x="18" y="18"/>
                      <a:pt x="18" y="19"/>
                      <a:pt x="19" y="18"/>
                    </a:cubicBezTo>
                    <a:cubicBezTo>
                      <a:pt x="19" y="18"/>
                      <a:pt x="19" y="19"/>
                      <a:pt x="19" y="18"/>
                    </a:cubicBezTo>
                    <a:cubicBezTo>
                      <a:pt x="19" y="18"/>
                      <a:pt x="19" y="18"/>
                      <a:pt x="19" y="18"/>
                    </a:cubicBezTo>
                    <a:cubicBezTo>
                      <a:pt x="20" y="17"/>
                      <a:pt x="20" y="17"/>
                      <a:pt x="20" y="17"/>
                    </a:cubicBezTo>
                    <a:cubicBezTo>
                      <a:pt x="20" y="17"/>
                      <a:pt x="20" y="17"/>
                      <a:pt x="20" y="16"/>
                    </a:cubicBezTo>
                    <a:cubicBezTo>
                      <a:pt x="20" y="16"/>
                      <a:pt x="20" y="16"/>
                      <a:pt x="21" y="16"/>
                    </a:cubicBezTo>
                    <a:cubicBezTo>
                      <a:pt x="21" y="16"/>
                      <a:pt x="21" y="16"/>
                      <a:pt x="21" y="16"/>
                    </a:cubicBezTo>
                    <a:cubicBezTo>
                      <a:pt x="22" y="16"/>
                      <a:pt x="22" y="16"/>
                      <a:pt x="22" y="15"/>
                    </a:cubicBezTo>
                    <a:cubicBezTo>
                      <a:pt x="22" y="15"/>
                      <a:pt x="22" y="15"/>
                      <a:pt x="23" y="15"/>
                    </a:cubicBezTo>
                    <a:cubicBezTo>
                      <a:pt x="23" y="15"/>
                      <a:pt x="23" y="14"/>
                      <a:pt x="23" y="14"/>
                    </a:cubicBezTo>
                    <a:cubicBezTo>
                      <a:pt x="22" y="14"/>
                      <a:pt x="22" y="14"/>
                      <a:pt x="22" y="14"/>
                    </a:cubicBezTo>
                    <a:cubicBezTo>
                      <a:pt x="21" y="13"/>
                      <a:pt x="22" y="13"/>
                      <a:pt x="22" y="13"/>
                    </a:cubicBezTo>
                    <a:cubicBezTo>
                      <a:pt x="22" y="12"/>
                      <a:pt x="22" y="12"/>
                      <a:pt x="22" y="12"/>
                    </a:cubicBezTo>
                    <a:cubicBezTo>
                      <a:pt x="22" y="12"/>
                      <a:pt x="22" y="12"/>
                      <a:pt x="22" y="12"/>
                    </a:cubicBezTo>
                    <a:cubicBezTo>
                      <a:pt x="22" y="11"/>
                      <a:pt x="22" y="11"/>
                      <a:pt x="22" y="11"/>
                    </a:cubicBezTo>
                    <a:cubicBezTo>
                      <a:pt x="22" y="11"/>
                      <a:pt x="22" y="11"/>
                      <a:pt x="22" y="11"/>
                    </a:cubicBezTo>
                    <a:cubicBezTo>
                      <a:pt x="22" y="11"/>
                      <a:pt x="22" y="11"/>
                      <a:pt x="22" y="10"/>
                    </a:cubicBezTo>
                    <a:cubicBezTo>
                      <a:pt x="23" y="10"/>
                      <a:pt x="23" y="9"/>
                      <a:pt x="23" y="9"/>
                    </a:cubicBezTo>
                    <a:cubicBezTo>
                      <a:pt x="24" y="8"/>
                      <a:pt x="24" y="8"/>
                      <a:pt x="24" y="8"/>
                    </a:cubicBezTo>
                    <a:cubicBezTo>
                      <a:pt x="25" y="8"/>
                      <a:pt x="26" y="8"/>
                      <a:pt x="26" y="7"/>
                    </a:cubicBezTo>
                    <a:cubicBezTo>
                      <a:pt x="27" y="7"/>
                      <a:pt x="27" y="7"/>
                      <a:pt x="27" y="7"/>
                    </a:cubicBezTo>
                    <a:cubicBezTo>
                      <a:pt x="27" y="6"/>
                      <a:pt x="28" y="7"/>
                      <a:pt x="28"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4" name="Google Shape;854;p25"/>
              <p:cNvSpPr/>
              <p:nvPr/>
            </p:nvSpPr>
            <p:spPr>
              <a:xfrm>
                <a:off x="5327652" y="1778001"/>
                <a:ext cx="560388" cy="530225"/>
              </a:xfrm>
              <a:custGeom>
                <a:rect b="b" l="l" r="r" t="t"/>
                <a:pathLst>
                  <a:path extrusionOk="0" h="49" w="52">
                    <a:moveTo>
                      <a:pt x="51" y="41"/>
                    </a:moveTo>
                    <a:cubicBezTo>
                      <a:pt x="51" y="41"/>
                      <a:pt x="51" y="40"/>
                      <a:pt x="51" y="40"/>
                    </a:cubicBezTo>
                    <a:cubicBezTo>
                      <a:pt x="50" y="39"/>
                      <a:pt x="50" y="39"/>
                      <a:pt x="49" y="39"/>
                    </a:cubicBezTo>
                    <a:cubicBezTo>
                      <a:pt x="49" y="39"/>
                      <a:pt x="49" y="39"/>
                      <a:pt x="49" y="39"/>
                    </a:cubicBezTo>
                    <a:cubicBezTo>
                      <a:pt x="48" y="39"/>
                      <a:pt x="48" y="39"/>
                      <a:pt x="48" y="39"/>
                    </a:cubicBezTo>
                    <a:cubicBezTo>
                      <a:pt x="48" y="39"/>
                      <a:pt x="48" y="38"/>
                      <a:pt x="47" y="38"/>
                    </a:cubicBezTo>
                    <a:cubicBezTo>
                      <a:pt x="47" y="38"/>
                      <a:pt x="47" y="38"/>
                      <a:pt x="46" y="37"/>
                    </a:cubicBezTo>
                    <a:cubicBezTo>
                      <a:pt x="46" y="37"/>
                      <a:pt x="46" y="36"/>
                      <a:pt x="46" y="36"/>
                    </a:cubicBezTo>
                    <a:cubicBezTo>
                      <a:pt x="46" y="35"/>
                      <a:pt x="45" y="35"/>
                      <a:pt x="45" y="35"/>
                    </a:cubicBezTo>
                    <a:cubicBezTo>
                      <a:pt x="45" y="34"/>
                      <a:pt x="45" y="34"/>
                      <a:pt x="45" y="34"/>
                    </a:cubicBezTo>
                    <a:cubicBezTo>
                      <a:pt x="46" y="33"/>
                      <a:pt x="46" y="33"/>
                      <a:pt x="46" y="33"/>
                    </a:cubicBezTo>
                    <a:cubicBezTo>
                      <a:pt x="46" y="32"/>
                      <a:pt x="46" y="32"/>
                      <a:pt x="46" y="31"/>
                    </a:cubicBezTo>
                    <a:cubicBezTo>
                      <a:pt x="46" y="31"/>
                      <a:pt x="46" y="31"/>
                      <a:pt x="46" y="30"/>
                    </a:cubicBezTo>
                    <a:cubicBezTo>
                      <a:pt x="46" y="30"/>
                      <a:pt x="45" y="30"/>
                      <a:pt x="45" y="30"/>
                    </a:cubicBezTo>
                    <a:cubicBezTo>
                      <a:pt x="44" y="30"/>
                      <a:pt x="44" y="30"/>
                      <a:pt x="44" y="30"/>
                    </a:cubicBezTo>
                    <a:cubicBezTo>
                      <a:pt x="44" y="30"/>
                      <a:pt x="44" y="30"/>
                      <a:pt x="43" y="29"/>
                    </a:cubicBezTo>
                    <a:cubicBezTo>
                      <a:pt x="43" y="29"/>
                      <a:pt x="44" y="29"/>
                      <a:pt x="44" y="28"/>
                    </a:cubicBezTo>
                    <a:cubicBezTo>
                      <a:pt x="44" y="28"/>
                      <a:pt x="43" y="27"/>
                      <a:pt x="43" y="27"/>
                    </a:cubicBezTo>
                    <a:cubicBezTo>
                      <a:pt x="43" y="26"/>
                      <a:pt x="43" y="26"/>
                      <a:pt x="43" y="26"/>
                    </a:cubicBezTo>
                    <a:cubicBezTo>
                      <a:pt x="43" y="25"/>
                      <a:pt x="43" y="25"/>
                      <a:pt x="43" y="25"/>
                    </a:cubicBezTo>
                    <a:cubicBezTo>
                      <a:pt x="43" y="24"/>
                      <a:pt x="43" y="24"/>
                      <a:pt x="43" y="24"/>
                    </a:cubicBezTo>
                    <a:cubicBezTo>
                      <a:pt x="43" y="23"/>
                      <a:pt x="43" y="23"/>
                      <a:pt x="43" y="22"/>
                    </a:cubicBezTo>
                    <a:cubicBezTo>
                      <a:pt x="43" y="21"/>
                      <a:pt x="43" y="21"/>
                      <a:pt x="43" y="20"/>
                    </a:cubicBezTo>
                    <a:cubicBezTo>
                      <a:pt x="43" y="20"/>
                      <a:pt x="43" y="19"/>
                      <a:pt x="43" y="19"/>
                    </a:cubicBezTo>
                    <a:cubicBezTo>
                      <a:pt x="43" y="19"/>
                      <a:pt x="43" y="19"/>
                      <a:pt x="43" y="19"/>
                    </a:cubicBezTo>
                    <a:cubicBezTo>
                      <a:pt x="43" y="18"/>
                      <a:pt x="43" y="18"/>
                      <a:pt x="43" y="18"/>
                    </a:cubicBezTo>
                    <a:cubicBezTo>
                      <a:pt x="42" y="17"/>
                      <a:pt x="42" y="17"/>
                      <a:pt x="42" y="17"/>
                    </a:cubicBezTo>
                    <a:cubicBezTo>
                      <a:pt x="42" y="16"/>
                      <a:pt x="42" y="16"/>
                      <a:pt x="41" y="15"/>
                    </a:cubicBezTo>
                    <a:cubicBezTo>
                      <a:pt x="41" y="15"/>
                      <a:pt x="41" y="15"/>
                      <a:pt x="41" y="15"/>
                    </a:cubicBezTo>
                    <a:cubicBezTo>
                      <a:pt x="40" y="15"/>
                      <a:pt x="40" y="15"/>
                      <a:pt x="40" y="15"/>
                    </a:cubicBezTo>
                    <a:cubicBezTo>
                      <a:pt x="39" y="15"/>
                      <a:pt x="39" y="14"/>
                      <a:pt x="39" y="14"/>
                    </a:cubicBezTo>
                    <a:cubicBezTo>
                      <a:pt x="39" y="14"/>
                      <a:pt x="38" y="14"/>
                      <a:pt x="38" y="14"/>
                    </a:cubicBezTo>
                    <a:cubicBezTo>
                      <a:pt x="37" y="14"/>
                      <a:pt x="37" y="13"/>
                      <a:pt x="37" y="13"/>
                    </a:cubicBezTo>
                    <a:cubicBezTo>
                      <a:pt x="37" y="13"/>
                      <a:pt x="37" y="13"/>
                      <a:pt x="36" y="12"/>
                    </a:cubicBezTo>
                    <a:cubicBezTo>
                      <a:pt x="36" y="12"/>
                      <a:pt x="36" y="12"/>
                      <a:pt x="35" y="12"/>
                    </a:cubicBezTo>
                    <a:cubicBezTo>
                      <a:pt x="34" y="12"/>
                      <a:pt x="34" y="12"/>
                      <a:pt x="34" y="12"/>
                    </a:cubicBezTo>
                    <a:cubicBezTo>
                      <a:pt x="34" y="12"/>
                      <a:pt x="33" y="12"/>
                      <a:pt x="33" y="12"/>
                    </a:cubicBezTo>
                    <a:cubicBezTo>
                      <a:pt x="33" y="12"/>
                      <a:pt x="32" y="12"/>
                      <a:pt x="32" y="11"/>
                    </a:cubicBezTo>
                    <a:cubicBezTo>
                      <a:pt x="32" y="11"/>
                      <a:pt x="31" y="11"/>
                      <a:pt x="31" y="11"/>
                    </a:cubicBezTo>
                    <a:cubicBezTo>
                      <a:pt x="30" y="11"/>
                      <a:pt x="30" y="10"/>
                      <a:pt x="29" y="11"/>
                    </a:cubicBezTo>
                    <a:cubicBezTo>
                      <a:pt x="29" y="11"/>
                      <a:pt x="29" y="11"/>
                      <a:pt x="29" y="11"/>
                    </a:cubicBezTo>
                    <a:cubicBezTo>
                      <a:pt x="29" y="11"/>
                      <a:pt x="29" y="11"/>
                      <a:pt x="28" y="11"/>
                    </a:cubicBezTo>
                    <a:cubicBezTo>
                      <a:pt x="28" y="11"/>
                      <a:pt x="28" y="11"/>
                      <a:pt x="28" y="11"/>
                    </a:cubicBezTo>
                    <a:cubicBezTo>
                      <a:pt x="27" y="11"/>
                      <a:pt x="27" y="11"/>
                      <a:pt x="27" y="11"/>
                    </a:cubicBezTo>
                    <a:cubicBezTo>
                      <a:pt x="26" y="12"/>
                      <a:pt x="26" y="12"/>
                      <a:pt x="26" y="12"/>
                    </a:cubicBezTo>
                    <a:cubicBezTo>
                      <a:pt x="26" y="13"/>
                      <a:pt x="25" y="13"/>
                      <a:pt x="25" y="13"/>
                    </a:cubicBezTo>
                    <a:cubicBezTo>
                      <a:pt x="24" y="13"/>
                      <a:pt x="24" y="13"/>
                      <a:pt x="24" y="13"/>
                    </a:cubicBezTo>
                    <a:cubicBezTo>
                      <a:pt x="24" y="13"/>
                      <a:pt x="24" y="13"/>
                      <a:pt x="24" y="13"/>
                    </a:cubicBezTo>
                    <a:cubicBezTo>
                      <a:pt x="24" y="13"/>
                      <a:pt x="24" y="14"/>
                      <a:pt x="24" y="14"/>
                    </a:cubicBezTo>
                    <a:cubicBezTo>
                      <a:pt x="24" y="14"/>
                      <a:pt x="24" y="14"/>
                      <a:pt x="24" y="15"/>
                    </a:cubicBezTo>
                    <a:cubicBezTo>
                      <a:pt x="23" y="15"/>
                      <a:pt x="23" y="14"/>
                      <a:pt x="23" y="14"/>
                    </a:cubicBezTo>
                    <a:cubicBezTo>
                      <a:pt x="22" y="14"/>
                      <a:pt x="22" y="14"/>
                      <a:pt x="22" y="14"/>
                    </a:cubicBezTo>
                    <a:cubicBezTo>
                      <a:pt x="21" y="14"/>
                      <a:pt x="21" y="15"/>
                      <a:pt x="20" y="15"/>
                    </a:cubicBezTo>
                    <a:cubicBezTo>
                      <a:pt x="20" y="15"/>
                      <a:pt x="20" y="15"/>
                      <a:pt x="19" y="15"/>
                    </a:cubicBezTo>
                    <a:cubicBezTo>
                      <a:pt x="19" y="15"/>
                      <a:pt x="19" y="15"/>
                      <a:pt x="19" y="15"/>
                    </a:cubicBezTo>
                    <a:cubicBezTo>
                      <a:pt x="18" y="15"/>
                      <a:pt x="18" y="15"/>
                      <a:pt x="18" y="15"/>
                    </a:cubicBezTo>
                    <a:cubicBezTo>
                      <a:pt x="17" y="15"/>
                      <a:pt x="17" y="15"/>
                      <a:pt x="17" y="14"/>
                    </a:cubicBezTo>
                    <a:cubicBezTo>
                      <a:pt x="16" y="14"/>
                      <a:pt x="16" y="14"/>
                      <a:pt x="16" y="14"/>
                    </a:cubicBezTo>
                    <a:cubicBezTo>
                      <a:pt x="15" y="13"/>
                      <a:pt x="15" y="13"/>
                      <a:pt x="15" y="13"/>
                    </a:cubicBezTo>
                    <a:cubicBezTo>
                      <a:pt x="14" y="13"/>
                      <a:pt x="14" y="13"/>
                      <a:pt x="14" y="12"/>
                    </a:cubicBezTo>
                    <a:cubicBezTo>
                      <a:pt x="13" y="12"/>
                      <a:pt x="13" y="12"/>
                      <a:pt x="13" y="12"/>
                    </a:cubicBezTo>
                    <a:cubicBezTo>
                      <a:pt x="13" y="12"/>
                      <a:pt x="12" y="12"/>
                      <a:pt x="12" y="12"/>
                    </a:cubicBezTo>
                    <a:cubicBezTo>
                      <a:pt x="12" y="12"/>
                      <a:pt x="12" y="11"/>
                      <a:pt x="11" y="11"/>
                    </a:cubicBezTo>
                    <a:cubicBezTo>
                      <a:pt x="11" y="10"/>
                      <a:pt x="11" y="10"/>
                      <a:pt x="11" y="9"/>
                    </a:cubicBezTo>
                    <a:cubicBezTo>
                      <a:pt x="11" y="9"/>
                      <a:pt x="11" y="8"/>
                      <a:pt x="11" y="8"/>
                    </a:cubicBezTo>
                    <a:cubicBezTo>
                      <a:pt x="11" y="8"/>
                      <a:pt x="12" y="7"/>
                      <a:pt x="12" y="7"/>
                    </a:cubicBezTo>
                    <a:cubicBezTo>
                      <a:pt x="12" y="6"/>
                      <a:pt x="12" y="6"/>
                      <a:pt x="12" y="6"/>
                    </a:cubicBezTo>
                    <a:cubicBezTo>
                      <a:pt x="12" y="5"/>
                      <a:pt x="12" y="5"/>
                      <a:pt x="13" y="5"/>
                    </a:cubicBezTo>
                    <a:cubicBezTo>
                      <a:pt x="13" y="5"/>
                      <a:pt x="14" y="6"/>
                      <a:pt x="14" y="5"/>
                    </a:cubicBezTo>
                    <a:cubicBezTo>
                      <a:pt x="14" y="5"/>
                      <a:pt x="14" y="5"/>
                      <a:pt x="13" y="4"/>
                    </a:cubicBezTo>
                    <a:cubicBezTo>
                      <a:pt x="13" y="4"/>
                      <a:pt x="12" y="4"/>
                      <a:pt x="12" y="4"/>
                    </a:cubicBezTo>
                    <a:cubicBezTo>
                      <a:pt x="11" y="3"/>
                      <a:pt x="11" y="3"/>
                      <a:pt x="11" y="3"/>
                    </a:cubicBezTo>
                    <a:cubicBezTo>
                      <a:pt x="10" y="2"/>
                      <a:pt x="10" y="2"/>
                      <a:pt x="10" y="1"/>
                    </a:cubicBezTo>
                    <a:cubicBezTo>
                      <a:pt x="9" y="1"/>
                      <a:pt x="9" y="1"/>
                      <a:pt x="9" y="1"/>
                    </a:cubicBezTo>
                    <a:cubicBezTo>
                      <a:pt x="9" y="2"/>
                      <a:pt x="8" y="2"/>
                      <a:pt x="8" y="1"/>
                    </a:cubicBezTo>
                    <a:cubicBezTo>
                      <a:pt x="7" y="1"/>
                      <a:pt x="7" y="1"/>
                      <a:pt x="6" y="1"/>
                    </a:cubicBezTo>
                    <a:cubicBezTo>
                      <a:pt x="6" y="1"/>
                      <a:pt x="6" y="1"/>
                      <a:pt x="5" y="1"/>
                    </a:cubicBezTo>
                    <a:cubicBezTo>
                      <a:pt x="5" y="1"/>
                      <a:pt x="4" y="1"/>
                      <a:pt x="4" y="1"/>
                    </a:cubicBezTo>
                    <a:cubicBezTo>
                      <a:pt x="3" y="1"/>
                      <a:pt x="3" y="1"/>
                      <a:pt x="2" y="1"/>
                    </a:cubicBezTo>
                    <a:cubicBezTo>
                      <a:pt x="1" y="1"/>
                      <a:pt x="1" y="1"/>
                      <a:pt x="0" y="0"/>
                    </a:cubicBezTo>
                    <a:cubicBezTo>
                      <a:pt x="0" y="0"/>
                      <a:pt x="0" y="0"/>
                      <a:pt x="0" y="0"/>
                    </a:cubicBezTo>
                    <a:cubicBezTo>
                      <a:pt x="0" y="1"/>
                      <a:pt x="0" y="1"/>
                      <a:pt x="0" y="1"/>
                    </a:cubicBezTo>
                    <a:cubicBezTo>
                      <a:pt x="0" y="2"/>
                      <a:pt x="0" y="2"/>
                      <a:pt x="0" y="2"/>
                    </a:cubicBezTo>
                    <a:cubicBezTo>
                      <a:pt x="0" y="3"/>
                      <a:pt x="0" y="3"/>
                      <a:pt x="0" y="4"/>
                    </a:cubicBezTo>
                    <a:cubicBezTo>
                      <a:pt x="0" y="4"/>
                      <a:pt x="1" y="5"/>
                      <a:pt x="1" y="5"/>
                    </a:cubicBezTo>
                    <a:cubicBezTo>
                      <a:pt x="1" y="6"/>
                      <a:pt x="1" y="6"/>
                      <a:pt x="0" y="7"/>
                    </a:cubicBezTo>
                    <a:cubicBezTo>
                      <a:pt x="0" y="7"/>
                      <a:pt x="0" y="7"/>
                      <a:pt x="0" y="7"/>
                    </a:cubicBezTo>
                    <a:cubicBezTo>
                      <a:pt x="0" y="8"/>
                      <a:pt x="0" y="8"/>
                      <a:pt x="0" y="8"/>
                    </a:cubicBezTo>
                    <a:cubicBezTo>
                      <a:pt x="0" y="8"/>
                      <a:pt x="0" y="9"/>
                      <a:pt x="0" y="9"/>
                    </a:cubicBezTo>
                    <a:cubicBezTo>
                      <a:pt x="0" y="9"/>
                      <a:pt x="0" y="10"/>
                      <a:pt x="0" y="10"/>
                    </a:cubicBezTo>
                    <a:cubicBezTo>
                      <a:pt x="1" y="10"/>
                      <a:pt x="1" y="10"/>
                      <a:pt x="1" y="10"/>
                    </a:cubicBezTo>
                    <a:cubicBezTo>
                      <a:pt x="1" y="11"/>
                      <a:pt x="1" y="11"/>
                      <a:pt x="0" y="11"/>
                    </a:cubicBezTo>
                    <a:cubicBezTo>
                      <a:pt x="0" y="11"/>
                      <a:pt x="1" y="12"/>
                      <a:pt x="1" y="12"/>
                    </a:cubicBezTo>
                    <a:cubicBezTo>
                      <a:pt x="1" y="12"/>
                      <a:pt x="1" y="12"/>
                      <a:pt x="1" y="12"/>
                    </a:cubicBezTo>
                    <a:cubicBezTo>
                      <a:pt x="2" y="13"/>
                      <a:pt x="2" y="13"/>
                      <a:pt x="2" y="13"/>
                    </a:cubicBezTo>
                    <a:cubicBezTo>
                      <a:pt x="2" y="13"/>
                      <a:pt x="2" y="13"/>
                      <a:pt x="2" y="14"/>
                    </a:cubicBezTo>
                    <a:cubicBezTo>
                      <a:pt x="2" y="14"/>
                      <a:pt x="2" y="14"/>
                      <a:pt x="2" y="14"/>
                    </a:cubicBezTo>
                    <a:cubicBezTo>
                      <a:pt x="2" y="14"/>
                      <a:pt x="3" y="14"/>
                      <a:pt x="3" y="15"/>
                    </a:cubicBezTo>
                    <a:cubicBezTo>
                      <a:pt x="3" y="15"/>
                      <a:pt x="3" y="15"/>
                      <a:pt x="3" y="16"/>
                    </a:cubicBezTo>
                    <a:cubicBezTo>
                      <a:pt x="3" y="16"/>
                      <a:pt x="4" y="16"/>
                      <a:pt x="4" y="16"/>
                    </a:cubicBezTo>
                    <a:cubicBezTo>
                      <a:pt x="4" y="16"/>
                      <a:pt x="4" y="16"/>
                      <a:pt x="4" y="17"/>
                    </a:cubicBezTo>
                    <a:cubicBezTo>
                      <a:pt x="4" y="17"/>
                      <a:pt x="5" y="17"/>
                      <a:pt x="5" y="17"/>
                    </a:cubicBezTo>
                    <a:cubicBezTo>
                      <a:pt x="5" y="17"/>
                      <a:pt x="6" y="17"/>
                      <a:pt x="6" y="17"/>
                    </a:cubicBezTo>
                    <a:cubicBezTo>
                      <a:pt x="6" y="18"/>
                      <a:pt x="6" y="18"/>
                      <a:pt x="6" y="19"/>
                    </a:cubicBezTo>
                    <a:cubicBezTo>
                      <a:pt x="6" y="19"/>
                      <a:pt x="6" y="19"/>
                      <a:pt x="6" y="20"/>
                    </a:cubicBezTo>
                    <a:cubicBezTo>
                      <a:pt x="6" y="20"/>
                      <a:pt x="5" y="20"/>
                      <a:pt x="5" y="21"/>
                    </a:cubicBezTo>
                    <a:cubicBezTo>
                      <a:pt x="5" y="21"/>
                      <a:pt x="5" y="22"/>
                      <a:pt x="5" y="22"/>
                    </a:cubicBezTo>
                    <a:cubicBezTo>
                      <a:pt x="5" y="23"/>
                      <a:pt x="5" y="23"/>
                      <a:pt x="5" y="23"/>
                    </a:cubicBezTo>
                    <a:cubicBezTo>
                      <a:pt x="6" y="24"/>
                      <a:pt x="6" y="24"/>
                      <a:pt x="6" y="24"/>
                    </a:cubicBezTo>
                    <a:cubicBezTo>
                      <a:pt x="7" y="24"/>
                      <a:pt x="7" y="24"/>
                      <a:pt x="7" y="25"/>
                    </a:cubicBezTo>
                    <a:cubicBezTo>
                      <a:pt x="7" y="25"/>
                      <a:pt x="7" y="25"/>
                      <a:pt x="7" y="25"/>
                    </a:cubicBezTo>
                    <a:cubicBezTo>
                      <a:pt x="7" y="25"/>
                      <a:pt x="7" y="25"/>
                      <a:pt x="7" y="26"/>
                    </a:cubicBezTo>
                    <a:cubicBezTo>
                      <a:pt x="7" y="26"/>
                      <a:pt x="7" y="26"/>
                      <a:pt x="8" y="26"/>
                    </a:cubicBezTo>
                    <a:cubicBezTo>
                      <a:pt x="8" y="27"/>
                      <a:pt x="8" y="27"/>
                      <a:pt x="8" y="27"/>
                    </a:cubicBezTo>
                    <a:cubicBezTo>
                      <a:pt x="9" y="27"/>
                      <a:pt x="9" y="27"/>
                      <a:pt x="9" y="27"/>
                    </a:cubicBezTo>
                    <a:cubicBezTo>
                      <a:pt x="10" y="27"/>
                      <a:pt x="10" y="27"/>
                      <a:pt x="10" y="27"/>
                    </a:cubicBezTo>
                    <a:cubicBezTo>
                      <a:pt x="10" y="27"/>
                      <a:pt x="10" y="27"/>
                      <a:pt x="10" y="28"/>
                    </a:cubicBezTo>
                    <a:cubicBezTo>
                      <a:pt x="11" y="28"/>
                      <a:pt x="11" y="28"/>
                      <a:pt x="11" y="29"/>
                    </a:cubicBezTo>
                    <a:cubicBezTo>
                      <a:pt x="12" y="30"/>
                      <a:pt x="11" y="30"/>
                      <a:pt x="11" y="30"/>
                    </a:cubicBezTo>
                    <a:cubicBezTo>
                      <a:pt x="12" y="31"/>
                      <a:pt x="11" y="31"/>
                      <a:pt x="12" y="31"/>
                    </a:cubicBezTo>
                    <a:cubicBezTo>
                      <a:pt x="12" y="31"/>
                      <a:pt x="12" y="31"/>
                      <a:pt x="12" y="32"/>
                    </a:cubicBezTo>
                    <a:cubicBezTo>
                      <a:pt x="12" y="32"/>
                      <a:pt x="12" y="32"/>
                      <a:pt x="12" y="33"/>
                    </a:cubicBezTo>
                    <a:cubicBezTo>
                      <a:pt x="12" y="33"/>
                      <a:pt x="13" y="33"/>
                      <a:pt x="13" y="33"/>
                    </a:cubicBezTo>
                    <a:cubicBezTo>
                      <a:pt x="13" y="34"/>
                      <a:pt x="13" y="34"/>
                      <a:pt x="14" y="34"/>
                    </a:cubicBezTo>
                    <a:cubicBezTo>
                      <a:pt x="14" y="34"/>
                      <a:pt x="14" y="34"/>
                      <a:pt x="14" y="35"/>
                    </a:cubicBezTo>
                    <a:cubicBezTo>
                      <a:pt x="14" y="35"/>
                      <a:pt x="14" y="35"/>
                      <a:pt x="14" y="35"/>
                    </a:cubicBezTo>
                    <a:cubicBezTo>
                      <a:pt x="14" y="35"/>
                      <a:pt x="15" y="35"/>
                      <a:pt x="15" y="34"/>
                    </a:cubicBezTo>
                    <a:cubicBezTo>
                      <a:pt x="15" y="34"/>
                      <a:pt x="15" y="34"/>
                      <a:pt x="15" y="34"/>
                    </a:cubicBezTo>
                    <a:cubicBezTo>
                      <a:pt x="15" y="34"/>
                      <a:pt x="15" y="34"/>
                      <a:pt x="16" y="34"/>
                    </a:cubicBezTo>
                    <a:cubicBezTo>
                      <a:pt x="16" y="34"/>
                      <a:pt x="16" y="34"/>
                      <a:pt x="16" y="34"/>
                    </a:cubicBezTo>
                    <a:cubicBezTo>
                      <a:pt x="16" y="34"/>
                      <a:pt x="16" y="34"/>
                      <a:pt x="16" y="35"/>
                    </a:cubicBezTo>
                    <a:cubicBezTo>
                      <a:pt x="17" y="35"/>
                      <a:pt x="17" y="34"/>
                      <a:pt x="17" y="34"/>
                    </a:cubicBezTo>
                    <a:cubicBezTo>
                      <a:pt x="17" y="34"/>
                      <a:pt x="17" y="34"/>
                      <a:pt x="18" y="34"/>
                    </a:cubicBezTo>
                    <a:cubicBezTo>
                      <a:pt x="18" y="34"/>
                      <a:pt x="18" y="35"/>
                      <a:pt x="18" y="35"/>
                    </a:cubicBezTo>
                    <a:cubicBezTo>
                      <a:pt x="18" y="35"/>
                      <a:pt x="19" y="35"/>
                      <a:pt x="19" y="36"/>
                    </a:cubicBezTo>
                    <a:cubicBezTo>
                      <a:pt x="19" y="36"/>
                      <a:pt x="19" y="36"/>
                      <a:pt x="19" y="37"/>
                    </a:cubicBezTo>
                    <a:cubicBezTo>
                      <a:pt x="20" y="37"/>
                      <a:pt x="20" y="37"/>
                      <a:pt x="20" y="38"/>
                    </a:cubicBezTo>
                    <a:cubicBezTo>
                      <a:pt x="20" y="38"/>
                      <a:pt x="20" y="38"/>
                      <a:pt x="20" y="38"/>
                    </a:cubicBezTo>
                    <a:cubicBezTo>
                      <a:pt x="21" y="39"/>
                      <a:pt x="21" y="39"/>
                      <a:pt x="21" y="39"/>
                    </a:cubicBezTo>
                    <a:cubicBezTo>
                      <a:pt x="21" y="40"/>
                      <a:pt x="21" y="41"/>
                      <a:pt x="22" y="41"/>
                    </a:cubicBezTo>
                    <a:cubicBezTo>
                      <a:pt x="22" y="42"/>
                      <a:pt x="23" y="42"/>
                      <a:pt x="23" y="42"/>
                    </a:cubicBezTo>
                    <a:cubicBezTo>
                      <a:pt x="23" y="41"/>
                      <a:pt x="23" y="41"/>
                      <a:pt x="24" y="41"/>
                    </a:cubicBezTo>
                    <a:cubicBezTo>
                      <a:pt x="24" y="41"/>
                      <a:pt x="24" y="42"/>
                      <a:pt x="25" y="42"/>
                    </a:cubicBezTo>
                    <a:cubicBezTo>
                      <a:pt x="25" y="42"/>
                      <a:pt x="25" y="42"/>
                      <a:pt x="26" y="43"/>
                    </a:cubicBezTo>
                    <a:cubicBezTo>
                      <a:pt x="26" y="43"/>
                      <a:pt x="26" y="43"/>
                      <a:pt x="27" y="43"/>
                    </a:cubicBezTo>
                    <a:cubicBezTo>
                      <a:pt x="27" y="43"/>
                      <a:pt x="27" y="43"/>
                      <a:pt x="27" y="44"/>
                    </a:cubicBezTo>
                    <a:cubicBezTo>
                      <a:pt x="27" y="44"/>
                      <a:pt x="28" y="44"/>
                      <a:pt x="28" y="44"/>
                    </a:cubicBezTo>
                    <a:cubicBezTo>
                      <a:pt x="28" y="44"/>
                      <a:pt x="29" y="44"/>
                      <a:pt x="29" y="44"/>
                    </a:cubicBezTo>
                    <a:cubicBezTo>
                      <a:pt x="29" y="44"/>
                      <a:pt x="29" y="45"/>
                      <a:pt x="30" y="45"/>
                    </a:cubicBezTo>
                    <a:cubicBezTo>
                      <a:pt x="30" y="45"/>
                      <a:pt x="30" y="44"/>
                      <a:pt x="30" y="44"/>
                    </a:cubicBezTo>
                    <a:cubicBezTo>
                      <a:pt x="31" y="44"/>
                      <a:pt x="31" y="44"/>
                      <a:pt x="31" y="44"/>
                    </a:cubicBezTo>
                    <a:cubicBezTo>
                      <a:pt x="32" y="44"/>
                      <a:pt x="32" y="43"/>
                      <a:pt x="32" y="43"/>
                    </a:cubicBezTo>
                    <a:cubicBezTo>
                      <a:pt x="32" y="43"/>
                      <a:pt x="32" y="43"/>
                      <a:pt x="32" y="43"/>
                    </a:cubicBezTo>
                    <a:cubicBezTo>
                      <a:pt x="33" y="43"/>
                      <a:pt x="33" y="43"/>
                      <a:pt x="33" y="43"/>
                    </a:cubicBezTo>
                    <a:cubicBezTo>
                      <a:pt x="34" y="42"/>
                      <a:pt x="34" y="43"/>
                      <a:pt x="34" y="43"/>
                    </a:cubicBezTo>
                    <a:cubicBezTo>
                      <a:pt x="35" y="43"/>
                      <a:pt x="35" y="43"/>
                      <a:pt x="35" y="43"/>
                    </a:cubicBezTo>
                    <a:cubicBezTo>
                      <a:pt x="35" y="43"/>
                      <a:pt x="36" y="43"/>
                      <a:pt x="36" y="43"/>
                    </a:cubicBezTo>
                    <a:cubicBezTo>
                      <a:pt x="36" y="44"/>
                      <a:pt x="36" y="44"/>
                      <a:pt x="36" y="44"/>
                    </a:cubicBezTo>
                    <a:cubicBezTo>
                      <a:pt x="37" y="45"/>
                      <a:pt x="36" y="45"/>
                      <a:pt x="37" y="46"/>
                    </a:cubicBezTo>
                    <a:cubicBezTo>
                      <a:pt x="37" y="46"/>
                      <a:pt x="37" y="46"/>
                      <a:pt x="37" y="46"/>
                    </a:cubicBezTo>
                    <a:cubicBezTo>
                      <a:pt x="37" y="47"/>
                      <a:pt x="37" y="47"/>
                      <a:pt x="38" y="47"/>
                    </a:cubicBezTo>
                    <a:cubicBezTo>
                      <a:pt x="38" y="47"/>
                      <a:pt x="38" y="47"/>
                      <a:pt x="38" y="47"/>
                    </a:cubicBezTo>
                    <a:cubicBezTo>
                      <a:pt x="38" y="48"/>
                      <a:pt x="39" y="47"/>
                      <a:pt x="39" y="47"/>
                    </a:cubicBezTo>
                    <a:cubicBezTo>
                      <a:pt x="39" y="47"/>
                      <a:pt x="40" y="47"/>
                      <a:pt x="40" y="47"/>
                    </a:cubicBezTo>
                    <a:cubicBezTo>
                      <a:pt x="40" y="47"/>
                      <a:pt x="41" y="48"/>
                      <a:pt x="41" y="48"/>
                    </a:cubicBezTo>
                    <a:cubicBezTo>
                      <a:pt x="42" y="48"/>
                      <a:pt x="42" y="48"/>
                      <a:pt x="43" y="48"/>
                    </a:cubicBezTo>
                    <a:cubicBezTo>
                      <a:pt x="44" y="48"/>
                      <a:pt x="44" y="48"/>
                      <a:pt x="44" y="48"/>
                    </a:cubicBezTo>
                    <a:cubicBezTo>
                      <a:pt x="45" y="48"/>
                      <a:pt x="45" y="48"/>
                      <a:pt x="46" y="48"/>
                    </a:cubicBezTo>
                    <a:cubicBezTo>
                      <a:pt x="46" y="49"/>
                      <a:pt x="46" y="49"/>
                      <a:pt x="47" y="49"/>
                    </a:cubicBezTo>
                    <a:cubicBezTo>
                      <a:pt x="48" y="49"/>
                      <a:pt x="48" y="49"/>
                      <a:pt x="48" y="49"/>
                    </a:cubicBezTo>
                    <a:cubicBezTo>
                      <a:pt x="49" y="49"/>
                      <a:pt x="49" y="49"/>
                      <a:pt x="49" y="49"/>
                    </a:cubicBezTo>
                    <a:cubicBezTo>
                      <a:pt x="49" y="49"/>
                      <a:pt x="49" y="49"/>
                      <a:pt x="49" y="49"/>
                    </a:cubicBezTo>
                    <a:cubicBezTo>
                      <a:pt x="49" y="48"/>
                      <a:pt x="48" y="48"/>
                      <a:pt x="48" y="47"/>
                    </a:cubicBezTo>
                    <a:cubicBezTo>
                      <a:pt x="48" y="46"/>
                      <a:pt x="48" y="46"/>
                      <a:pt x="49" y="46"/>
                    </a:cubicBezTo>
                    <a:cubicBezTo>
                      <a:pt x="49" y="45"/>
                      <a:pt x="49" y="45"/>
                      <a:pt x="50" y="44"/>
                    </a:cubicBezTo>
                    <a:cubicBezTo>
                      <a:pt x="50" y="44"/>
                      <a:pt x="50" y="44"/>
                      <a:pt x="51" y="44"/>
                    </a:cubicBezTo>
                    <a:cubicBezTo>
                      <a:pt x="51" y="44"/>
                      <a:pt x="51" y="44"/>
                      <a:pt x="52" y="43"/>
                    </a:cubicBezTo>
                    <a:cubicBezTo>
                      <a:pt x="52" y="43"/>
                      <a:pt x="51" y="43"/>
                      <a:pt x="51" y="42"/>
                    </a:cubicBezTo>
                    <a:cubicBezTo>
                      <a:pt x="51" y="42"/>
                      <a:pt x="51" y="42"/>
                      <a:pt x="51" y="4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5" name="Google Shape;855;p25"/>
              <p:cNvSpPr/>
              <p:nvPr/>
            </p:nvSpPr>
            <p:spPr>
              <a:xfrm>
                <a:off x="5435602" y="178911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6" name="Google Shape;856;p25"/>
              <p:cNvSpPr/>
              <p:nvPr/>
            </p:nvSpPr>
            <p:spPr>
              <a:xfrm>
                <a:off x="7173914" y="3421064"/>
                <a:ext cx="1090613" cy="887413"/>
              </a:xfrm>
              <a:custGeom>
                <a:rect b="b" l="l" r="r" t="t"/>
                <a:pathLst>
                  <a:path extrusionOk="0" h="82" w="101">
                    <a:moveTo>
                      <a:pt x="1" y="69"/>
                    </a:moveTo>
                    <a:cubicBezTo>
                      <a:pt x="1" y="69"/>
                      <a:pt x="1" y="69"/>
                      <a:pt x="1" y="70"/>
                    </a:cubicBezTo>
                    <a:cubicBezTo>
                      <a:pt x="2" y="70"/>
                      <a:pt x="2" y="70"/>
                      <a:pt x="2" y="70"/>
                    </a:cubicBezTo>
                    <a:cubicBezTo>
                      <a:pt x="3" y="70"/>
                      <a:pt x="4" y="70"/>
                      <a:pt x="4" y="70"/>
                    </a:cubicBezTo>
                    <a:cubicBezTo>
                      <a:pt x="5" y="70"/>
                      <a:pt x="5" y="70"/>
                      <a:pt x="6" y="70"/>
                    </a:cubicBezTo>
                    <a:cubicBezTo>
                      <a:pt x="7" y="70"/>
                      <a:pt x="7" y="70"/>
                      <a:pt x="8" y="69"/>
                    </a:cubicBezTo>
                    <a:cubicBezTo>
                      <a:pt x="8" y="69"/>
                      <a:pt x="8" y="69"/>
                      <a:pt x="8" y="69"/>
                    </a:cubicBezTo>
                    <a:cubicBezTo>
                      <a:pt x="9" y="69"/>
                      <a:pt x="9" y="69"/>
                      <a:pt x="9" y="68"/>
                    </a:cubicBezTo>
                    <a:cubicBezTo>
                      <a:pt x="10" y="68"/>
                      <a:pt x="10" y="68"/>
                      <a:pt x="11" y="68"/>
                    </a:cubicBezTo>
                    <a:cubicBezTo>
                      <a:pt x="11" y="68"/>
                      <a:pt x="11" y="68"/>
                      <a:pt x="11" y="68"/>
                    </a:cubicBezTo>
                    <a:cubicBezTo>
                      <a:pt x="11" y="67"/>
                      <a:pt x="12" y="67"/>
                      <a:pt x="12" y="67"/>
                    </a:cubicBezTo>
                    <a:cubicBezTo>
                      <a:pt x="12" y="67"/>
                      <a:pt x="12" y="67"/>
                      <a:pt x="13" y="67"/>
                    </a:cubicBezTo>
                    <a:cubicBezTo>
                      <a:pt x="13" y="67"/>
                      <a:pt x="14" y="67"/>
                      <a:pt x="14" y="67"/>
                    </a:cubicBezTo>
                    <a:cubicBezTo>
                      <a:pt x="15" y="67"/>
                      <a:pt x="15" y="67"/>
                      <a:pt x="16" y="67"/>
                    </a:cubicBezTo>
                    <a:cubicBezTo>
                      <a:pt x="17" y="67"/>
                      <a:pt x="17" y="67"/>
                      <a:pt x="18" y="67"/>
                    </a:cubicBezTo>
                    <a:cubicBezTo>
                      <a:pt x="18" y="67"/>
                      <a:pt x="19" y="67"/>
                      <a:pt x="19" y="67"/>
                    </a:cubicBezTo>
                    <a:cubicBezTo>
                      <a:pt x="20" y="67"/>
                      <a:pt x="20" y="67"/>
                      <a:pt x="21" y="67"/>
                    </a:cubicBezTo>
                    <a:cubicBezTo>
                      <a:pt x="21" y="67"/>
                      <a:pt x="21" y="67"/>
                      <a:pt x="22" y="66"/>
                    </a:cubicBezTo>
                    <a:cubicBezTo>
                      <a:pt x="22" y="66"/>
                      <a:pt x="23" y="66"/>
                      <a:pt x="23" y="65"/>
                    </a:cubicBezTo>
                    <a:cubicBezTo>
                      <a:pt x="23" y="65"/>
                      <a:pt x="24" y="65"/>
                      <a:pt x="24" y="64"/>
                    </a:cubicBezTo>
                    <a:cubicBezTo>
                      <a:pt x="25" y="64"/>
                      <a:pt x="25" y="64"/>
                      <a:pt x="25" y="64"/>
                    </a:cubicBezTo>
                    <a:cubicBezTo>
                      <a:pt x="26" y="64"/>
                      <a:pt x="26" y="64"/>
                      <a:pt x="26" y="63"/>
                    </a:cubicBezTo>
                    <a:cubicBezTo>
                      <a:pt x="26" y="63"/>
                      <a:pt x="27" y="63"/>
                      <a:pt x="27" y="63"/>
                    </a:cubicBezTo>
                    <a:cubicBezTo>
                      <a:pt x="28" y="63"/>
                      <a:pt x="28" y="63"/>
                      <a:pt x="28" y="62"/>
                    </a:cubicBezTo>
                    <a:cubicBezTo>
                      <a:pt x="29" y="62"/>
                      <a:pt x="29" y="62"/>
                      <a:pt x="29" y="62"/>
                    </a:cubicBezTo>
                    <a:cubicBezTo>
                      <a:pt x="30" y="62"/>
                      <a:pt x="30" y="62"/>
                      <a:pt x="31" y="62"/>
                    </a:cubicBezTo>
                    <a:cubicBezTo>
                      <a:pt x="31" y="62"/>
                      <a:pt x="31" y="63"/>
                      <a:pt x="32" y="63"/>
                    </a:cubicBezTo>
                    <a:cubicBezTo>
                      <a:pt x="32" y="63"/>
                      <a:pt x="32" y="63"/>
                      <a:pt x="33" y="63"/>
                    </a:cubicBezTo>
                    <a:cubicBezTo>
                      <a:pt x="34" y="63"/>
                      <a:pt x="34" y="62"/>
                      <a:pt x="35" y="62"/>
                    </a:cubicBezTo>
                    <a:cubicBezTo>
                      <a:pt x="35" y="62"/>
                      <a:pt x="35" y="62"/>
                      <a:pt x="36" y="61"/>
                    </a:cubicBezTo>
                    <a:cubicBezTo>
                      <a:pt x="36" y="61"/>
                      <a:pt x="36" y="61"/>
                      <a:pt x="36" y="61"/>
                    </a:cubicBezTo>
                    <a:cubicBezTo>
                      <a:pt x="36" y="61"/>
                      <a:pt x="37" y="61"/>
                      <a:pt x="37" y="61"/>
                    </a:cubicBezTo>
                    <a:cubicBezTo>
                      <a:pt x="38" y="61"/>
                      <a:pt x="38" y="61"/>
                      <a:pt x="38" y="61"/>
                    </a:cubicBezTo>
                    <a:cubicBezTo>
                      <a:pt x="39" y="61"/>
                      <a:pt x="39" y="61"/>
                      <a:pt x="40" y="61"/>
                    </a:cubicBezTo>
                    <a:cubicBezTo>
                      <a:pt x="40" y="61"/>
                      <a:pt x="41" y="61"/>
                      <a:pt x="41" y="61"/>
                    </a:cubicBezTo>
                    <a:cubicBezTo>
                      <a:pt x="42" y="61"/>
                      <a:pt x="42" y="60"/>
                      <a:pt x="43" y="60"/>
                    </a:cubicBezTo>
                    <a:cubicBezTo>
                      <a:pt x="43" y="60"/>
                      <a:pt x="43" y="61"/>
                      <a:pt x="44" y="61"/>
                    </a:cubicBezTo>
                    <a:cubicBezTo>
                      <a:pt x="44" y="61"/>
                      <a:pt x="44" y="61"/>
                      <a:pt x="44" y="61"/>
                    </a:cubicBezTo>
                    <a:cubicBezTo>
                      <a:pt x="44" y="62"/>
                      <a:pt x="44" y="62"/>
                      <a:pt x="44" y="62"/>
                    </a:cubicBezTo>
                    <a:cubicBezTo>
                      <a:pt x="44" y="62"/>
                      <a:pt x="44" y="62"/>
                      <a:pt x="45" y="62"/>
                    </a:cubicBezTo>
                    <a:cubicBezTo>
                      <a:pt x="45" y="62"/>
                      <a:pt x="45" y="62"/>
                      <a:pt x="46" y="62"/>
                    </a:cubicBezTo>
                    <a:cubicBezTo>
                      <a:pt x="46" y="62"/>
                      <a:pt x="46" y="62"/>
                      <a:pt x="46" y="62"/>
                    </a:cubicBezTo>
                    <a:cubicBezTo>
                      <a:pt x="47" y="62"/>
                      <a:pt x="48" y="62"/>
                      <a:pt x="48" y="62"/>
                    </a:cubicBezTo>
                    <a:cubicBezTo>
                      <a:pt x="48" y="63"/>
                      <a:pt x="48" y="63"/>
                      <a:pt x="48" y="63"/>
                    </a:cubicBezTo>
                    <a:cubicBezTo>
                      <a:pt x="49" y="64"/>
                      <a:pt x="49" y="64"/>
                      <a:pt x="49" y="64"/>
                    </a:cubicBezTo>
                    <a:cubicBezTo>
                      <a:pt x="49" y="64"/>
                      <a:pt x="49" y="64"/>
                      <a:pt x="49" y="65"/>
                    </a:cubicBezTo>
                    <a:cubicBezTo>
                      <a:pt x="49" y="65"/>
                      <a:pt x="49" y="65"/>
                      <a:pt x="49" y="65"/>
                    </a:cubicBezTo>
                    <a:cubicBezTo>
                      <a:pt x="49" y="66"/>
                      <a:pt x="49" y="66"/>
                      <a:pt x="49" y="66"/>
                    </a:cubicBezTo>
                    <a:cubicBezTo>
                      <a:pt x="49" y="67"/>
                      <a:pt x="49" y="67"/>
                      <a:pt x="49" y="67"/>
                    </a:cubicBezTo>
                    <a:cubicBezTo>
                      <a:pt x="49" y="67"/>
                      <a:pt x="49" y="67"/>
                      <a:pt x="49" y="68"/>
                    </a:cubicBezTo>
                    <a:cubicBezTo>
                      <a:pt x="49" y="68"/>
                      <a:pt x="49" y="68"/>
                      <a:pt x="49" y="68"/>
                    </a:cubicBezTo>
                    <a:cubicBezTo>
                      <a:pt x="49" y="69"/>
                      <a:pt x="49" y="69"/>
                      <a:pt x="49" y="69"/>
                    </a:cubicBezTo>
                    <a:cubicBezTo>
                      <a:pt x="49" y="70"/>
                      <a:pt x="49" y="70"/>
                      <a:pt x="49" y="70"/>
                    </a:cubicBezTo>
                    <a:cubicBezTo>
                      <a:pt x="50" y="70"/>
                      <a:pt x="50" y="70"/>
                      <a:pt x="50" y="70"/>
                    </a:cubicBezTo>
                    <a:cubicBezTo>
                      <a:pt x="50" y="69"/>
                      <a:pt x="51" y="69"/>
                      <a:pt x="51" y="69"/>
                    </a:cubicBezTo>
                    <a:cubicBezTo>
                      <a:pt x="51" y="69"/>
                      <a:pt x="51" y="69"/>
                      <a:pt x="52" y="68"/>
                    </a:cubicBezTo>
                    <a:cubicBezTo>
                      <a:pt x="52" y="68"/>
                      <a:pt x="51" y="68"/>
                      <a:pt x="52" y="68"/>
                    </a:cubicBezTo>
                    <a:cubicBezTo>
                      <a:pt x="52" y="67"/>
                      <a:pt x="52" y="67"/>
                      <a:pt x="52" y="67"/>
                    </a:cubicBezTo>
                    <a:cubicBezTo>
                      <a:pt x="53" y="67"/>
                      <a:pt x="53" y="67"/>
                      <a:pt x="53" y="67"/>
                    </a:cubicBezTo>
                    <a:cubicBezTo>
                      <a:pt x="54" y="67"/>
                      <a:pt x="54" y="67"/>
                      <a:pt x="54" y="66"/>
                    </a:cubicBezTo>
                    <a:cubicBezTo>
                      <a:pt x="54" y="66"/>
                      <a:pt x="55" y="66"/>
                      <a:pt x="55" y="66"/>
                    </a:cubicBezTo>
                    <a:cubicBezTo>
                      <a:pt x="55" y="66"/>
                      <a:pt x="55" y="65"/>
                      <a:pt x="55" y="65"/>
                    </a:cubicBezTo>
                    <a:cubicBezTo>
                      <a:pt x="55" y="65"/>
                      <a:pt x="56" y="65"/>
                      <a:pt x="56" y="65"/>
                    </a:cubicBezTo>
                    <a:cubicBezTo>
                      <a:pt x="57" y="65"/>
                      <a:pt x="57" y="64"/>
                      <a:pt x="57" y="65"/>
                    </a:cubicBezTo>
                    <a:cubicBezTo>
                      <a:pt x="57" y="65"/>
                      <a:pt x="57" y="65"/>
                      <a:pt x="56" y="65"/>
                    </a:cubicBezTo>
                    <a:cubicBezTo>
                      <a:pt x="56" y="66"/>
                      <a:pt x="57" y="66"/>
                      <a:pt x="56" y="66"/>
                    </a:cubicBezTo>
                    <a:cubicBezTo>
                      <a:pt x="56" y="66"/>
                      <a:pt x="56" y="67"/>
                      <a:pt x="56" y="67"/>
                    </a:cubicBezTo>
                    <a:cubicBezTo>
                      <a:pt x="56" y="67"/>
                      <a:pt x="55" y="67"/>
                      <a:pt x="55" y="67"/>
                    </a:cubicBezTo>
                    <a:cubicBezTo>
                      <a:pt x="55" y="68"/>
                      <a:pt x="55" y="68"/>
                      <a:pt x="54" y="68"/>
                    </a:cubicBezTo>
                    <a:cubicBezTo>
                      <a:pt x="54" y="68"/>
                      <a:pt x="54" y="68"/>
                      <a:pt x="54" y="69"/>
                    </a:cubicBezTo>
                    <a:cubicBezTo>
                      <a:pt x="54" y="69"/>
                      <a:pt x="54" y="69"/>
                      <a:pt x="54" y="69"/>
                    </a:cubicBezTo>
                    <a:cubicBezTo>
                      <a:pt x="53" y="70"/>
                      <a:pt x="53" y="70"/>
                      <a:pt x="53" y="70"/>
                    </a:cubicBezTo>
                    <a:cubicBezTo>
                      <a:pt x="53" y="70"/>
                      <a:pt x="52" y="70"/>
                      <a:pt x="52" y="70"/>
                    </a:cubicBezTo>
                    <a:cubicBezTo>
                      <a:pt x="52" y="71"/>
                      <a:pt x="52" y="71"/>
                      <a:pt x="52" y="71"/>
                    </a:cubicBezTo>
                    <a:cubicBezTo>
                      <a:pt x="52" y="71"/>
                      <a:pt x="52" y="71"/>
                      <a:pt x="53" y="71"/>
                    </a:cubicBezTo>
                    <a:cubicBezTo>
                      <a:pt x="53" y="71"/>
                      <a:pt x="53" y="71"/>
                      <a:pt x="54" y="71"/>
                    </a:cubicBezTo>
                    <a:cubicBezTo>
                      <a:pt x="54" y="71"/>
                      <a:pt x="54" y="71"/>
                      <a:pt x="54" y="70"/>
                    </a:cubicBezTo>
                    <a:cubicBezTo>
                      <a:pt x="55" y="70"/>
                      <a:pt x="55" y="70"/>
                      <a:pt x="55" y="69"/>
                    </a:cubicBezTo>
                    <a:cubicBezTo>
                      <a:pt x="55" y="69"/>
                      <a:pt x="55" y="69"/>
                      <a:pt x="56" y="69"/>
                    </a:cubicBezTo>
                    <a:cubicBezTo>
                      <a:pt x="56" y="69"/>
                      <a:pt x="56" y="69"/>
                      <a:pt x="56" y="70"/>
                    </a:cubicBezTo>
                    <a:cubicBezTo>
                      <a:pt x="56" y="70"/>
                      <a:pt x="56" y="70"/>
                      <a:pt x="56" y="71"/>
                    </a:cubicBezTo>
                    <a:cubicBezTo>
                      <a:pt x="55" y="71"/>
                      <a:pt x="55" y="71"/>
                      <a:pt x="55" y="71"/>
                    </a:cubicBezTo>
                    <a:cubicBezTo>
                      <a:pt x="55" y="72"/>
                      <a:pt x="55" y="72"/>
                      <a:pt x="55" y="72"/>
                    </a:cubicBezTo>
                    <a:cubicBezTo>
                      <a:pt x="55" y="72"/>
                      <a:pt x="54" y="72"/>
                      <a:pt x="54" y="72"/>
                    </a:cubicBezTo>
                    <a:cubicBezTo>
                      <a:pt x="55" y="73"/>
                      <a:pt x="55" y="72"/>
                      <a:pt x="56" y="72"/>
                    </a:cubicBezTo>
                    <a:cubicBezTo>
                      <a:pt x="56" y="72"/>
                      <a:pt x="56" y="72"/>
                      <a:pt x="56" y="73"/>
                    </a:cubicBezTo>
                    <a:cubicBezTo>
                      <a:pt x="56" y="73"/>
                      <a:pt x="56" y="74"/>
                      <a:pt x="56" y="74"/>
                    </a:cubicBezTo>
                    <a:cubicBezTo>
                      <a:pt x="56" y="75"/>
                      <a:pt x="56" y="75"/>
                      <a:pt x="55" y="75"/>
                    </a:cubicBezTo>
                    <a:cubicBezTo>
                      <a:pt x="55" y="75"/>
                      <a:pt x="55" y="75"/>
                      <a:pt x="55" y="76"/>
                    </a:cubicBezTo>
                    <a:cubicBezTo>
                      <a:pt x="55" y="76"/>
                      <a:pt x="55" y="76"/>
                      <a:pt x="55" y="77"/>
                    </a:cubicBezTo>
                    <a:cubicBezTo>
                      <a:pt x="55" y="77"/>
                      <a:pt x="56" y="77"/>
                      <a:pt x="56" y="78"/>
                    </a:cubicBezTo>
                    <a:cubicBezTo>
                      <a:pt x="56" y="78"/>
                      <a:pt x="56" y="79"/>
                      <a:pt x="56" y="79"/>
                    </a:cubicBezTo>
                    <a:cubicBezTo>
                      <a:pt x="56" y="79"/>
                      <a:pt x="57" y="79"/>
                      <a:pt x="57" y="80"/>
                    </a:cubicBezTo>
                    <a:cubicBezTo>
                      <a:pt x="57" y="80"/>
                      <a:pt x="58" y="80"/>
                      <a:pt x="58" y="80"/>
                    </a:cubicBezTo>
                    <a:cubicBezTo>
                      <a:pt x="58" y="80"/>
                      <a:pt x="59" y="80"/>
                      <a:pt x="59" y="80"/>
                    </a:cubicBezTo>
                    <a:cubicBezTo>
                      <a:pt x="60" y="80"/>
                      <a:pt x="60" y="80"/>
                      <a:pt x="60" y="80"/>
                    </a:cubicBezTo>
                    <a:cubicBezTo>
                      <a:pt x="60" y="81"/>
                      <a:pt x="61" y="81"/>
                      <a:pt x="61" y="81"/>
                    </a:cubicBezTo>
                    <a:cubicBezTo>
                      <a:pt x="61" y="81"/>
                      <a:pt x="62" y="82"/>
                      <a:pt x="62" y="81"/>
                    </a:cubicBezTo>
                    <a:cubicBezTo>
                      <a:pt x="63" y="81"/>
                      <a:pt x="63" y="81"/>
                      <a:pt x="63" y="81"/>
                    </a:cubicBezTo>
                    <a:cubicBezTo>
                      <a:pt x="63" y="80"/>
                      <a:pt x="63" y="80"/>
                      <a:pt x="64" y="80"/>
                    </a:cubicBezTo>
                    <a:cubicBezTo>
                      <a:pt x="64" y="80"/>
                      <a:pt x="65" y="80"/>
                      <a:pt x="65" y="80"/>
                    </a:cubicBezTo>
                    <a:cubicBezTo>
                      <a:pt x="65" y="80"/>
                      <a:pt x="65" y="80"/>
                      <a:pt x="66" y="79"/>
                    </a:cubicBezTo>
                    <a:cubicBezTo>
                      <a:pt x="66" y="79"/>
                      <a:pt x="66" y="79"/>
                      <a:pt x="67" y="79"/>
                    </a:cubicBezTo>
                    <a:cubicBezTo>
                      <a:pt x="67" y="79"/>
                      <a:pt x="67" y="80"/>
                      <a:pt x="67" y="80"/>
                    </a:cubicBezTo>
                    <a:cubicBezTo>
                      <a:pt x="67" y="80"/>
                      <a:pt x="67" y="81"/>
                      <a:pt x="67" y="81"/>
                    </a:cubicBezTo>
                    <a:cubicBezTo>
                      <a:pt x="67" y="81"/>
                      <a:pt x="67" y="81"/>
                      <a:pt x="68" y="82"/>
                    </a:cubicBezTo>
                    <a:cubicBezTo>
                      <a:pt x="68" y="82"/>
                      <a:pt x="68" y="82"/>
                      <a:pt x="69" y="82"/>
                    </a:cubicBezTo>
                    <a:cubicBezTo>
                      <a:pt x="69" y="82"/>
                      <a:pt x="70" y="81"/>
                      <a:pt x="70" y="81"/>
                    </a:cubicBezTo>
                    <a:cubicBezTo>
                      <a:pt x="70" y="81"/>
                      <a:pt x="71" y="81"/>
                      <a:pt x="71" y="80"/>
                    </a:cubicBezTo>
                    <a:cubicBezTo>
                      <a:pt x="72" y="80"/>
                      <a:pt x="72" y="80"/>
                      <a:pt x="72" y="80"/>
                    </a:cubicBezTo>
                    <a:cubicBezTo>
                      <a:pt x="73" y="80"/>
                      <a:pt x="72" y="79"/>
                      <a:pt x="73" y="79"/>
                    </a:cubicBezTo>
                    <a:cubicBezTo>
                      <a:pt x="73" y="79"/>
                      <a:pt x="74" y="79"/>
                      <a:pt x="74" y="79"/>
                    </a:cubicBezTo>
                    <a:cubicBezTo>
                      <a:pt x="75" y="78"/>
                      <a:pt x="75" y="78"/>
                      <a:pt x="76" y="78"/>
                    </a:cubicBezTo>
                    <a:cubicBezTo>
                      <a:pt x="77" y="78"/>
                      <a:pt x="77" y="79"/>
                      <a:pt x="78" y="79"/>
                    </a:cubicBezTo>
                    <a:cubicBezTo>
                      <a:pt x="78" y="79"/>
                      <a:pt x="78" y="79"/>
                      <a:pt x="79" y="78"/>
                    </a:cubicBezTo>
                    <a:cubicBezTo>
                      <a:pt x="79" y="78"/>
                      <a:pt x="79" y="78"/>
                      <a:pt x="79" y="77"/>
                    </a:cubicBezTo>
                    <a:cubicBezTo>
                      <a:pt x="80" y="77"/>
                      <a:pt x="80" y="76"/>
                      <a:pt x="81" y="75"/>
                    </a:cubicBezTo>
                    <a:cubicBezTo>
                      <a:pt x="81" y="74"/>
                      <a:pt x="82" y="74"/>
                      <a:pt x="82" y="74"/>
                    </a:cubicBezTo>
                    <a:cubicBezTo>
                      <a:pt x="83" y="74"/>
                      <a:pt x="83" y="73"/>
                      <a:pt x="83" y="73"/>
                    </a:cubicBezTo>
                    <a:cubicBezTo>
                      <a:pt x="83" y="72"/>
                      <a:pt x="84" y="72"/>
                      <a:pt x="84" y="72"/>
                    </a:cubicBezTo>
                    <a:cubicBezTo>
                      <a:pt x="84" y="72"/>
                      <a:pt x="84" y="72"/>
                      <a:pt x="84" y="72"/>
                    </a:cubicBezTo>
                    <a:cubicBezTo>
                      <a:pt x="85" y="71"/>
                      <a:pt x="85" y="71"/>
                      <a:pt x="85" y="70"/>
                    </a:cubicBezTo>
                    <a:cubicBezTo>
                      <a:pt x="86" y="70"/>
                      <a:pt x="86" y="69"/>
                      <a:pt x="87" y="69"/>
                    </a:cubicBezTo>
                    <a:cubicBezTo>
                      <a:pt x="87" y="68"/>
                      <a:pt x="87" y="68"/>
                      <a:pt x="88" y="67"/>
                    </a:cubicBezTo>
                    <a:cubicBezTo>
                      <a:pt x="89" y="66"/>
                      <a:pt x="89" y="66"/>
                      <a:pt x="89" y="65"/>
                    </a:cubicBezTo>
                    <a:cubicBezTo>
                      <a:pt x="90" y="65"/>
                      <a:pt x="90" y="65"/>
                      <a:pt x="91" y="65"/>
                    </a:cubicBezTo>
                    <a:cubicBezTo>
                      <a:pt x="91" y="64"/>
                      <a:pt x="91" y="64"/>
                      <a:pt x="92" y="64"/>
                    </a:cubicBezTo>
                    <a:cubicBezTo>
                      <a:pt x="92" y="63"/>
                      <a:pt x="92" y="63"/>
                      <a:pt x="93" y="63"/>
                    </a:cubicBezTo>
                    <a:cubicBezTo>
                      <a:pt x="93" y="62"/>
                      <a:pt x="93" y="62"/>
                      <a:pt x="94" y="62"/>
                    </a:cubicBezTo>
                    <a:cubicBezTo>
                      <a:pt x="94" y="62"/>
                      <a:pt x="94" y="62"/>
                      <a:pt x="94" y="61"/>
                    </a:cubicBezTo>
                    <a:cubicBezTo>
                      <a:pt x="94" y="61"/>
                      <a:pt x="95" y="61"/>
                      <a:pt x="95" y="60"/>
                    </a:cubicBezTo>
                    <a:cubicBezTo>
                      <a:pt x="96" y="60"/>
                      <a:pt x="96" y="59"/>
                      <a:pt x="96" y="59"/>
                    </a:cubicBezTo>
                    <a:cubicBezTo>
                      <a:pt x="97" y="58"/>
                      <a:pt x="97" y="58"/>
                      <a:pt x="98" y="57"/>
                    </a:cubicBezTo>
                    <a:cubicBezTo>
                      <a:pt x="98" y="57"/>
                      <a:pt x="98" y="56"/>
                      <a:pt x="98" y="56"/>
                    </a:cubicBezTo>
                    <a:cubicBezTo>
                      <a:pt x="99" y="55"/>
                      <a:pt x="98" y="55"/>
                      <a:pt x="99" y="54"/>
                    </a:cubicBezTo>
                    <a:cubicBezTo>
                      <a:pt x="99" y="54"/>
                      <a:pt x="100" y="54"/>
                      <a:pt x="100" y="53"/>
                    </a:cubicBezTo>
                    <a:cubicBezTo>
                      <a:pt x="100" y="53"/>
                      <a:pt x="100" y="52"/>
                      <a:pt x="101" y="52"/>
                    </a:cubicBezTo>
                    <a:cubicBezTo>
                      <a:pt x="101" y="51"/>
                      <a:pt x="101" y="51"/>
                      <a:pt x="101" y="50"/>
                    </a:cubicBezTo>
                    <a:cubicBezTo>
                      <a:pt x="101" y="49"/>
                      <a:pt x="101" y="49"/>
                      <a:pt x="101" y="48"/>
                    </a:cubicBezTo>
                    <a:cubicBezTo>
                      <a:pt x="101" y="48"/>
                      <a:pt x="101" y="47"/>
                      <a:pt x="101" y="47"/>
                    </a:cubicBezTo>
                    <a:cubicBezTo>
                      <a:pt x="101" y="46"/>
                      <a:pt x="101" y="46"/>
                      <a:pt x="101" y="45"/>
                    </a:cubicBezTo>
                    <a:cubicBezTo>
                      <a:pt x="101" y="45"/>
                      <a:pt x="101" y="44"/>
                      <a:pt x="101" y="43"/>
                    </a:cubicBezTo>
                    <a:cubicBezTo>
                      <a:pt x="101" y="42"/>
                      <a:pt x="101" y="42"/>
                      <a:pt x="101" y="41"/>
                    </a:cubicBezTo>
                    <a:cubicBezTo>
                      <a:pt x="101" y="41"/>
                      <a:pt x="101" y="41"/>
                      <a:pt x="101" y="41"/>
                    </a:cubicBezTo>
                    <a:cubicBezTo>
                      <a:pt x="101" y="41"/>
                      <a:pt x="101" y="41"/>
                      <a:pt x="101" y="40"/>
                    </a:cubicBezTo>
                    <a:cubicBezTo>
                      <a:pt x="100" y="40"/>
                      <a:pt x="100" y="39"/>
                      <a:pt x="100" y="39"/>
                    </a:cubicBezTo>
                    <a:cubicBezTo>
                      <a:pt x="99" y="38"/>
                      <a:pt x="98" y="38"/>
                      <a:pt x="98" y="37"/>
                    </a:cubicBezTo>
                    <a:cubicBezTo>
                      <a:pt x="98" y="37"/>
                      <a:pt x="98" y="36"/>
                      <a:pt x="98" y="36"/>
                    </a:cubicBezTo>
                    <a:cubicBezTo>
                      <a:pt x="99" y="35"/>
                      <a:pt x="99" y="35"/>
                      <a:pt x="98" y="34"/>
                    </a:cubicBezTo>
                    <a:cubicBezTo>
                      <a:pt x="98" y="34"/>
                      <a:pt x="98" y="34"/>
                      <a:pt x="97" y="34"/>
                    </a:cubicBezTo>
                    <a:cubicBezTo>
                      <a:pt x="97" y="34"/>
                      <a:pt x="97" y="34"/>
                      <a:pt x="96" y="34"/>
                    </a:cubicBezTo>
                    <a:cubicBezTo>
                      <a:pt x="96" y="33"/>
                      <a:pt x="96" y="33"/>
                      <a:pt x="96" y="32"/>
                    </a:cubicBezTo>
                    <a:cubicBezTo>
                      <a:pt x="96" y="32"/>
                      <a:pt x="96" y="31"/>
                      <a:pt x="96" y="31"/>
                    </a:cubicBezTo>
                    <a:cubicBezTo>
                      <a:pt x="95" y="30"/>
                      <a:pt x="95" y="30"/>
                      <a:pt x="95" y="30"/>
                    </a:cubicBezTo>
                    <a:cubicBezTo>
                      <a:pt x="95" y="29"/>
                      <a:pt x="95" y="29"/>
                      <a:pt x="95" y="28"/>
                    </a:cubicBezTo>
                    <a:cubicBezTo>
                      <a:pt x="95" y="28"/>
                      <a:pt x="95" y="28"/>
                      <a:pt x="95" y="27"/>
                    </a:cubicBezTo>
                    <a:cubicBezTo>
                      <a:pt x="95" y="27"/>
                      <a:pt x="94" y="27"/>
                      <a:pt x="94" y="27"/>
                    </a:cubicBezTo>
                    <a:cubicBezTo>
                      <a:pt x="94" y="27"/>
                      <a:pt x="93" y="27"/>
                      <a:pt x="93" y="26"/>
                    </a:cubicBezTo>
                    <a:cubicBezTo>
                      <a:pt x="93" y="26"/>
                      <a:pt x="93" y="26"/>
                      <a:pt x="93" y="25"/>
                    </a:cubicBezTo>
                    <a:cubicBezTo>
                      <a:pt x="92" y="25"/>
                      <a:pt x="92" y="25"/>
                      <a:pt x="92" y="25"/>
                    </a:cubicBezTo>
                    <a:cubicBezTo>
                      <a:pt x="91" y="25"/>
                      <a:pt x="91" y="25"/>
                      <a:pt x="91" y="24"/>
                    </a:cubicBezTo>
                    <a:cubicBezTo>
                      <a:pt x="90" y="24"/>
                      <a:pt x="90" y="24"/>
                      <a:pt x="90" y="23"/>
                    </a:cubicBezTo>
                    <a:cubicBezTo>
                      <a:pt x="90" y="23"/>
                      <a:pt x="90" y="22"/>
                      <a:pt x="90" y="21"/>
                    </a:cubicBezTo>
                    <a:cubicBezTo>
                      <a:pt x="90" y="21"/>
                      <a:pt x="90" y="21"/>
                      <a:pt x="90" y="21"/>
                    </a:cubicBezTo>
                    <a:cubicBezTo>
                      <a:pt x="90" y="20"/>
                      <a:pt x="90" y="20"/>
                      <a:pt x="90" y="19"/>
                    </a:cubicBezTo>
                    <a:cubicBezTo>
                      <a:pt x="90" y="19"/>
                      <a:pt x="90" y="19"/>
                      <a:pt x="90" y="18"/>
                    </a:cubicBezTo>
                    <a:cubicBezTo>
                      <a:pt x="90" y="18"/>
                      <a:pt x="90" y="17"/>
                      <a:pt x="90" y="17"/>
                    </a:cubicBezTo>
                    <a:cubicBezTo>
                      <a:pt x="90" y="16"/>
                      <a:pt x="90" y="15"/>
                      <a:pt x="90" y="14"/>
                    </a:cubicBezTo>
                    <a:cubicBezTo>
                      <a:pt x="90" y="13"/>
                      <a:pt x="90" y="13"/>
                      <a:pt x="90" y="12"/>
                    </a:cubicBezTo>
                    <a:cubicBezTo>
                      <a:pt x="89" y="12"/>
                      <a:pt x="89" y="12"/>
                      <a:pt x="89" y="11"/>
                    </a:cubicBezTo>
                    <a:cubicBezTo>
                      <a:pt x="89" y="11"/>
                      <a:pt x="89" y="11"/>
                      <a:pt x="89" y="11"/>
                    </a:cubicBezTo>
                    <a:cubicBezTo>
                      <a:pt x="89" y="10"/>
                      <a:pt x="89" y="10"/>
                      <a:pt x="88" y="10"/>
                    </a:cubicBezTo>
                    <a:cubicBezTo>
                      <a:pt x="88" y="10"/>
                      <a:pt x="88" y="10"/>
                      <a:pt x="87" y="11"/>
                    </a:cubicBezTo>
                    <a:cubicBezTo>
                      <a:pt x="87" y="11"/>
                      <a:pt x="87" y="11"/>
                      <a:pt x="87" y="11"/>
                    </a:cubicBezTo>
                    <a:cubicBezTo>
                      <a:pt x="87" y="11"/>
                      <a:pt x="86" y="11"/>
                      <a:pt x="86" y="11"/>
                    </a:cubicBezTo>
                    <a:cubicBezTo>
                      <a:pt x="86" y="11"/>
                      <a:pt x="86" y="11"/>
                      <a:pt x="86" y="11"/>
                    </a:cubicBezTo>
                    <a:cubicBezTo>
                      <a:pt x="86" y="10"/>
                      <a:pt x="86" y="10"/>
                      <a:pt x="86" y="9"/>
                    </a:cubicBezTo>
                    <a:cubicBezTo>
                      <a:pt x="86" y="9"/>
                      <a:pt x="86" y="8"/>
                      <a:pt x="86" y="7"/>
                    </a:cubicBezTo>
                    <a:cubicBezTo>
                      <a:pt x="86" y="7"/>
                      <a:pt x="86" y="6"/>
                      <a:pt x="86" y="5"/>
                    </a:cubicBezTo>
                    <a:cubicBezTo>
                      <a:pt x="86" y="5"/>
                      <a:pt x="86" y="4"/>
                      <a:pt x="86" y="4"/>
                    </a:cubicBezTo>
                    <a:cubicBezTo>
                      <a:pt x="86" y="3"/>
                      <a:pt x="85" y="3"/>
                      <a:pt x="85" y="3"/>
                    </a:cubicBezTo>
                    <a:cubicBezTo>
                      <a:pt x="85" y="2"/>
                      <a:pt x="86" y="1"/>
                      <a:pt x="85" y="1"/>
                    </a:cubicBezTo>
                    <a:cubicBezTo>
                      <a:pt x="85" y="0"/>
                      <a:pt x="84" y="0"/>
                      <a:pt x="84" y="0"/>
                    </a:cubicBezTo>
                    <a:cubicBezTo>
                      <a:pt x="83" y="1"/>
                      <a:pt x="83" y="1"/>
                      <a:pt x="83" y="2"/>
                    </a:cubicBezTo>
                    <a:cubicBezTo>
                      <a:pt x="83" y="2"/>
                      <a:pt x="83" y="2"/>
                      <a:pt x="83" y="3"/>
                    </a:cubicBezTo>
                    <a:cubicBezTo>
                      <a:pt x="83" y="3"/>
                      <a:pt x="82" y="4"/>
                      <a:pt x="82" y="4"/>
                    </a:cubicBezTo>
                    <a:cubicBezTo>
                      <a:pt x="82" y="5"/>
                      <a:pt x="82" y="5"/>
                      <a:pt x="82" y="6"/>
                    </a:cubicBezTo>
                    <a:cubicBezTo>
                      <a:pt x="82" y="7"/>
                      <a:pt x="82" y="7"/>
                      <a:pt x="82" y="8"/>
                    </a:cubicBezTo>
                    <a:cubicBezTo>
                      <a:pt x="81" y="9"/>
                      <a:pt x="81" y="9"/>
                      <a:pt x="81" y="9"/>
                    </a:cubicBezTo>
                    <a:cubicBezTo>
                      <a:pt x="81" y="10"/>
                      <a:pt x="81" y="10"/>
                      <a:pt x="81" y="10"/>
                    </a:cubicBezTo>
                    <a:cubicBezTo>
                      <a:pt x="81" y="10"/>
                      <a:pt x="81" y="10"/>
                      <a:pt x="81" y="11"/>
                    </a:cubicBezTo>
                    <a:cubicBezTo>
                      <a:pt x="81" y="11"/>
                      <a:pt x="81" y="11"/>
                      <a:pt x="81" y="11"/>
                    </a:cubicBezTo>
                    <a:cubicBezTo>
                      <a:pt x="80" y="12"/>
                      <a:pt x="80" y="12"/>
                      <a:pt x="80" y="13"/>
                    </a:cubicBezTo>
                    <a:cubicBezTo>
                      <a:pt x="80" y="14"/>
                      <a:pt x="80" y="14"/>
                      <a:pt x="79" y="15"/>
                    </a:cubicBezTo>
                    <a:cubicBezTo>
                      <a:pt x="79" y="16"/>
                      <a:pt x="79" y="16"/>
                      <a:pt x="79" y="17"/>
                    </a:cubicBezTo>
                    <a:cubicBezTo>
                      <a:pt x="79" y="17"/>
                      <a:pt x="79" y="18"/>
                      <a:pt x="79" y="19"/>
                    </a:cubicBezTo>
                    <a:cubicBezTo>
                      <a:pt x="78" y="19"/>
                      <a:pt x="78" y="19"/>
                      <a:pt x="77" y="20"/>
                    </a:cubicBezTo>
                    <a:cubicBezTo>
                      <a:pt x="77" y="20"/>
                      <a:pt x="76" y="20"/>
                      <a:pt x="76" y="20"/>
                    </a:cubicBezTo>
                    <a:cubicBezTo>
                      <a:pt x="75" y="20"/>
                      <a:pt x="75" y="20"/>
                      <a:pt x="74" y="20"/>
                    </a:cubicBezTo>
                    <a:cubicBezTo>
                      <a:pt x="74" y="20"/>
                      <a:pt x="74" y="19"/>
                      <a:pt x="73" y="19"/>
                    </a:cubicBezTo>
                    <a:cubicBezTo>
                      <a:pt x="73" y="18"/>
                      <a:pt x="72" y="18"/>
                      <a:pt x="72" y="18"/>
                    </a:cubicBezTo>
                    <a:cubicBezTo>
                      <a:pt x="71" y="17"/>
                      <a:pt x="71" y="17"/>
                      <a:pt x="70" y="16"/>
                    </a:cubicBezTo>
                    <a:cubicBezTo>
                      <a:pt x="70" y="16"/>
                      <a:pt x="70" y="16"/>
                      <a:pt x="69" y="16"/>
                    </a:cubicBezTo>
                    <a:cubicBezTo>
                      <a:pt x="69" y="15"/>
                      <a:pt x="69" y="15"/>
                      <a:pt x="69" y="15"/>
                    </a:cubicBezTo>
                    <a:cubicBezTo>
                      <a:pt x="68" y="15"/>
                      <a:pt x="68" y="15"/>
                      <a:pt x="67" y="15"/>
                    </a:cubicBezTo>
                    <a:cubicBezTo>
                      <a:pt x="67" y="14"/>
                      <a:pt x="67" y="14"/>
                      <a:pt x="67" y="13"/>
                    </a:cubicBezTo>
                    <a:cubicBezTo>
                      <a:pt x="66" y="13"/>
                      <a:pt x="66" y="13"/>
                      <a:pt x="66" y="13"/>
                    </a:cubicBezTo>
                    <a:cubicBezTo>
                      <a:pt x="65" y="13"/>
                      <a:pt x="65" y="12"/>
                      <a:pt x="65" y="12"/>
                    </a:cubicBezTo>
                    <a:cubicBezTo>
                      <a:pt x="65" y="12"/>
                      <a:pt x="66" y="11"/>
                      <a:pt x="66" y="11"/>
                    </a:cubicBezTo>
                    <a:cubicBezTo>
                      <a:pt x="66" y="11"/>
                      <a:pt x="66" y="11"/>
                      <a:pt x="66" y="11"/>
                    </a:cubicBezTo>
                    <a:cubicBezTo>
                      <a:pt x="66" y="11"/>
                      <a:pt x="67" y="10"/>
                      <a:pt x="67" y="10"/>
                    </a:cubicBezTo>
                    <a:cubicBezTo>
                      <a:pt x="67" y="10"/>
                      <a:pt x="67" y="10"/>
                      <a:pt x="67" y="10"/>
                    </a:cubicBezTo>
                    <a:cubicBezTo>
                      <a:pt x="67" y="9"/>
                      <a:pt x="67" y="9"/>
                      <a:pt x="67" y="9"/>
                    </a:cubicBezTo>
                    <a:cubicBezTo>
                      <a:pt x="67" y="8"/>
                      <a:pt x="67" y="8"/>
                      <a:pt x="67" y="8"/>
                    </a:cubicBezTo>
                    <a:cubicBezTo>
                      <a:pt x="67" y="7"/>
                      <a:pt x="67" y="7"/>
                      <a:pt x="68" y="7"/>
                    </a:cubicBezTo>
                    <a:cubicBezTo>
                      <a:pt x="68" y="7"/>
                      <a:pt x="69" y="8"/>
                      <a:pt x="69" y="7"/>
                    </a:cubicBezTo>
                    <a:cubicBezTo>
                      <a:pt x="69" y="7"/>
                      <a:pt x="69" y="6"/>
                      <a:pt x="69" y="6"/>
                    </a:cubicBezTo>
                    <a:cubicBezTo>
                      <a:pt x="69" y="6"/>
                      <a:pt x="70" y="5"/>
                      <a:pt x="70" y="5"/>
                    </a:cubicBezTo>
                    <a:cubicBezTo>
                      <a:pt x="70" y="5"/>
                      <a:pt x="70" y="4"/>
                      <a:pt x="69" y="4"/>
                    </a:cubicBezTo>
                    <a:cubicBezTo>
                      <a:pt x="69" y="4"/>
                      <a:pt x="69" y="4"/>
                      <a:pt x="68" y="4"/>
                    </a:cubicBezTo>
                    <a:cubicBezTo>
                      <a:pt x="68" y="4"/>
                      <a:pt x="68" y="4"/>
                      <a:pt x="67" y="4"/>
                    </a:cubicBezTo>
                    <a:cubicBezTo>
                      <a:pt x="67" y="4"/>
                      <a:pt x="67" y="3"/>
                      <a:pt x="67" y="3"/>
                    </a:cubicBezTo>
                    <a:cubicBezTo>
                      <a:pt x="67" y="3"/>
                      <a:pt x="67" y="3"/>
                      <a:pt x="66" y="3"/>
                    </a:cubicBezTo>
                    <a:cubicBezTo>
                      <a:pt x="66" y="4"/>
                      <a:pt x="66" y="4"/>
                      <a:pt x="65" y="4"/>
                    </a:cubicBezTo>
                    <a:cubicBezTo>
                      <a:pt x="65" y="4"/>
                      <a:pt x="65" y="4"/>
                      <a:pt x="64" y="4"/>
                    </a:cubicBezTo>
                    <a:cubicBezTo>
                      <a:pt x="64" y="4"/>
                      <a:pt x="63" y="4"/>
                      <a:pt x="63" y="4"/>
                    </a:cubicBezTo>
                    <a:cubicBezTo>
                      <a:pt x="62" y="3"/>
                      <a:pt x="62" y="3"/>
                      <a:pt x="62" y="3"/>
                    </a:cubicBezTo>
                    <a:cubicBezTo>
                      <a:pt x="61" y="3"/>
                      <a:pt x="61" y="3"/>
                      <a:pt x="60" y="3"/>
                    </a:cubicBezTo>
                    <a:cubicBezTo>
                      <a:pt x="60" y="3"/>
                      <a:pt x="60" y="2"/>
                      <a:pt x="60" y="2"/>
                    </a:cubicBezTo>
                    <a:cubicBezTo>
                      <a:pt x="59" y="2"/>
                      <a:pt x="59" y="2"/>
                      <a:pt x="59" y="2"/>
                    </a:cubicBezTo>
                    <a:cubicBezTo>
                      <a:pt x="58" y="2"/>
                      <a:pt x="58" y="1"/>
                      <a:pt x="57" y="2"/>
                    </a:cubicBezTo>
                    <a:cubicBezTo>
                      <a:pt x="57" y="2"/>
                      <a:pt x="57" y="2"/>
                      <a:pt x="57" y="2"/>
                    </a:cubicBezTo>
                    <a:cubicBezTo>
                      <a:pt x="57" y="3"/>
                      <a:pt x="57" y="3"/>
                      <a:pt x="58" y="3"/>
                    </a:cubicBezTo>
                    <a:cubicBezTo>
                      <a:pt x="58" y="3"/>
                      <a:pt x="58" y="3"/>
                      <a:pt x="58" y="3"/>
                    </a:cubicBezTo>
                    <a:cubicBezTo>
                      <a:pt x="59" y="3"/>
                      <a:pt x="58" y="4"/>
                      <a:pt x="58" y="4"/>
                    </a:cubicBezTo>
                    <a:cubicBezTo>
                      <a:pt x="58" y="5"/>
                      <a:pt x="58" y="4"/>
                      <a:pt x="57" y="5"/>
                    </a:cubicBezTo>
                    <a:cubicBezTo>
                      <a:pt x="57" y="5"/>
                      <a:pt x="57" y="5"/>
                      <a:pt x="57" y="5"/>
                    </a:cubicBezTo>
                    <a:cubicBezTo>
                      <a:pt x="56" y="5"/>
                      <a:pt x="56" y="4"/>
                      <a:pt x="56" y="4"/>
                    </a:cubicBezTo>
                    <a:cubicBezTo>
                      <a:pt x="55" y="4"/>
                      <a:pt x="55" y="5"/>
                      <a:pt x="55" y="5"/>
                    </a:cubicBezTo>
                    <a:cubicBezTo>
                      <a:pt x="54" y="5"/>
                      <a:pt x="54" y="5"/>
                      <a:pt x="54" y="6"/>
                    </a:cubicBezTo>
                    <a:cubicBezTo>
                      <a:pt x="53" y="6"/>
                      <a:pt x="53" y="6"/>
                      <a:pt x="53" y="6"/>
                    </a:cubicBezTo>
                    <a:cubicBezTo>
                      <a:pt x="53" y="6"/>
                      <a:pt x="52" y="6"/>
                      <a:pt x="52" y="7"/>
                    </a:cubicBezTo>
                    <a:cubicBezTo>
                      <a:pt x="52" y="7"/>
                      <a:pt x="53" y="8"/>
                      <a:pt x="52" y="8"/>
                    </a:cubicBezTo>
                    <a:cubicBezTo>
                      <a:pt x="52" y="9"/>
                      <a:pt x="52" y="8"/>
                      <a:pt x="51" y="9"/>
                    </a:cubicBezTo>
                    <a:cubicBezTo>
                      <a:pt x="51" y="9"/>
                      <a:pt x="51" y="9"/>
                      <a:pt x="51" y="10"/>
                    </a:cubicBezTo>
                    <a:cubicBezTo>
                      <a:pt x="50" y="10"/>
                      <a:pt x="50" y="10"/>
                      <a:pt x="50" y="10"/>
                    </a:cubicBezTo>
                    <a:cubicBezTo>
                      <a:pt x="50" y="10"/>
                      <a:pt x="50" y="11"/>
                      <a:pt x="50" y="11"/>
                    </a:cubicBezTo>
                    <a:cubicBezTo>
                      <a:pt x="50" y="11"/>
                      <a:pt x="50" y="11"/>
                      <a:pt x="50" y="11"/>
                    </a:cubicBezTo>
                    <a:cubicBezTo>
                      <a:pt x="50" y="12"/>
                      <a:pt x="51" y="12"/>
                      <a:pt x="51" y="12"/>
                    </a:cubicBezTo>
                    <a:cubicBezTo>
                      <a:pt x="50" y="13"/>
                      <a:pt x="50" y="13"/>
                      <a:pt x="50" y="13"/>
                    </a:cubicBezTo>
                    <a:cubicBezTo>
                      <a:pt x="49" y="13"/>
                      <a:pt x="49" y="12"/>
                      <a:pt x="48" y="12"/>
                    </a:cubicBezTo>
                    <a:cubicBezTo>
                      <a:pt x="47" y="12"/>
                      <a:pt x="47" y="13"/>
                      <a:pt x="47" y="13"/>
                    </a:cubicBezTo>
                    <a:cubicBezTo>
                      <a:pt x="47" y="13"/>
                      <a:pt x="47" y="12"/>
                      <a:pt x="47" y="12"/>
                    </a:cubicBezTo>
                    <a:cubicBezTo>
                      <a:pt x="46" y="12"/>
                      <a:pt x="46" y="12"/>
                      <a:pt x="46" y="11"/>
                    </a:cubicBezTo>
                    <a:cubicBezTo>
                      <a:pt x="46" y="11"/>
                      <a:pt x="46" y="11"/>
                      <a:pt x="46" y="11"/>
                    </a:cubicBezTo>
                    <a:cubicBezTo>
                      <a:pt x="46" y="10"/>
                      <a:pt x="46" y="10"/>
                      <a:pt x="45" y="10"/>
                    </a:cubicBezTo>
                    <a:cubicBezTo>
                      <a:pt x="45" y="10"/>
                      <a:pt x="45" y="10"/>
                      <a:pt x="44" y="9"/>
                    </a:cubicBezTo>
                    <a:cubicBezTo>
                      <a:pt x="44" y="9"/>
                      <a:pt x="44" y="9"/>
                      <a:pt x="43" y="9"/>
                    </a:cubicBezTo>
                    <a:cubicBezTo>
                      <a:pt x="43" y="9"/>
                      <a:pt x="43" y="9"/>
                      <a:pt x="42" y="10"/>
                    </a:cubicBezTo>
                    <a:cubicBezTo>
                      <a:pt x="42" y="10"/>
                      <a:pt x="42" y="10"/>
                      <a:pt x="42" y="11"/>
                    </a:cubicBezTo>
                    <a:cubicBezTo>
                      <a:pt x="42" y="11"/>
                      <a:pt x="42" y="11"/>
                      <a:pt x="42" y="11"/>
                    </a:cubicBezTo>
                    <a:cubicBezTo>
                      <a:pt x="41" y="11"/>
                      <a:pt x="41" y="11"/>
                      <a:pt x="40" y="11"/>
                    </a:cubicBezTo>
                    <a:cubicBezTo>
                      <a:pt x="40" y="11"/>
                      <a:pt x="40" y="12"/>
                      <a:pt x="39" y="12"/>
                    </a:cubicBezTo>
                    <a:cubicBezTo>
                      <a:pt x="39" y="13"/>
                      <a:pt x="39" y="13"/>
                      <a:pt x="39" y="13"/>
                    </a:cubicBezTo>
                    <a:cubicBezTo>
                      <a:pt x="38" y="14"/>
                      <a:pt x="38" y="13"/>
                      <a:pt x="37" y="14"/>
                    </a:cubicBezTo>
                    <a:cubicBezTo>
                      <a:pt x="37" y="14"/>
                      <a:pt x="37" y="14"/>
                      <a:pt x="37" y="15"/>
                    </a:cubicBezTo>
                    <a:cubicBezTo>
                      <a:pt x="37" y="15"/>
                      <a:pt x="37" y="16"/>
                      <a:pt x="37" y="16"/>
                    </a:cubicBezTo>
                    <a:cubicBezTo>
                      <a:pt x="36" y="16"/>
                      <a:pt x="36" y="16"/>
                      <a:pt x="36" y="17"/>
                    </a:cubicBezTo>
                    <a:cubicBezTo>
                      <a:pt x="35" y="17"/>
                      <a:pt x="34" y="16"/>
                      <a:pt x="34" y="17"/>
                    </a:cubicBezTo>
                    <a:cubicBezTo>
                      <a:pt x="34" y="17"/>
                      <a:pt x="34" y="17"/>
                      <a:pt x="35" y="18"/>
                    </a:cubicBezTo>
                    <a:cubicBezTo>
                      <a:pt x="35" y="18"/>
                      <a:pt x="34" y="19"/>
                      <a:pt x="33" y="19"/>
                    </a:cubicBezTo>
                    <a:cubicBezTo>
                      <a:pt x="33" y="19"/>
                      <a:pt x="33" y="19"/>
                      <a:pt x="33" y="18"/>
                    </a:cubicBezTo>
                    <a:cubicBezTo>
                      <a:pt x="33" y="18"/>
                      <a:pt x="33" y="17"/>
                      <a:pt x="33" y="17"/>
                    </a:cubicBezTo>
                    <a:cubicBezTo>
                      <a:pt x="32" y="17"/>
                      <a:pt x="32" y="17"/>
                      <a:pt x="32" y="17"/>
                    </a:cubicBezTo>
                    <a:cubicBezTo>
                      <a:pt x="31" y="18"/>
                      <a:pt x="31" y="18"/>
                      <a:pt x="31" y="19"/>
                    </a:cubicBezTo>
                    <a:cubicBezTo>
                      <a:pt x="31" y="19"/>
                      <a:pt x="31" y="19"/>
                      <a:pt x="30" y="20"/>
                    </a:cubicBezTo>
                    <a:cubicBezTo>
                      <a:pt x="30" y="20"/>
                      <a:pt x="30" y="20"/>
                      <a:pt x="30" y="20"/>
                    </a:cubicBezTo>
                    <a:cubicBezTo>
                      <a:pt x="30" y="20"/>
                      <a:pt x="30" y="21"/>
                      <a:pt x="30" y="21"/>
                    </a:cubicBezTo>
                    <a:cubicBezTo>
                      <a:pt x="30" y="21"/>
                      <a:pt x="30" y="22"/>
                      <a:pt x="30" y="22"/>
                    </a:cubicBezTo>
                    <a:cubicBezTo>
                      <a:pt x="30" y="22"/>
                      <a:pt x="29" y="22"/>
                      <a:pt x="29" y="23"/>
                    </a:cubicBezTo>
                    <a:cubicBezTo>
                      <a:pt x="29" y="23"/>
                      <a:pt x="28" y="23"/>
                      <a:pt x="28" y="24"/>
                    </a:cubicBezTo>
                    <a:cubicBezTo>
                      <a:pt x="28" y="24"/>
                      <a:pt x="27" y="24"/>
                      <a:pt x="27" y="25"/>
                    </a:cubicBezTo>
                    <a:cubicBezTo>
                      <a:pt x="27" y="25"/>
                      <a:pt x="27" y="25"/>
                      <a:pt x="27" y="26"/>
                    </a:cubicBezTo>
                    <a:cubicBezTo>
                      <a:pt x="27" y="26"/>
                      <a:pt x="26" y="26"/>
                      <a:pt x="26" y="27"/>
                    </a:cubicBezTo>
                    <a:cubicBezTo>
                      <a:pt x="26" y="27"/>
                      <a:pt x="26" y="27"/>
                      <a:pt x="25" y="27"/>
                    </a:cubicBezTo>
                    <a:cubicBezTo>
                      <a:pt x="25" y="27"/>
                      <a:pt x="25" y="27"/>
                      <a:pt x="24" y="27"/>
                    </a:cubicBezTo>
                    <a:cubicBezTo>
                      <a:pt x="23" y="28"/>
                      <a:pt x="23" y="27"/>
                      <a:pt x="22" y="27"/>
                    </a:cubicBezTo>
                    <a:cubicBezTo>
                      <a:pt x="22" y="27"/>
                      <a:pt x="21" y="27"/>
                      <a:pt x="21" y="27"/>
                    </a:cubicBezTo>
                    <a:cubicBezTo>
                      <a:pt x="21" y="28"/>
                      <a:pt x="21" y="28"/>
                      <a:pt x="20" y="28"/>
                    </a:cubicBezTo>
                    <a:cubicBezTo>
                      <a:pt x="20" y="29"/>
                      <a:pt x="20" y="28"/>
                      <a:pt x="19" y="28"/>
                    </a:cubicBezTo>
                    <a:cubicBezTo>
                      <a:pt x="19" y="28"/>
                      <a:pt x="18" y="28"/>
                      <a:pt x="18" y="29"/>
                    </a:cubicBezTo>
                    <a:cubicBezTo>
                      <a:pt x="18" y="29"/>
                      <a:pt x="18" y="29"/>
                      <a:pt x="17" y="29"/>
                    </a:cubicBezTo>
                    <a:cubicBezTo>
                      <a:pt x="17" y="30"/>
                      <a:pt x="17" y="29"/>
                      <a:pt x="16" y="30"/>
                    </a:cubicBezTo>
                    <a:cubicBezTo>
                      <a:pt x="16" y="30"/>
                      <a:pt x="16" y="29"/>
                      <a:pt x="15" y="29"/>
                    </a:cubicBezTo>
                    <a:cubicBezTo>
                      <a:pt x="15" y="30"/>
                      <a:pt x="14" y="30"/>
                      <a:pt x="14" y="30"/>
                    </a:cubicBezTo>
                    <a:cubicBezTo>
                      <a:pt x="14" y="30"/>
                      <a:pt x="13" y="30"/>
                      <a:pt x="13" y="30"/>
                    </a:cubicBezTo>
                    <a:cubicBezTo>
                      <a:pt x="13" y="30"/>
                      <a:pt x="12" y="31"/>
                      <a:pt x="12" y="31"/>
                    </a:cubicBezTo>
                    <a:cubicBezTo>
                      <a:pt x="12" y="31"/>
                      <a:pt x="12" y="31"/>
                      <a:pt x="11" y="31"/>
                    </a:cubicBezTo>
                    <a:cubicBezTo>
                      <a:pt x="11" y="32"/>
                      <a:pt x="11" y="32"/>
                      <a:pt x="11" y="32"/>
                    </a:cubicBezTo>
                    <a:cubicBezTo>
                      <a:pt x="10" y="32"/>
                      <a:pt x="10" y="32"/>
                      <a:pt x="10" y="32"/>
                    </a:cubicBezTo>
                    <a:cubicBezTo>
                      <a:pt x="9" y="33"/>
                      <a:pt x="9" y="33"/>
                      <a:pt x="9" y="33"/>
                    </a:cubicBezTo>
                    <a:cubicBezTo>
                      <a:pt x="9" y="33"/>
                      <a:pt x="9" y="33"/>
                      <a:pt x="8" y="34"/>
                    </a:cubicBezTo>
                    <a:cubicBezTo>
                      <a:pt x="8" y="34"/>
                      <a:pt x="8" y="34"/>
                      <a:pt x="8" y="34"/>
                    </a:cubicBezTo>
                    <a:cubicBezTo>
                      <a:pt x="8" y="34"/>
                      <a:pt x="8" y="34"/>
                      <a:pt x="7" y="34"/>
                    </a:cubicBezTo>
                    <a:cubicBezTo>
                      <a:pt x="7" y="34"/>
                      <a:pt x="7" y="34"/>
                      <a:pt x="7" y="34"/>
                    </a:cubicBezTo>
                    <a:cubicBezTo>
                      <a:pt x="7" y="35"/>
                      <a:pt x="7" y="35"/>
                      <a:pt x="7" y="36"/>
                    </a:cubicBezTo>
                    <a:cubicBezTo>
                      <a:pt x="7" y="36"/>
                      <a:pt x="7" y="36"/>
                      <a:pt x="7" y="36"/>
                    </a:cubicBezTo>
                    <a:cubicBezTo>
                      <a:pt x="7" y="37"/>
                      <a:pt x="7" y="37"/>
                      <a:pt x="6" y="37"/>
                    </a:cubicBezTo>
                    <a:cubicBezTo>
                      <a:pt x="6" y="38"/>
                      <a:pt x="6" y="38"/>
                      <a:pt x="6" y="38"/>
                    </a:cubicBezTo>
                    <a:cubicBezTo>
                      <a:pt x="6" y="39"/>
                      <a:pt x="5" y="39"/>
                      <a:pt x="5" y="39"/>
                    </a:cubicBezTo>
                    <a:cubicBezTo>
                      <a:pt x="5" y="40"/>
                      <a:pt x="5" y="40"/>
                      <a:pt x="5" y="41"/>
                    </a:cubicBezTo>
                    <a:cubicBezTo>
                      <a:pt x="5" y="41"/>
                      <a:pt x="5" y="41"/>
                      <a:pt x="5" y="41"/>
                    </a:cubicBezTo>
                    <a:cubicBezTo>
                      <a:pt x="5" y="41"/>
                      <a:pt x="5" y="41"/>
                      <a:pt x="6" y="42"/>
                    </a:cubicBezTo>
                    <a:cubicBezTo>
                      <a:pt x="6" y="42"/>
                      <a:pt x="6" y="42"/>
                      <a:pt x="6" y="43"/>
                    </a:cubicBezTo>
                    <a:cubicBezTo>
                      <a:pt x="6" y="44"/>
                      <a:pt x="6" y="44"/>
                      <a:pt x="6" y="45"/>
                    </a:cubicBezTo>
                    <a:cubicBezTo>
                      <a:pt x="6" y="45"/>
                      <a:pt x="6" y="45"/>
                      <a:pt x="5" y="45"/>
                    </a:cubicBezTo>
                    <a:cubicBezTo>
                      <a:pt x="5" y="45"/>
                      <a:pt x="5" y="45"/>
                      <a:pt x="5" y="44"/>
                    </a:cubicBezTo>
                    <a:cubicBezTo>
                      <a:pt x="5" y="44"/>
                      <a:pt x="5" y="43"/>
                      <a:pt x="4" y="43"/>
                    </a:cubicBezTo>
                    <a:cubicBezTo>
                      <a:pt x="4" y="43"/>
                      <a:pt x="4" y="44"/>
                      <a:pt x="4" y="44"/>
                    </a:cubicBezTo>
                    <a:cubicBezTo>
                      <a:pt x="4" y="44"/>
                      <a:pt x="4" y="44"/>
                      <a:pt x="4" y="45"/>
                    </a:cubicBezTo>
                    <a:cubicBezTo>
                      <a:pt x="4" y="45"/>
                      <a:pt x="4" y="45"/>
                      <a:pt x="4" y="46"/>
                    </a:cubicBezTo>
                    <a:cubicBezTo>
                      <a:pt x="4" y="46"/>
                      <a:pt x="3" y="45"/>
                      <a:pt x="3" y="45"/>
                    </a:cubicBezTo>
                    <a:cubicBezTo>
                      <a:pt x="3" y="45"/>
                      <a:pt x="3" y="46"/>
                      <a:pt x="3" y="46"/>
                    </a:cubicBezTo>
                    <a:cubicBezTo>
                      <a:pt x="3" y="47"/>
                      <a:pt x="3" y="47"/>
                      <a:pt x="4" y="47"/>
                    </a:cubicBezTo>
                    <a:cubicBezTo>
                      <a:pt x="4" y="48"/>
                      <a:pt x="4" y="48"/>
                      <a:pt x="4" y="48"/>
                    </a:cubicBezTo>
                    <a:cubicBezTo>
                      <a:pt x="4" y="49"/>
                      <a:pt x="4" y="49"/>
                      <a:pt x="4" y="49"/>
                    </a:cubicBezTo>
                    <a:cubicBezTo>
                      <a:pt x="4" y="50"/>
                      <a:pt x="4" y="50"/>
                      <a:pt x="4" y="51"/>
                    </a:cubicBezTo>
                    <a:cubicBezTo>
                      <a:pt x="4" y="51"/>
                      <a:pt x="5" y="52"/>
                      <a:pt x="5" y="52"/>
                    </a:cubicBezTo>
                    <a:cubicBezTo>
                      <a:pt x="5" y="53"/>
                      <a:pt x="5" y="53"/>
                      <a:pt x="5" y="54"/>
                    </a:cubicBezTo>
                    <a:cubicBezTo>
                      <a:pt x="5" y="54"/>
                      <a:pt x="4" y="55"/>
                      <a:pt x="4" y="55"/>
                    </a:cubicBezTo>
                    <a:cubicBezTo>
                      <a:pt x="4" y="56"/>
                      <a:pt x="4" y="57"/>
                      <a:pt x="4" y="57"/>
                    </a:cubicBezTo>
                    <a:cubicBezTo>
                      <a:pt x="4" y="58"/>
                      <a:pt x="4" y="59"/>
                      <a:pt x="4" y="60"/>
                    </a:cubicBezTo>
                    <a:cubicBezTo>
                      <a:pt x="4" y="60"/>
                      <a:pt x="4" y="61"/>
                      <a:pt x="4" y="61"/>
                    </a:cubicBezTo>
                    <a:cubicBezTo>
                      <a:pt x="4" y="62"/>
                      <a:pt x="4" y="62"/>
                      <a:pt x="4" y="62"/>
                    </a:cubicBezTo>
                    <a:cubicBezTo>
                      <a:pt x="4" y="62"/>
                      <a:pt x="4" y="63"/>
                      <a:pt x="4" y="63"/>
                    </a:cubicBezTo>
                    <a:cubicBezTo>
                      <a:pt x="4" y="64"/>
                      <a:pt x="3" y="64"/>
                      <a:pt x="3" y="64"/>
                    </a:cubicBezTo>
                    <a:cubicBezTo>
                      <a:pt x="3" y="65"/>
                      <a:pt x="3" y="66"/>
                      <a:pt x="2" y="66"/>
                    </a:cubicBezTo>
                    <a:cubicBezTo>
                      <a:pt x="2" y="66"/>
                      <a:pt x="2" y="66"/>
                      <a:pt x="1" y="67"/>
                    </a:cubicBezTo>
                    <a:cubicBezTo>
                      <a:pt x="1" y="67"/>
                      <a:pt x="1" y="67"/>
                      <a:pt x="0" y="67"/>
                    </a:cubicBezTo>
                    <a:cubicBezTo>
                      <a:pt x="0" y="67"/>
                      <a:pt x="0" y="68"/>
                      <a:pt x="0" y="68"/>
                    </a:cubicBezTo>
                    <a:cubicBezTo>
                      <a:pt x="1" y="68"/>
                      <a:pt x="1" y="68"/>
                      <a:pt x="1" y="6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7" name="Google Shape;857;p25"/>
              <p:cNvSpPr/>
              <p:nvPr/>
            </p:nvSpPr>
            <p:spPr>
              <a:xfrm>
                <a:off x="7745414" y="3432176"/>
                <a:ext cx="42863" cy="33338"/>
              </a:xfrm>
              <a:custGeom>
                <a:rect b="b" l="l" r="r" t="t"/>
                <a:pathLst>
                  <a:path extrusionOk="0" h="3" w="4">
                    <a:moveTo>
                      <a:pt x="1" y="2"/>
                    </a:moveTo>
                    <a:cubicBezTo>
                      <a:pt x="1" y="2"/>
                      <a:pt x="1" y="2"/>
                      <a:pt x="1" y="2"/>
                    </a:cubicBezTo>
                    <a:cubicBezTo>
                      <a:pt x="1" y="3"/>
                      <a:pt x="1" y="3"/>
                      <a:pt x="1" y="3"/>
                    </a:cubicBezTo>
                    <a:cubicBezTo>
                      <a:pt x="1" y="3"/>
                      <a:pt x="2" y="3"/>
                      <a:pt x="2" y="3"/>
                    </a:cubicBezTo>
                    <a:cubicBezTo>
                      <a:pt x="3" y="2"/>
                      <a:pt x="3" y="2"/>
                      <a:pt x="3" y="2"/>
                    </a:cubicBezTo>
                    <a:cubicBezTo>
                      <a:pt x="3" y="2"/>
                      <a:pt x="4" y="2"/>
                      <a:pt x="4" y="1"/>
                    </a:cubicBezTo>
                    <a:cubicBezTo>
                      <a:pt x="4" y="1"/>
                      <a:pt x="4" y="1"/>
                      <a:pt x="3" y="1"/>
                    </a:cubicBezTo>
                    <a:cubicBezTo>
                      <a:pt x="3" y="0"/>
                      <a:pt x="3" y="1"/>
                      <a:pt x="2" y="1"/>
                    </a:cubicBezTo>
                    <a:cubicBezTo>
                      <a:pt x="2" y="1"/>
                      <a:pt x="2" y="1"/>
                      <a:pt x="1" y="1"/>
                    </a:cubicBezTo>
                    <a:cubicBezTo>
                      <a:pt x="1" y="1"/>
                      <a:pt x="0" y="0"/>
                      <a:pt x="0" y="1"/>
                    </a:cubicBezTo>
                    <a:cubicBezTo>
                      <a:pt x="0" y="1"/>
                      <a:pt x="0" y="1"/>
                      <a:pt x="0" y="2"/>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8" name="Google Shape;858;p25"/>
              <p:cNvSpPr/>
              <p:nvPr/>
            </p:nvSpPr>
            <p:spPr>
              <a:xfrm>
                <a:off x="7702552" y="4200526"/>
                <a:ext cx="42863" cy="11113"/>
              </a:xfrm>
              <a:custGeom>
                <a:rect b="b" l="l" r="r" t="t"/>
                <a:pathLst>
                  <a:path extrusionOk="0" h="1" w="4">
                    <a:moveTo>
                      <a:pt x="1" y="1"/>
                    </a:moveTo>
                    <a:cubicBezTo>
                      <a:pt x="1" y="1"/>
                      <a:pt x="2" y="1"/>
                      <a:pt x="2" y="1"/>
                    </a:cubicBezTo>
                    <a:cubicBezTo>
                      <a:pt x="2" y="1"/>
                      <a:pt x="2" y="1"/>
                      <a:pt x="3" y="1"/>
                    </a:cubicBezTo>
                    <a:cubicBezTo>
                      <a:pt x="3" y="1"/>
                      <a:pt x="3" y="1"/>
                      <a:pt x="4" y="1"/>
                    </a:cubicBezTo>
                    <a:cubicBezTo>
                      <a:pt x="4" y="1"/>
                      <a:pt x="4" y="1"/>
                      <a:pt x="4" y="0"/>
                    </a:cubicBezTo>
                    <a:cubicBezTo>
                      <a:pt x="4" y="0"/>
                      <a:pt x="3" y="0"/>
                      <a:pt x="3" y="0"/>
                    </a:cubicBezTo>
                    <a:cubicBezTo>
                      <a:pt x="2" y="0"/>
                      <a:pt x="2" y="0"/>
                      <a:pt x="2" y="0"/>
                    </a:cubicBezTo>
                    <a:cubicBezTo>
                      <a:pt x="1" y="0"/>
                      <a:pt x="1" y="0"/>
                      <a:pt x="0" y="1"/>
                    </a:cubicBezTo>
                    <a:cubicBezTo>
                      <a:pt x="0"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59" name="Google Shape;859;p25"/>
              <p:cNvSpPr/>
              <p:nvPr/>
            </p:nvSpPr>
            <p:spPr>
              <a:xfrm>
                <a:off x="7821614" y="4330701"/>
                <a:ext cx="20638" cy="9525"/>
              </a:xfrm>
              <a:custGeom>
                <a:rect b="b" l="l" r="r" t="t"/>
                <a:pathLst>
                  <a:path extrusionOk="0" h="1" w="2">
                    <a:moveTo>
                      <a:pt x="1" y="1"/>
                    </a:moveTo>
                    <a:cubicBezTo>
                      <a:pt x="1" y="1"/>
                      <a:pt x="1" y="1"/>
                      <a:pt x="1" y="1"/>
                    </a:cubicBezTo>
                    <a:cubicBezTo>
                      <a:pt x="1" y="0"/>
                      <a:pt x="2" y="0"/>
                      <a:pt x="2" y="0"/>
                    </a:cubicBezTo>
                    <a:cubicBezTo>
                      <a:pt x="2" y="0"/>
                      <a:pt x="1" y="0"/>
                      <a:pt x="1" y="0"/>
                    </a:cubicBezTo>
                    <a:cubicBezTo>
                      <a:pt x="1" y="0"/>
                      <a:pt x="1" y="0"/>
                      <a:pt x="0" y="0"/>
                    </a:cubicBezTo>
                    <a:cubicBezTo>
                      <a:pt x="0" y="0"/>
                      <a:pt x="0" y="0"/>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0" name="Google Shape;860;p25"/>
              <p:cNvSpPr/>
              <p:nvPr/>
            </p:nvSpPr>
            <p:spPr>
              <a:xfrm>
                <a:off x="7918452" y="4330701"/>
                <a:ext cx="22225" cy="20638"/>
              </a:xfrm>
              <a:custGeom>
                <a:rect b="b" l="l" r="r" t="t"/>
                <a:pathLst>
                  <a:path extrusionOk="0" h="2" w="2">
                    <a:moveTo>
                      <a:pt x="1" y="2"/>
                    </a:moveTo>
                    <a:cubicBezTo>
                      <a:pt x="2" y="1"/>
                      <a:pt x="2" y="1"/>
                      <a:pt x="2" y="1"/>
                    </a:cubicBezTo>
                    <a:cubicBezTo>
                      <a:pt x="2" y="1"/>
                      <a:pt x="2" y="0"/>
                      <a:pt x="2" y="0"/>
                    </a:cubicBezTo>
                    <a:cubicBezTo>
                      <a:pt x="2" y="0"/>
                      <a:pt x="2" y="0"/>
                      <a:pt x="1" y="0"/>
                    </a:cubicBezTo>
                    <a:cubicBezTo>
                      <a:pt x="1" y="0"/>
                      <a:pt x="1" y="0"/>
                      <a:pt x="1" y="0"/>
                    </a:cubicBezTo>
                    <a:cubicBezTo>
                      <a:pt x="0" y="1"/>
                      <a:pt x="0" y="1"/>
                      <a:pt x="0" y="1"/>
                    </a:cubicBezTo>
                    <a:cubicBezTo>
                      <a:pt x="0" y="1"/>
                      <a:pt x="0" y="1"/>
                      <a:pt x="0" y="2"/>
                    </a:cubicBezTo>
                    <a:cubicBezTo>
                      <a:pt x="1"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1" name="Google Shape;861;p25"/>
              <p:cNvSpPr/>
              <p:nvPr/>
            </p:nvSpPr>
            <p:spPr>
              <a:xfrm>
                <a:off x="7799389" y="4362451"/>
                <a:ext cx="130175" cy="85725"/>
              </a:xfrm>
              <a:custGeom>
                <a:rect b="b" l="l" r="r" t="t"/>
                <a:pathLst>
                  <a:path extrusionOk="0" h="8" w="12">
                    <a:moveTo>
                      <a:pt x="1" y="8"/>
                    </a:moveTo>
                    <a:cubicBezTo>
                      <a:pt x="1" y="8"/>
                      <a:pt x="1" y="8"/>
                      <a:pt x="2" y="8"/>
                    </a:cubicBezTo>
                    <a:cubicBezTo>
                      <a:pt x="2" y="8"/>
                      <a:pt x="3" y="8"/>
                      <a:pt x="3" y="7"/>
                    </a:cubicBezTo>
                    <a:cubicBezTo>
                      <a:pt x="4" y="7"/>
                      <a:pt x="4" y="7"/>
                      <a:pt x="4" y="7"/>
                    </a:cubicBezTo>
                    <a:cubicBezTo>
                      <a:pt x="5" y="7"/>
                      <a:pt x="5" y="6"/>
                      <a:pt x="6" y="6"/>
                    </a:cubicBezTo>
                    <a:cubicBezTo>
                      <a:pt x="6" y="6"/>
                      <a:pt x="7" y="6"/>
                      <a:pt x="7" y="6"/>
                    </a:cubicBezTo>
                    <a:cubicBezTo>
                      <a:pt x="8" y="5"/>
                      <a:pt x="8" y="5"/>
                      <a:pt x="8" y="4"/>
                    </a:cubicBezTo>
                    <a:cubicBezTo>
                      <a:pt x="9" y="4"/>
                      <a:pt x="9" y="4"/>
                      <a:pt x="9" y="4"/>
                    </a:cubicBezTo>
                    <a:cubicBezTo>
                      <a:pt x="10" y="3"/>
                      <a:pt x="10" y="3"/>
                      <a:pt x="10" y="2"/>
                    </a:cubicBezTo>
                    <a:cubicBezTo>
                      <a:pt x="10" y="2"/>
                      <a:pt x="10" y="1"/>
                      <a:pt x="10" y="1"/>
                    </a:cubicBezTo>
                    <a:cubicBezTo>
                      <a:pt x="11" y="1"/>
                      <a:pt x="12" y="1"/>
                      <a:pt x="11" y="0"/>
                    </a:cubicBezTo>
                    <a:cubicBezTo>
                      <a:pt x="11" y="0"/>
                      <a:pt x="11" y="0"/>
                      <a:pt x="10" y="0"/>
                    </a:cubicBezTo>
                    <a:cubicBezTo>
                      <a:pt x="10" y="0"/>
                      <a:pt x="10" y="0"/>
                      <a:pt x="9" y="0"/>
                    </a:cubicBezTo>
                    <a:cubicBezTo>
                      <a:pt x="9" y="0"/>
                      <a:pt x="8" y="0"/>
                      <a:pt x="8" y="0"/>
                    </a:cubicBezTo>
                    <a:cubicBezTo>
                      <a:pt x="8" y="0"/>
                      <a:pt x="8" y="1"/>
                      <a:pt x="7" y="1"/>
                    </a:cubicBezTo>
                    <a:cubicBezTo>
                      <a:pt x="7" y="1"/>
                      <a:pt x="7" y="1"/>
                      <a:pt x="6" y="1"/>
                    </a:cubicBezTo>
                    <a:cubicBezTo>
                      <a:pt x="6" y="1"/>
                      <a:pt x="6" y="0"/>
                      <a:pt x="6" y="0"/>
                    </a:cubicBezTo>
                    <a:cubicBezTo>
                      <a:pt x="5" y="0"/>
                      <a:pt x="5" y="0"/>
                      <a:pt x="5" y="0"/>
                    </a:cubicBezTo>
                    <a:cubicBezTo>
                      <a:pt x="4" y="0"/>
                      <a:pt x="4" y="0"/>
                      <a:pt x="3" y="0"/>
                    </a:cubicBezTo>
                    <a:cubicBezTo>
                      <a:pt x="3" y="0"/>
                      <a:pt x="3" y="0"/>
                      <a:pt x="3" y="0"/>
                    </a:cubicBezTo>
                    <a:cubicBezTo>
                      <a:pt x="3" y="1"/>
                      <a:pt x="3" y="1"/>
                      <a:pt x="2" y="1"/>
                    </a:cubicBezTo>
                    <a:cubicBezTo>
                      <a:pt x="2" y="2"/>
                      <a:pt x="2" y="2"/>
                      <a:pt x="2" y="3"/>
                    </a:cubicBezTo>
                    <a:cubicBezTo>
                      <a:pt x="2" y="3"/>
                      <a:pt x="2" y="3"/>
                      <a:pt x="2" y="4"/>
                    </a:cubicBezTo>
                    <a:cubicBezTo>
                      <a:pt x="2" y="4"/>
                      <a:pt x="1" y="4"/>
                      <a:pt x="1" y="5"/>
                    </a:cubicBezTo>
                    <a:cubicBezTo>
                      <a:pt x="1" y="5"/>
                      <a:pt x="1" y="5"/>
                      <a:pt x="1" y="6"/>
                    </a:cubicBezTo>
                    <a:cubicBezTo>
                      <a:pt x="1" y="6"/>
                      <a:pt x="1" y="6"/>
                      <a:pt x="1" y="7"/>
                    </a:cubicBezTo>
                    <a:cubicBezTo>
                      <a:pt x="1" y="7"/>
                      <a:pt x="0" y="8"/>
                      <a:pt x="1"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2" name="Google Shape;862;p25"/>
              <p:cNvSpPr/>
              <p:nvPr/>
            </p:nvSpPr>
            <p:spPr>
              <a:xfrm>
                <a:off x="5672139" y="2243139"/>
                <a:ext cx="22225" cy="22225"/>
              </a:xfrm>
              <a:custGeom>
                <a:rect b="b" l="l" r="r" t="t"/>
                <a:pathLst>
                  <a:path extrusionOk="0" h="2" w="2">
                    <a:moveTo>
                      <a:pt x="1" y="0"/>
                    </a:moveTo>
                    <a:cubicBezTo>
                      <a:pt x="1" y="0"/>
                      <a:pt x="1" y="0"/>
                      <a:pt x="1" y="0"/>
                    </a:cubicBezTo>
                    <a:cubicBezTo>
                      <a:pt x="0" y="0"/>
                      <a:pt x="0" y="0"/>
                      <a:pt x="0" y="1"/>
                    </a:cubicBezTo>
                    <a:cubicBezTo>
                      <a:pt x="0" y="1"/>
                      <a:pt x="0" y="1"/>
                      <a:pt x="0" y="1"/>
                    </a:cubicBezTo>
                    <a:cubicBezTo>
                      <a:pt x="1" y="2"/>
                      <a:pt x="1" y="1"/>
                      <a:pt x="1" y="1"/>
                    </a:cubicBezTo>
                    <a:cubicBezTo>
                      <a:pt x="1" y="1"/>
                      <a:pt x="2" y="1"/>
                      <a:pt x="2" y="1"/>
                    </a:cubicBezTo>
                    <a:cubicBezTo>
                      <a:pt x="2" y="1"/>
                      <a:pt x="2" y="1"/>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3" name="Google Shape;863;p25"/>
              <p:cNvSpPr/>
              <p:nvPr/>
            </p:nvSpPr>
            <p:spPr>
              <a:xfrm>
                <a:off x="7346952" y="1757364"/>
                <a:ext cx="117475" cy="161925"/>
              </a:xfrm>
              <a:custGeom>
                <a:rect b="b" l="l" r="r" t="t"/>
                <a:pathLst>
                  <a:path extrusionOk="0" h="15" w="11">
                    <a:moveTo>
                      <a:pt x="2" y="9"/>
                    </a:moveTo>
                    <a:cubicBezTo>
                      <a:pt x="2" y="9"/>
                      <a:pt x="3" y="9"/>
                      <a:pt x="3" y="9"/>
                    </a:cubicBezTo>
                    <a:cubicBezTo>
                      <a:pt x="3" y="9"/>
                      <a:pt x="4" y="9"/>
                      <a:pt x="4" y="10"/>
                    </a:cubicBezTo>
                    <a:cubicBezTo>
                      <a:pt x="4" y="10"/>
                      <a:pt x="4" y="11"/>
                      <a:pt x="4" y="11"/>
                    </a:cubicBezTo>
                    <a:cubicBezTo>
                      <a:pt x="4" y="12"/>
                      <a:pt x="4" y="12"/>
                      <a:pt x="4" y="13"/>
                    </a:cubicBezTo>
                    <a:cubicBezTo>
                      <a:pt x="4" y="13"/>
                      <a:pt x="4" y="14"/>
                      <a:pt x="4" y="14"/>
                    </a:cubicBezTo>
                    <a:cubicBezTo>
                      <a:pt x="5" y="15"/>
                      <a:pt x="5" y="14"/>
                      <a:pt x="6" y="14"/>
                    </a:cubicBezTo>
                    <a:cubicBezTo>
                      <a:pt x="6" y="14"/>
                      <a:pt x="7" y="14"/>
                      <a:pt x="7" y="14"/>
                    </a:cubicBezTo>
                    <a:cubicBezTo>
                      <a:pt x="8" y="14"/>
                      <a:pt x="8" y="14"/>
                      <a:pt x="8" y="14"/>
                    </a:cubicBezTo>
                    <a:cubicBezTo>
                      <a:pt x="8" y="14"/>
                      <a:pt x="8" y="14"/>
                      <a:pt x="8" y="14"/>
                    </a:cubicBezTo>
                    <a:cubicBezTo>
                      <a:pt x="8" y="14"/>
                      <a:pt x="8" y="14"/>
                      <a:pt x="9" y="14"/>
                    </a:cubicBezTo>
                    <a:cubicBezTo>
                      <a:pt x="9" y="13"/>
                      <a:pt x="9" y="13"/>
                      <a:pt x="9" y="13"/>
                    </a:cubicBezTo>
                    <a:cubicBezTo>
                      <a:pt x="10" y="13"/>
                      <a:pt x="10" y="12"/>
                      <a:pt x="10" y="12"/>
                    </a:cubicBezTo>
                    <a:cubicBezTo>
                      <a:pt x="11" y="12"/>
                      <a:pt x="11" y="12"/>
                      <a:pt x="11" y="11"/>
                    </a:cubicBezTo>
                    <a:cubicBezTo>
                      <a:pt x="11" y="11"/>
                      <a:pt x="11" y="11"/>
                      <a:pt x="11" y="11"/>
                    </a:cubicBezTo>
                    <a:cubicBezTo>
                      <a:pt x="11" y="11"/>
                      <a:pt x="10" y="11"/>
                      <a:pt x="10" y="10"/>
                    </a:cubicBezTo>
                    <a:cubicBezTo>
                      <a:pt x="10" y="10"/>
                      <a:pt x="10" y="10"/>
                      <a:pt x="10" y="10"/>
                    </a:cubicBezTo>
                    <a:cubicBezTo>
                      <a:pt x="10" y="9"/>
                      <a:pt x="9" y="10"/>
                      <a:pt x="9" y="9"/>
                    </a:cubicBezTo>
                    <a:cubicBezTo>
                      <a:pt x="9" y="9"/>
                      <a:pt x="8" y="9"/>
                      <a:pt x="9" y="8"/>
                    </a:cubicBezTo>
                    <a:cubicBezTo>
                      <a:pt x="9" y="8"/>
                      <a:pt x="9" y="8"/>
                      <a:pt x="9" y="8"/>
                    </a:cubicBezTo>
                    <a:cubicBezTo>
                      <a:pt x="10" y="7"/>
                      <a:pt x="10" y="7"/>
                      <a:pt x="10" y="7"/>
                    </a:cubicBezTo>
                    <a:cubicBezTo>
                      <a:pt x="10" y="7"/>
                      <a:pt x="10" y="7"/>
                      <a:pt x="10" y="7"/>
                    </a:cubicBezTo>
                    <a:cubicBezTo>
                      <a:pt x="11" y="7"/>
                      <a:pt x="11" y="6"/>
                      <a:pt x="11" y="6"/>
                    </a:cubicBezTo>
                    <a:cubicBezTo>
                      <a:pt x="11" y="5"/>
                      <a:pt x="11" y="5"/>
                      <a:pt x="11" y="4"/>
                    </a:cubicBezTo>
                    <a:cubicBezTo>
                      <a:pt x="11" y="4"/>
                      <a:pt x="11" y="4"/>
                      <a:pt x="11" y="4"/>
                    </a:cubicBezTo>
                    <a:cubicBezTo>
                      <a:pt x="11" y="3"/>
                      <a:pt x="10" y="3"/>
                      <a:pt x="10" y="2"/>
                    </a:cubicBezTo>
                    <a:cubicBezTo>
                      <a:pt x="10" y="2"/>
                      <a:pt x="11" y="2"/>
                      <a:pt x="11" y="1"/>
                    </a:cubicBezTo>
                    <a:cubicBezTo>
                      <a:pt x="11" y="1"/>
                      <a:pt x="11" y="1"/>
                      <a:pt x="11" y="1"/>
                    </a:cubicBezTo>
                    <a:cubicBezTo>
                      <a:pt x="10" y="1"/>
                      <a:pt x="10" y="0"/>
                      <a:pt x="10" y="0"/>
                    </a:cubicBezTo>
                    <a:cubicBezTo>
                      <a:pt x="10" y="0"/>
                      <a:pt x="10" y="1"/>
                      <a:pt x="10" y="1"/>
                    </a:cubicBezTo>
                    <a:cubicBezTo>
                      <a:pt x="9" y="1"/>
                      <a:pt x="9" y="0"/>
                      <a:pt x="9" y="0"/>
                    </a:cubicBezTo>
                    <a:cubicBezTo>
                      <a:pt x="9" y="0"/>
                      <a:pt x="9" y="0"/>
                      <a:pt x="8" y="0"/>
                    </a:cubicBezTo>
                    <a:cubicBezTo>
                      <a:pt x="8" y="0"/>
                      <a:pt x="9" y="1"/>
                      <a:pt x="8" y="1"/>
                    </a:cubicBezTo>
                    <a:cubicBezTo>
                      <a:pt x="8" y="1"/>
                      <a:pt x="8" y="2"/>
                      <a:pt x="8" y="2"/>
                    </a:cubicBezTo>
                    <a:cubicBezTo>
                      <a:pt x="7" y="3"/>
                      <a:pt x="7" y="3"/>
                      <a:pt x="6" y="4"/>
                    </a:cubicBezTo>
                    <a:cubicBezTo>
                      <a:pt x="6" y="4"/>
                      <a:pt x="6" y="5"/>
                      <a:pt x="6" y="5"/>
                    </a:cubicBezTo>
                    <a:cubicBezTo>
                      <a:pt x="5" y="6"/>
                      <a:pt x="5" y="6"/>
                      <a:pt x="5" y="6"/>
                    </a:cubicBezTo>
                    <a:cubicBezTo>
                      <a:pt x="4" y="6"/>
                      <a:pt x="4" y="6"/>
                      <a:pt x="3" y="6"/>
                    </a:cubicBezTo>
                    <a:cubicBezTo>
                      <a:pt x="3" y="7"/>
                      <a:pt x="2" y="7"/>
                      <a:pt x="2" y="7"/>
                    </a:cubicBezTo>
                    <a:cubicBezTo>
                      <a:pt x="2" y="7"/>
                      <a:pt x="1" y="7"/>
                      <a:pt x="1" y="7"/>
                    </a:cubicBezTo>
                    <a:cubicBezTo>
                      <a:pt x="1" y="7"/>
                      <a:pt x="1" y="7"/>
                      <a:pt x="1" y="8"/>
                    </a:cubicBezTo>
                    <a:cubicBezTo>
                      <a:pt x="0" y="8"/>
                      <a:pt x="0" y="8"/>
                      <a:pt x="0" y="8"/>
                    </a:cubicBezTo>
                    <a:cubicBezTo>
                      <a:pt x="0" y="8"/>
                      <a:pt x="0" y="8"/>
                      <a:pt x="0" y="8"/>
                    </a:cubicBezTo>
                    <a:cubicBezTo>
                      <a:pt x="0" y="8"/>
                      <a:pt x="1" y="8"/>
                      <a:pt x="1" y="9"/>
                    </a:cubicBezTo>
                    <a:cubicBezTo>
                      <a:pt x="1" y="9"/>
                      <a:pt x="1" y="9"/>
                      <a:pt x="2"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4" name="Google Shape;864;p25"/>
              <p:cNvSpPr/>
              <p:nvPr/>
            </p:nvSpPr>
            <p:spPr>
              <a:xfrm>
                <a:off x="7454902" y="3032126"/>
                <a:ext cx="182563" cy="238125"/>
              </a:xfrm>
              <a:custGeom>
                <a:rect b="b" l="l" r="r" t="t"/>
                <a:pathLst>
                  <a:path extrusionOk="0" h="22" w="17">
                    <a:moveTo>
                      <a:pt x="1" y="9"/>
                    </a:moveTo>
                    <a:cubicBezTo>
                      <a:pt x="1" y="9"/>
                      <a:pt x="1" y="9"/>
                      <a:pt x="1" y="10"/>
                    </a:cubicBezTo>
                    <a:cubicBezTo>
                      <a:pt x="1" y="10"/>
                      <a:pt x="1" y="10"/>
                      <a:pt x="1" y="11"/>
                    </a:cubicBezTo>
                    <a:cubicBezTo>
                      <a:pt x="1" y="11"/>
                      <a:pt x="1" y="11"/>
                      <a:pt x="1" y="11"/>
                    </a:cubicBezTo>
                    <a:cubicBezTo>
                      <a:pt x="1" y="11"/>
                      <a:pt x="1" y="11"/>
                      <a:pt x="1" y="12"/>
                    </a:cubicBezTo>
                    <a:cubicBezTo>
                      <a:pt x="1" y="12"/>
                      <a:pt x="0" y="12"/>
                      <a:pt x="0" y="13"/>
                    </a:cubicBezTo>
                    <a:cubicBezTo>
                      <a:pt x="0" y="13"/>
                      <a:pt x="0" y="14"/>
                      <a:pt x="0" y="14"/>
                    </a:cubicBezTo>
                    <a:cubicBezTo>
                      <a:pt x="0" y="15"/>
                      <a:pt x="0" y="15"/>
                      <a:pt x="0" y="15"/>
                    </a:cubicBezTo>
                    <a:cubicBezTo>
                      <a:pt x="1" y="16"/>
                      <a:pt x="1" y="15"/>
                      <a:pt x="1" y="15"/>
                    </a:cubicBezTo>
                    <a:cubicBezTo>
                      <a:pt x="2" y="15"/>
                      <a:pt x="2" y="15"/>
                      <a:pt x="2" y="16"/>
                    </a:cubicBezTo>
                    <a:cubicBezTo>
                      <a:pt x="2" y="16"/>
                      <a:pt x="2" y="16"/>
                      <a:pt x="2" y="17"/>
                    </a:cubicBezTo>
                    <a:cubicBezTo>
                      <a:pt x="2" y="17"/>
                      <a:pt x="2" y="18"/>
                      <a:pt x="2" y="18"/>
                    </a:cubicBezTo>
                    <a:cubicBezTo>
                      <a:pt x="2" y="19"/>
                      <a:pt x="2" y="19"/>
                      <a:pt x="2" y="20"/>
                    </a:cubicBezTo>
                    <a:cubicBezTo>
                      <a:pt x="2" y="20"/>
                      <a:pt x="1" y="21"/>
                      <a:pt x="1" y="21"/>
                    </a:cubicBezTo>
                    <a:cubicBezTo>
                      <a:pt x="1" y="22"/>
                      <a:pt x="2" y="22"/>
                      <a:pt x="3" y="22"/>
                    </a:cubicBezTo>
                    <a:cubicBezTo>
                      <a:pt x="3" y="22"/>
                      <a:pt x="4" y="22"/>
                      <a:pt x="4" y="21"/>
                    </a:cubicBezTo>
                    <a:cubicBezTo>
                      <a:pt x="4" y="21"/>
                      <a:pt x="4" y="20"/>
                      <a:pt x="4" y="20"/>
                    </a:cubicBezTo>
                    <a:cubicBezTo>
                      <a:pt x="4" y="19"/>
                      <a:pt x="4" y="19"/>
                      <a:pt x="4" y="18"/>
                    </a:cubicBezTo>
                    <a:cubicBezTo>
                      <a:pt x="4" y="18"/>
                      <a:pt x="4" y="18"/>
                      <a:pt x="4" y="17"/>
                    </a:cubicBezTo>
                    <a:cubicBezTo>
                      <a:pt x="4" y="17"/>
                      <a:pt x="4" y="17"/>
                      <a:pt x="4" y="17"/>
                    </a:cubicBezTo>
                    <a:cubicBezTo>
                      <a:pt x="4" y="16"/>
                      <a:pt x="4" y="16"/>
                      <a:pt x="4" y="15"/>
                    </a:cubicBezTo>
                    <a:cubicBezTo>
                      <a:pt x="4" y="15"/>
                      <a:pt x="4" y="15"/>
                      <a:pt x="4" y="15"/>
                    </a:cubicBezTo>
                    <a:cubicBezTo>
                      <a:pt x="4" y="14"/>
                      <a:pt x="4" y="14"/>
                      <a:pt x="4" y="14"/>
                    </a:cubicBezTo>
                    <a:cubicBezTo>
                      <a:pt x="4" y="13"/>
                      <a:pt x="4" y="13"/>
                      <a:pt x="5" y="13"/>
                    </a:cubicBezTo>
                    <a:cubicBezTo>
                      <a:pt x="5" y="13"/>
                      <a:pt x="5" y="13"/>
                      <a:pt x="6" y="13"/>
                    </a:cubicBezTo>
                    <a:cubicBezTo>
                      <a:pt x="6" y="13"/>
                      <a:pt x="6" y="14"/>
                      <a:pt x="6" y="14"/>
                    </a:cubicBezTo>
                    <a:cubicBezTo>
                      <a:pt x="6" y="15"/>
                      <a:pt x="5" y="15"/>
                      <a:pt x="6" y="16"/>
                    </a:cubicBezTo>
                    <a:cubicBezTo>
                      <a:pt x="6" y="16"/>
                      <a:pt x="6" y="16"/>
                      <a:pt x="6" y="17"/>
                    </a:cubicBezTo>
                    <a:cubicBezTo>
                      <a:pt x="6" y="17"/>
                      <a:pt x="7" y="16"/>
                      <a:pt x="7" y="17"/>
                    </a:cubicBezTo>
                    <a:cubicBezTo>
                      <a:pt x="7" y="17"/>
                      <a:pt x="7" y="17"/>
                      <a:pt x="7" y="17"/>
                    </a:cubicBezTo>
                    <a:cubicBezTo>
                      <a:pt x="7" y="18"/>
                      <a:pt x="7" y="18"/>
                      <a:pt x="7" y="18"/>
                    </a:cubicBezTo>
                    <a:cubicBezTo>
                      <a:pt x="6" y="18"/>
                      <a:pt x="6" y="19"/>
                      <a:pt x="7" y="19"/>
                    </a:cubicBezTo>
                    <a:cubicBezTo>
                      <a:pt x="7" y="20"/>
                      <a:pt x="8" y="20"/>
                      <a:pt x="8" y="19"/>
                    </a:cubicBezTo>
                    <a:cubicBezTo>
                      <a:pt x="8" y="19"/>
                      <a:pt x="8" y="19"/>
                      <a:pt x="8" y="18"/>
                    </a:cubicBezTo>
                    <a:cubicBezTo>
                      <a:pt x="9" y="18"/>
                      <a:pt x="9" y="18"/>
                      <a:pt x="9" y="18"/>
                    </a:cubicBezTo>
                    <a:cubicBezTo>
                      <a:pt x="9" y="18"/>
                      <a:pt x="10" y="18"/>
                      <a:pt x="10" y="18"/>
                    </a:cubicBezTo>
                    <a:cubicBezTo>
                      <a:pt x="10" y="18"/>
                      <a:pt x="11" y="18"/>
                      <a:pt x="11" y="17"/>
                    </a:cubicBezTo>
                    <a:cubicBezTo>
                      <a:pt x="10" y="17"/>
                      <a:pt x="10" y="17"/>
                      <a:pt x="10" y="16"/>
                    </a:cubicBezTo>
                    <a:cubicBezTo>
                      <a:pt x="10" y="16"/>
                      <a:pt x="9" y="16"/>
                      <a:pt x="9" y="16"/>
                    </a:cubicBezTo>
                    <a:cubicBezTo>
                      <a:pt x="9" y="15"/>
                      <a:pt x="9" y="15"/>
                      <a:pt x="9" y="15"/>
                    </a:cubicBezTo>
                    <a:cubicBezTo>
                      <a:pt x="9" y="15"/>
                      <a:pt x="10" y="15"/>
                      <a:pt x="10" y="14"/>
                    </a:cubicBezTo>
                    <a:cubicBezTo>
                      <a:pt x="10" y="14"/>
                      <a:pt x="9" y="14"/>
                      <a:pt x="9" y="14"/>
                    </a:cubicBezTo>
                    <a:cubicBezTo>
                      <a:pt x="9" y="13"/>
                      <a:pt x="9" y="13"/>
                      <a:pt x="8" y="13"/>
                    </a:cubicBezTo>
                    <a:cubicBezTo>
                      <a:pt x="8" y="12"/>
                      <a:pt x="8" y="12"/>
                      <a:pt x="7" y="12"/>
                    </a:cubicBezTo>
                    <a:cubicBezTo>
                      <a:pt x="7" y="11"/>
                      <a:pt x="7" y="11"/>
                      <a:pt x="7" y="11"/>
                    </a:cubicBezTo>
                    <a:cubicBezTo>
                      <a:pt x="7" y="11"/>
                      <a:pt x="7" y="11"/>
                      <a:pt x="7" y="11"/>
                    </a:cubicBezTo>
                    <a:cubicBezTo>
                      <a:pt x="8" y="11"/>
                      <a:pt x="8" y="11"/>
                      <a:pt x="8" y="10"/>
                    </a:cubicBezTo>
                    <a:cubicBezTo>
                      <a:pt x="8" y="10"/>
                      <a:pt x="8" y="10"/>
                      <a:pt x="9" y="10"/>
                    </a:cubicBezTo>
                    <a:cubicBezTo>
                      <a:pt x="9" y="10"/>
                      <a:pt x="10" y="10"/>
                      <a:pt x="10" y="9"/>
                    </a:cubicBezTo>
                    <a:cubicBezTo>
                      <a:pt x="10" y="9"/>
                      <a:pt x="10" y="8"/>
                      <a:pt x="11" y="8"/>
                    </a:cubicBezTo>
                    <a:cubicBezTo>
                      <a:pt x="11" y="8"/>
                      <a:pt x="12" y="9"/>
                      <a:pt x="12" y="8"/>
                    </a:cubicBezTo>
                    <a:cubicBezTo>
                      <a:pt x="12" y="8"/>
                      <a:pt x="12" y="8"/>
                      <a:pt x="12" y="7"/>
                    </a:cubicBezTo>
                    <a:cubicBezTo>
                      <a:pt x="12" y="7"/>
                      <a:pt x="12" y="7"/>
                      <a:pt x="12" y="7"/>
                    </a:cubicBezTo>
                    <a:cubicBezTo>
                      <a:pt x="11" y="6"/>
                      <a:pt x="11" y="7"/>
                      <a:pt x="10" y="7"/>
                    </a:cubicBezTo>
                    <a:cubicBezTo>
                      <a:pt x="10" y="7"/>
                      <a:pt x="9" y="7"/>
                      <a:pt x="9" y="7"/>
                    </a:cubicBezTo>
                    <a:cubicBezTo>
                      <a:pt x="9" y="7"/>
                      <a:pt x="9" y="7"/>
                      <a:pt x="9" y="8"/>
                    </a:cubicBezTo>
                    <a:cubicBezTo>
                      <a:pt x="8" y="8"/>
                      <a:pt x="8" y="8"/>
                      <a:pt x="8" y="8"/>
                    </a:cubicBezTo>
                    <a:cubicBezTo>
                      <a:pt x="7" y="8"/>
                      <a:pt x="7" y="8"/>
                      <a:pt x="7" y="8"/>
                    </a:cubicBezTo>
                    <a:cubicBezTo>
                      <a:pt x="7" y="8"/>
                      <a:pt x="7" y="8"/>
                      <a:pt x="7" y="9"/>
                    </a:cubicBezTo>
                    <a:cubicBezTo>
                      <a:pt x="6" y="9"/>
                      <a:pt x="6" y="9"/>
                      <a:pt x="5" y="9"/>
                    </a:cubicBezTo>
                    <a:cubicBezTo>
                      <a:pt x="5" y="8"/>
                      <a:pt x="5" y="8"/>
                      <a:pt x="5" y="8"/>
                    </a:cubicBezTo>
                    <a:cubicBezTo>
                      <a:pt x="5" y="7"/>
                      <a:pt x="5" y="7"/>
                      <a:pt x="4" y="7"/>
                    </a:cubicBezTo>
                    <a:cubicBezTo>
                      <a:pt x="4" y="7"/>
                      <a:pt x="4" y="6"/>
                      <a:pt x="4" y="6"/>
                    </a:cubicBezTo>
                    <a:cubicBezTo>
                      <a:pt x="4" y="5"/>
                      <a:pt x="4" y="5"/>
                      <a:pt x="4" y="4"/>
                    </a:cubicBezTo>
                    <a:cubicBezTo>
                      <a:pt x="4" y="4"/>
                      <a:pt x="5" y="4"/>
                      <a:pt x="5" y="4"/>
                    </a:cubicBezTo>
                    <a:cubicBezTo>
                      <a:pt x="6" y="4"/>
                      <a:pt x="6" y="5"/>
                      <a:pt x="6" y="5"/>
                    </a:cubicBezTo>
                    <a:cubicBezTo>
                      <a:pt x="6" y="5"/>
                      <a:pt x="7" y="5"/>
                      <a:pt x="7" y="5"/>
                    </a:cubicBezTo>
                    <a:cubicBezTo>
                      <a:pt x="8" y="5"/>
                      <a:pt x="8" y="5"/>
                      <a:pt x="9" y="5"/>
                    </a:cubicBezTo>
                    <a:cubicBezTo>
                      <a:pt x="9" y="4"/>
                      <a:pt x="10" y="4"/>
                      <a:pt x="10" y="4"/>
                    </a:cubicBezTo>
                    <a:cubicBezTo>
                      <a:pt x="10" y="4"/>
                      <a:pt x="10" y="4"/>
                      <a:pt x="11" y="5"/>
                    </a:cubicBezTo>
                    <a:cubicBezTo>
                      <a:pt x="12" y="5"/>
                      <a:pt x="12" y="4"/>
                      <a:pt x="13" y="4"/>
                    </a:cubicBezTo>
                    <a:cubicBezTo>
                      <a:pt x="14" y="4"/>
                      <a:pt x="14" y="5"/>
                      <a:pt x="15" y="4"/>
                    </a:cubicBezTo>
                    <a:cubicBezTo>
                      <a:pt x="15" y="4"/>
                      <a:pt x="15" y="4"/>
                      <a:pt x="15" y="4"/>
                    </a:cubicBezTo>
                    <a:cubicBezTo>
                      <a:pt x="16" y="3"/>
                      <a:pt x="16" y="3"/>
                      <a:pt x="16" y="2"/>
                    </a:cubicBezTo>
                    <a:cubicBezTo>
                      <a:pt x="16" y="2"/>
                      <a:pt x="16" y="2"/>
                      <a:pt x="17" y="1"/>
                    </a:cubicBezTo>
                    <a:cubicBezTo>
                      <a:pt x="17" y="1"/>
                      <a:pt x="17" y="1"/>
                      <a:pt x="17" y="1"/>
                    </a:cubicBezTo>
                    <a:cubicBezTo>
                      <a:pt x="17" y="0"/>
                      <a:pt x="16" y="0"/>
                      <a:pt x="16" y="0"/>
                    </a:cubicBezTo>
                    <a:cubicBezTo>
                      <a:pt x="15" y="0"/>
                      <a:pt x="15" y="0"/>
                      <a:pt x="15" y="1"/>
                    </a:cubicBezTo>
                    <a:cubicBezTo>
                      <a:pt x="15" y="1"/>
                      <a:pt x="15" y="1"/>
                      <a:pt x="15" y="1"/>
                    </a:cubicBezTo>
                    <a:cubicBezTo>
                      <a:pt x="15" y="2"/>
                      <a:pt x="14" y="1"/>
                      <a:pt x="14" y="2"/>
                    </a:cubicBezTo>
                    <a:cubicBezTo>
                      <a:pt x="14" y="2"/>
                      <a:pt x="14" y="2"/>
                      <a:pt x="14" y="2"/>
                    </a:cubicBezTo>
                    <a:cubicBezTo>
                      <a:pt x="14" y="3"/>
                      <a:pt x="13" y="3"/>
                      <a:pt x="13" y="3"/>
                    </a:cubicBezTo>
                    <a:cubicBezTo>
                      <a:pt x="12" y="3"/>
                      <a:pt x="12" y="3"/>
                      <a:pt x="11" y="3"/>
                    </a:cubicBezTo>
                    <a:cubicBezTo>
                      <a:pt x="11" y="3"/>
                      <a:pt x="11" y="3"/>
                      <a:pt x="10" y="3"/>
                    </a:cubicBezTo>
                    <a:cubicBezTo>
                      <a:pt x="10" y="3"/>
                      <a:pt x="10" y="2"/>
                      <a:pt x="9" y="2"/>
                    </a:cubicBezTo>
                    <a:cubicBezTo>
                      <a:pt x="9" y="2"/>
                      <a:pt x="8" y="2"/>
                      <a:pt x="8" y="2"/>
                    </a:cubicBezTo>
                    <a:cubicBezTo>
                      <a:pt x="7" y="2"/>
                      <a:pt x="7" y="2"/>
                      <a:pt x="7" y="2"/>
                    </a:cubicBezTo>
                    <a:cubicBezTo>
                      <a:pt x="6" y="2"/>
                      <a:pt x="6" y="1"/>
                      <a:pt x="5" y="2"/>
                    </a:cubicBezTo>
                    <a:cubicBezTo>
                      <a:pt x="5" y="2"/>
                      <a:pt x="5" y="2"/>
                      <a:pt x="5" y="2"/>
                    </a:cubicBezTo>
                    <a:cubicBezTo>
                      <a:pt x="5" y="2"/>
                      <a:pt x="5" y="3"/>
                      <a:pt x="5" y="3"/>
                    </a:cubicBezTo>
                    <a:cubicBezTo>
                      <a:pt x="4" y="3"/>
                      <a:pt x="4" y="3"/>
                      <a:pt x="4" y="3"/>
                    </a:cubicBezTo>
                    <a:cubicBezTo>
                      <a:pt x="3" y="3"/>
                      <a:pt x="3" y="3"/>
                      <a:pt x="3" y="3"/>
                    </a:cubicBezTo>
                    <a:cubicBezTo>
                      <a:pt x="2" y="4"/>
                      <a:pt x="2" y="4"/>
                      <a:pt x="2" y="5"/>
                    </a:cubicBezTo>
                    <a:cubicBezTo>
                      <a:pt x="2" y="6"/>
                      <a:pt x="2" y="6"/>
                      <a:pt x="2" y="6"/>
                    </a:cubicBezTo>
                    <a:cubicBezTo>
                      <a:pt x="2" y="7"/>
                      <a:pt x="2" y="7"/>
                      <a:pt x="2" y="8"/>
                    </a:cubicBezTo>
                    <a:cubicBezTo>
                      <a:pt x="2" y="8"/>
                      <a:pt x="1" y="8"/>
                      <a:pt x="1"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5" name="Google Shape;865;p25"/>
              <p:cNvSpPr/>
              <p:nvPr/>
            </p:nvSpPr>
            <p:spPr>
              <a:xfrm>
                <a:off x="6677027" y="2200276"/>
                <a:ext cx="227013" cy="573088"/>
              </a:xfrm>
              <a:custGeom>
                <a:rect b="b" l="l" r="r" t="t"/>
                <a:pathLst>
                  <a:path extrusionOk="0" h="53" w="21">
                    <a:moveTo>
                      <a:pt x="1" y="25"/>
                    </a:moveTo>
                    <a:cubicBezTo>
                      <a:pt x="2" y="25"/>
                      <a:pt x="2" y="24"/>
                      <a:pt x="2" y="24"/>
                    </a:cubicBezTo>
                    <a:cubicBezTo>
                      <a:pt x="3" y="24"/>
                      <a:pt x="4" y="24"/>
                      <a:pt x="4" y="25"/>
                    </a:cubicBezTo>
                    <a:cubicBezTo>
                      <a:pt x="4" y="26"/>
                      <a:pt x="5" y="26"/>
                      <a:pt x="4" y="26"/>
                    </a:cubicBezTo>
                    <a:cubicBezTo>
                      <a:pt x="4" y="26"/>
                      <a:pt x="4" y="26"/>
                      <a:pt x="4" y="26"/>
                    </a:cubicBezTo>
                    <a:cubicBezTo>
                      <a:pt x="4" y="27"/>
                      <a:pt x="4" y="27"/>
                      <a:pt x="4" y="27"/>
                    </a:cubicBezTo>
                    <a:cubicBezTo>
                      <a:pt x="3" y="27"/>
                      <a:pt x="4" y="27"/>
                      <a:pt x="4" y="28"/>
                    </a:cubicBezTo>
                    <a:cubicBezTo>
                      <a:pt x="4" y="28"/>
                      <a:pt x="4" y="28"/>
                      <a:pt x="4" y="28"/>
                    </a:cubicBezTo>
                    <a:cubicBezTo>
                      <a:pt x="5" y="28"/>
                      <a:pt x="5" y="28"/>
                      <a:pt x="5" y="28"/>
                    </a:cubicBezTo>
                    <a:cubicBezTo>
                      <a:pt x="5" y="27"/>
                      <a:pt x="5" y="27"/>
                      <a:pt x="5" y="27"/>
                    </a:cubicBezTo>
                    <a:cubicBezTo>
                      <a:pt x="5" y="28"/>
                      <a:pt x="5" y="28"/>
                      <a:pt x="6" y="28"/>
                    </a:cubicBezTo>
                    <a:cubicBezTo>
                      <a:pt x="6" y="28"/>
                      <a:pt x="6" y="29"/>
                      <a:pt x="6" y="29"/>
                    </a:cubicBezTo>
                    <a:cubicBezTo>
                      <a:pt x="7" y="30"/>
                      <a:pt x="7" y="30"/>
                      <a:pt x="7" y="31"/>
                    </a:cubicBezTo>
                    <a:cubicBezTo>
                      <a:pt x="7" y="31"/>
                      <a:pt x="7" y="32"/>
                      <a:pt x="8" y="32"/>
                    </a:cubicBezTo>
                    <a:cubicBezTo>
                      <a:pt x="8" y="33"/>
                      <a:pt x="7" y="33"/>
                      <a:pt x="7" y="34"/>
                    </a:cubicBezTo>
                    <a:cubicBezTo>
                      <a:pt x="7" y="35"/>
                      <a:pt x="7" y="35"/>
                      <a:pt x="7" y="36"/>
                    </a:cubicBezTo>
                    <a:cubicBezTo>
                      <a:pt x="7" y="36"/>
                      <a:pt x="7" y="36"/>
                      <a:pt x="8" y="36"/>
                    </a:cubicBezTo>
                    <a:cubicBezTo>
                      <a:pt x="8" y="36"/>
                      <a:pt x="8" y="36"/>
                      <a:pt x="8" y="36"/>
                    </a:cubicBezTo>
                    <a:cubicBezTo>
                      <a:pt x="9" y="36"/>
                      <a:pt x="9" y="36"/>
                      <a:pt x="9" y="36"/>
                    </a:cubicBezTo>
                    <a:cubicBezTo>
                      <a:pt x="10" y="36"/>
                      <a:pt x="10" y="36"/>
                      <a:pt x="11" y="36"/>
                    </a:cubicBezTo>
                    <a:cubicBezTo>
                      <a:pt x="11" y="36"/>
                      <a:pt x="11" y="36"/>
                      <a:pt x="12" y="36"/>
                    </a:cubicBezTo>
                    <a:cubicBezTo>
                      <a:pt x="12" y="35"/>
                      <a:pt x="12" y="35"/>
                      <a:pt x="12" y="35"/>
                    </a:cubicBezTo>
                    <a:cubicBezTo>
                      <a:pt x="12" y="35"/>
                      <a:pt x="13" y="35"/>
                      <a:pt x="13" y="35"/>
                    </a:cubicBezTo>
                    <a:cubicBezTo>
                      <a:pt x="13" y="35"/>
                      <a:pt x="13" y="34"/>
                      <a:pt x="13" y="34"/>
                    </a:cubicBezTo>
                    <a:cubicBezTo>
                      <a:pt x="13" y="34"/>
                      <a:pt x="13" y="33"/>
                      <a:pt x="13" y="33"/>
                    </a:cubicBezTo>
                    <a:cubicBezTo>
                      <a:pt x="13" y="33"/>
                      <a:pt x="14" y="33"/>
                      <a:pt x="14" y="33"/>
                    </a:cubicBezTo>
                    <a:cubicBezTo>
                      <a:pt x="14" y="33"/>
                      <a:pt x="14" y="33"/>
                      <a:pt x="15" y="34"/>
                    </a:cubicBezTo>
                    <a:cubicBezTo>
                      <a:pt x="15" y="34"/>
                      <a:pt x="15" y="34"/>
                      <a:pt x="15" y="35"/>
                    </a:cubicBezTo>
                    <a:cubicBezTo>
                      <a:pt x="15" y="35"/>
                      <a:pt x="15" y="35"/>
                      <a:pt x="16" y="35"/>
                    </a:cubicBezTo>
                    <a:cubicBezTo>
                      <a:pt x="16" y="36"/>
                      <a:pt x="16" y="36"/>
                      <a:pt x="16" y="36"/>
                    </a:cubicBezTo>
                    <a:cubicBezTo>
                      <a:pt x="17" y="37"/>
                      <a:pt x="16" y="38"/>
                      <a:pt x="16" y="39"/>
                    </a:cubicBezTo>
                    <a:cubicBezTo>
                      <a:pt x="17" y="39"/>
                      <a:pt x="17" y="40"/>
                      <a:pt x="17" y="40"/>
                    </a:cubicBezTo>
                    <a:cubicBezTo>
                      <a:pt x="17" y="41"/>
                      <a:pt x="17" y="41"/>
                      <a:pt x="17" y="42"/>
                    </a:cubicBezTo>
                    <a:cubicBezTo>
                      <a:pt x="17" y="42"/>
                      <a:pt x="17" y="43"/>
                      <a:pt x="17" y="43"/>
                    </a:cubicBezTo>
                    <a:cubicBezTo>
                      <a:pt x="18" y="43"/>
                      <a:pt x="18" y="43"/>
                      <a:pt x="18" y="44"/>
                    </a:cubicBezTo>
                    <a:cubicBezTo>
                      <a:pt x="18" y="44"/>
                      <a:pt x="18" y="44"/>
                      <a:pt x="18" y="44"/>
                    </a:cubicBezTo>
                    <a:cubicBezTo>
                      <a:pt x="19" y="45"/>
                      <a:pt x="18" y="45"/>
                      <a:pt x="18" y="46"/>
                    </a:cubicBezTo>
                    <a:cubicBezTo>
                      <a:pt x="18" y="46"/>
                      <a:pt x="19" y="46"/>
                      <a:pt x="19" y="47"/>
                    </a:cubicBezTo>
                    <a:cubicBezTo>
                      <a:pt x="19" y="47"/>
                      <a:pt x="18" y="48"/>
                      <a:pt x="18" y="48"/>
                    </a:cubicBezTo>
                    <a:cubicBezTo>
                      <a:pt x="19" y="49"/>
                      <a:pt x="19" y="49"/>
                      <a:pt x="19" y="49"/>
                    </a:cubicBezTo>
                    <a:cubicBezTo>
                      <a:pt x="20" y="49"/>
                      <a:pt x="20" y="50"/>
                      <a:pt x="19" y="50"/>
                    </a:cubicBezTo>
                    <a:cubicBezTo>
                      <a:pt x="19" y="50"/>
                      <a:pt x="19" y="50"/>
                      <a:pt x="19" y="50"/>
                    </a:cubicBezTo>
                    <a:cubicBezTo>
                      <a:pt x="19" y="51"/>
                      <a:pt x="19" y="51"/>
                      <a:pt x="19" y="52"/>
                    </a:cubicBezTo>
                    <a:cubicBezTo>
                      <a:pt x="19" y="52"/>
                      <a:pt x="19" y="53"/>
                      <a:pt x="19" y="53"/>
                    </a:cubicBezTo>
                    <a:cubicBezTo>
                      <a:pt x="19" y="52"/>
                      <a:pt x="19" y="52"/>
                      <a:pt x="19" y="52"/>
                    </a:cubicBezTo>
                    <a:cubicBezTo>
                      <a:pt x="19" y="52"/>
                      <a:pt x="19" y="52"/>
                      <a:pt x="19" y="51"/>
                    </a:cubicBezTo>
                    <a:cubicBezTo>
                      <a:pt x="19" y="51"/>
                      <a:pt x="19" y="51"/>
                      <a:pt x="19" y="51"/>
                    </a:cubicBezTo>
                    <a:cubicBezTo>
                      <a:pt x="20" y="50"/>
                      <a:pt x="20" y="50"/>
                      <a:pt x="20" y="50"/>
                    </a:cubicBezTo>
                    <a:cubicBezTo>
                      <a:pt x="20" y="50"/>
                      <a:pt x="21" y="50"/>
                      <a:pt x="21" y="50"/>
                    </a:cubicBezTo>
                    <a:cubicBezTo>
                      <a:pt x="21" y="49"/>
                      <a:pt x="21" y="49"/>
                      <a:pt x="21" y="49"/>
                    </a:cubicBezTo>
                    <a:cubicBezTo>
                      <a:pt x="21" y="48"/>
                      <a:pt x="21" y="48"/>
                      <a:pt x="21" y="47"/>
                    </a:cubicBezTo>
                    <a:cubicBezTo>
                      <a:pt x="21" y="47"/>
                      <a:pt x="21" y="46"/>
                      <a:pt x="21" y="46"/>
                    </a:cubicBezTo>
                    <a:cubicBezTo>
                      <a:pt x="21" y="46"/>
                      <a:pt x="21" y="45"/>
                      <a:pt x="21" y="45"/>
                    </a:cubicBezTo>
                    <a:cubicBezTo>
                      <a:pt x="20" y="45"/>
                      <a:pt x="20" y="44"/>
                      <a:pt x="20" y="44"/>
                    </a:cubicBezTo>
                    <a:cubicBezTo>
                      <a:pt x="20" y="43"/>
                      <a:pt x="20" y="43"/>
                      <a:pt x="20" y="43"/>
                    </a:cubicBezTo>
                    <a:cubicBezTo>
                      <a:pt x="20" y="42"/>
                      <a:pt x="20" y="42"/>
                      <a:pt x="20" y="41"/>
                    </a:cubicBezTo>
                    <a:cubicBezTo>
                      <a:pt x="19" y="41"/>
                      <a:pt x="19" y="41"/>
                      <a:pt x="19" y="41"/>
                    </a:cubicBezTo>
                    <a:cubicBezTo>
                      <a:pt x="18" y="41"/>
                      <a:pt x="18" y="40"/>
                      <a:pt x="18" y="40"/>
                    </a:cubicBezTo>
                    <a:cubicBezTo>
                      <a:pt x="18" y="40"/>
                      <a:pt x="18" y="40"/>
                      <a:pt x="19" y="39"/>
                    </a:cubicBezTo>
                    <a:cubicBezTo>
                      <a:pt x="19" y="39"/>
                      <a:pt x="19" y="38"/>
                      <a:pt x="19" y="38"/>
                    </a:cubicBezTo>
                    <a:cubicBezTo>
                      <a:pt x="19" y="37"/>
                      <a:pt x="19" y="37"/>
                      <a:pt x="19" y="37"/>
                    </a:cubicBezTo>
                    <a:cubicBezTo>
                      <a:pt x="19" y="36"/>
                      <a:pt x="19" y="36"/>
                      <a:pt x="19" y="36"/>
                    </a:cubicBezTo>
                    <a:cubicBezTo>
                      <a:pt x="19" y="35"/>
                      <a:pt x="18" y="35"/>
                      <a:pt x="18" y="34"/>
                    </a:cubicBezTo>
                    <a:cubicBezTo>
                      <a:pt x="18" y="34"/>
                      <a:pt x="18" y="33"/>
                      <a:pt x="17" y="33"/>
                    </a:cubicBezTo>
                    <a:cubicBezTo>
                      <a:pt x="17" y="32"/>
                      <a:pt x="17" y="32"/>
                      <a:pt x="16" y="32"/>
                    </a:cubicBezTo>
                    <a:cubicBezTo>
                      <a:pt x="16" y="31"/>
                      <a:pt x="16" y="31"/>
                      <a:pt x="15" y="31"/>
                    </a:cubicBezTo>
                    <a:cubicBezTo>
                      <a:pt x="15" y="30"/>
                      <a:pt x="15" y="30"/>
                      <a:pt x="15" y="30"/>
                    </a:cubicBezTo>
                    <a:cubicBezTo>
                      <a:pt x="14" y="29"/>
                      <a:pt x="14" y="29"/>
                      <a:pt x="14" y="29"/>
                    </a:cubicBezTo>
                    <a:cubicBezTo>
                      <a:pt x="15" y="28"/>
                      <a:pt x="15" y="28"/>
                      <a:pt x="15" y="28"/>
                    </a:cubicBezTo>
                    <a:cubicBezTo>
                      <a:pt x="15" y="28"/>
                      <a:pt x="15" y="28"/>
                      <a:pt x="15" y="27"/>
                    </a:cubicBezTo>
                    <a:cubicBezTo>
                      <a:pt x="15" y="27"/>
                      <a:pt x="15" y="27"/>
                      <a:pt x="15" y="26"/>
                    </a:cubicBezTo>
                    <a:cubicBezTo>
                      <a:pt x="15" y="26"/>
                      <a:pt x="15" y="26"/>
                      <a:pt x="15" y="26"/>
                    </a:cubicBezTo>
                    <a:cubicBezTo>
                      <a:pt x="15" y="26"/>
                      <a:pt x="15" y="25"/>
                      <a:pt x="15" y="25"/>
                    </a:cubicBezTo>
                    <a:cubicBezTo>
                      <a:pt x="16" y="25"/>
                      <a:pt x="16" y="25"/>
                      <a:pt x="17" y="25"/>
                    </a:cubicBezTo>
                    <a:cubicBezTo>
                      <a:pt x="17" y="25"/>
                      <a:pt x="17" y="25"/>
                      <a:pt x="17" y="25"/>
                    </a:cubicBezTo>
                    <a:cubicBezTo>
                      <a:pt x="18" y="25"/>
                      <a:pt x="18" y="24"/>
                      <a:pt x="18" y="24"/>
                    </a:cubicBezTo>
                    <a:cubicBezTo>
                      <a:pt x="19" y="24"/>
                      <a:pt x="19" y="24"/>
                      <a:pt x="19" y="23"/>
                    </a:cubicBezTo>
                    <a:cubicBezTo>
                      <a:pt x="20" y="23"/>
                      <a:pt x="20" y="23"/>
                      <a:pt x="20" y="22"/>
                    </a:cubicBezTo>
                    <a:cubicBezTo>
                      <a:pt x="21" y="22"/>
                      <a:pt x="21" y="22"/>
                      <a:pt x="21" y="22"/>
                    </a:cubicBezTo>
                    <a:cubicBezTo>
                      <a:pt x="21" y="21"/>
                      <a:pt x="21" y="21"/>
                      <a:pt x="21" y="21"/>
                    </a:cubicBezTo>
                    <a:cubicBezTo>
                      <a:pt x="21" y="21"/>
                      <a:pt x="20" y="21"/>
                      <a:pt x="20" y="20"/>
                    </a:cubicBezTo>
                    <a:cubicBezTo>
                      <a:pt x="19" y="20"/>
                      <a:pt x="19" y="19"/>
                      <a:pt x="19" y="19"/>
                    </a:cubicBezTo>
                    <a:cubicBezTo>
                      <a:pt x="18" y="19"/>
                      <a:pt x="18" y="19"/>
                      <a:pt x="17" y="19"/>
                    </a:cubicBezTo>
                    <a:cubicBezTo>
                      <a:pt x="17" y="18"/>
                      <a:pt x="17" y="18"/>
                      <a:pt x="17" y="18"/>
                    </a:cubicBezTo>
                    <a:cubicBezTo>
                      <a:pt x="17" y="17"/>
                      <a:pt x="18" y="17"/>
                      <a:pt x="18" y="17"/>
                    </a:cubicBezTo>
                    <a:cubicBezTo>
                      <a:pt x="18" y="16"/>
                      <a:pt x="18" y="16"/>
                      <a:pt x="17" y="16"/>
                    </a:cubicBezTo>
                    <a:cubicBezTo>
                      <a:pt x="17" y="16"/>
                      <a:pt x="17" y="16"/>
                      <a:pt x="16" y="16"/>
                    </a:cubicBezTo>
                    <a:cubicBezTo>
                      <a:pt x="16" y="15"/>
                      <a:pt x="16" y="15"/>
                      <a:pt x="16" y="14"/>
                    </a:cubicBezTo>
                    <a:cubicBezTo>
                      <a:pt x="15" y="14"/>
                      <a:pt x="16" y="13"/>
                      <a:pt x="15" y="13"/>
                    </a:cubicBezTo>
                    <a:cubicBezTo>
                      <a:pt x="15" y="12"/>
                      <a:pt x="15" y="13"/>
                      <a:pt x="14" y="13"/>
                    </a:cubicBezTo>
                    <a:cubicBezTo>
                      <a:pt x="14" y="13"/>
                      <a:pt x="13" y="13"/>
                      <a:pt x="13" y="13"/>
                    </a:cubicBezTo>
                    <a:cubicBezTo>
                      <a:pt x="12" y="13"/>
                      <a:pt x="12" y="12"/>
                      <a:pt x="12" y="12"/>
                    </a:cubicBezTo>
                    <a:cubicBezTo>
                      <a:pt x="12" y="11"/>
                      <a:pt x="11" y="11"/>
                      <a:pt x="12" y="10"/>
                    </a:cubicBezTo>
                    <a:cubicBezTo>
                      <a:pt x="12" y="10"/>
                      <a:pt x="12" y="9"/>
                      <a:pt x="13" y="9"/>
                    </a:cubicBezTo>
                    <a:cubicBezTo>
                      <a:pt x="13" y="8"/>
                      <a:pt x="14" y="8"/>
                      <a:pt x="14" y="7"/>
                    </a:cubicBezTo>
                    <a:cubicBezTo>
                      <a:pt x="14" y="7"/>
                      <a:pt x="14" y="7"/>
                      <a:pt x="14" y="6"/>
                    </a:cubicBezTo>
                    <a:cubicBezTo>
                      <a:pt x="13" y="5"/>
                      <a:pt x="14" y="5"/>
                      <a:pt x="13" y="4"/>
                    </a:cubicBezTo>
                    <a:cubicBezTo>
                      <a:pt x="13" y="4"/>
                      <a:pt x="13" y="4"/>
                      <a:pt x="13" y="3"/>
                    </a:cubicBezTo>
                    <a:cubicBezTo>
                      <a:pt x="12" y="3"/>
                      <a:pt x="12" y="2"/>
                      <a:pt x="11" y="2"/>
                    </a:cubicBezTo>
                    <a:cubicBezTo>
                      <a:pt x="11" y="1"/>
                      <a:pt x="11" y="1"/>
                      <a:pt x="10" y="1"/>
                    </a:cubicBezTo>
                    <a:cubicBezTo>
                      <a:pt x="10" y="0"/>
                      <a:pt x="10" y="0"/>
                      <a:pt x="10" y="0"/>
                    </a:cubicBezTo>
                    <a:cubicBezTo>
                      <a:pt x="9" y="0"/>
                      <a:pt x="9" y="0"/>
                      <a:pt x="9" y="0"/>
                    </a:cubicBezTo>
                    <a:cubicBezTo>
                      <a:pt x="9" y="1"/>
                      <a:pt x="10" y="1"/>
                      <a:pt x="10" y="2"/>
                    </a:cubicBezTo>
                    <a:cubicBezTo>
                      <a:pt x="9" y="3"/>
                      <a:pt x="9" y="3"/>
                      <a:pt x="8" y="3"/>
                    </a:cubicBezTo>
                    <a:cubicBezTo>
                      <a:pt x="8" y="4"/>
                      <a:pt x="7" y="4"/>
                      <a:pt x="7" y="4"/>
                    </a:cubicBezTo>
                    <a:cubicBezTo>
                      <a:pt x="7" y="5"/>
                      <a:pt x="6" y="4"/>
                      <a:pt x="6" y="5"/>
                    </a:cubicBezTo>
                    <a:cubicBezTo>
                      <a:pt x="5" y="5"/>
                      <a:pt x="5" y="6"/>
                      <a:pt x="5" y="6"/>
                    </a:cubicBezTo>
                    <a:cubicBezTo>
                      <a:pt x="5" y="7"/>
                      <a:pt x="5" y="7"/>
                      <a:pt x="5" y="7"/>
                    </a:cubicBezTo>
                    <a:cubicBezTo>
                      <a:pt x="5" y="8"/>
                      <a:pt x="5" y="8"/>
                      <a:pt x="5" y="8"/>
                    </a:cubicBezTo>
                    <a:cubicBezTo>
                      <a:pt x="5" y="9"/>
                      <a:pt x="5" y="9"/>
                      <a:pt x="4" y="9"/>
                    </a:cubicBezTo>
                    <a:cubicBezTo>
                      <a:pt x="4" y="9"/>
                      <a:pt x="5" y="10"/>
                      <a:pt x="5" y="10"/>
                    </a:cubicBezTo>
                    <a:cubicBezTo>
                      <a:pt x="5" y="11"/>
                      <a:pt x="5" y="11"/>
                      <a:pt x="5" y="11"/>
                    </a:cubicBezTo>
                    <a:cubicBezTo>
                      <a:pt x="5" y="12"/>
                      <a:pt x="5" y="12"/>
                      <a:pt x="4" y="12"/>
                    </a:cubicBezTo>
                    <a:cubicBezTo>
                      <a:pt x="4" y="13"/>
                      <a:pt x="5" y="13"/>
                      <a:pt x="4" y="14"/>
                    </a:cubicBezTo>
                    <a:cubicBezTo>
                      <a:pt x="4" y="14"/>
                      <a:pt x="4" y="13"/>
                      <a:pt x="3" y="13"/>
                    </a:cubicBezTo>
                    <a:cubicBezTo>
                      <a:pt x="3" y="13"/>
                      <a:pt x="3" y="13"/>
                      <a:pt x="3" y="13"/>
                    </a:cubicBezTo>
                    <a:cubicBezTo>
                      <a:pt x="2" y="13"/>
                      <a:pt x="2" y="14"/>
                      <a:pt x="3" y="15"/>
                    </a:cubicBezTo>
                    <a:cubicBezTo>
                      <a:pt x="3" y="15"/>
                      <a:pt x="3" y="15"/>
                      <a:pt x="3" y="16"/>
                    </a:cubicBezTo>
                    <a:cubicBezTo>
                      <a:pt x="3" y="16"/>
                      <a:pt x="2" y="16"/>
                      <a:pt x="2" y="16"/>
                    </a:cubicBezTo>
                    <a:cubicBezTo>
                      <a:pt x="2" y="17"/>
                      <a:pt x="2" y="17"/>
                      <a:pt x="2" y="17"/>
                    </a:cubicBezTo>
                    <a:cubicBezTo>
                      <a:pt x="2" y="17"/>
                      <a:pt x="3" y="17"/>
                      <a:pt x="3" y="18"/>
                    </a:cubicBezTo>
                    <a:cubicBezTo>
                      <a:pt x="3" y="18"/>
                      <a:pt x="2" y="18"/>
                      <a:pt x="2" y="18"/>
                    </a:cubicBezTo>
                    <a:cubicBezTo>
                      <a:pt x="2" y="19"/>
                      <a:pt x="2" y="18"/>
                      <a:pt x="1" y="18"/>
                    </a:cubicBezTo>
                    <a:cubicBezTo>
                      <a:pt x="1" y="19"/>
                      <a:pt x="1" y="19"/>
                      <a:pt x="1" y="19"/>
                    </a:cubicBezTo>
                    <a:cubicBezTo>
                      <a:pt x="1" y="19"/>
                      <a:pt x="1" y="20"/>
                      <a:pt x="1" y="20"/>
                    </a:cubicBezTo>
                    <a:cubicBezTo>
                      <a:pt x="1" y="21"/>
                      <a:pt x="1" y="21"/>
                      <a:pt x="1" y="22"/>
                    </a:cubicBezTo>
                    <a:cubicBezTo>
                      <a:pt x="0" y="22"/>
                      <a:pt x="0" y="23"/>
                      <a:pt x="0" y="23"/>
                    </a:cubicBezTo>
                    <a:cubicBezTo>
                      <a:pt x="0" y="23"/>
                      <a:pt x="0" y="23"/>
                      <a:pt x="0" y="23"/>
                    </a:cubicBezTo>
                    <a:cubicBezTo>
                      <a:pt x="0" y="24"/>
                      <a:pt x="0" y="24"/>
                      <a:pt x="0" y="24"/>
                    </a:cubicBezTo>
                    <a:cubicBezTo>
                      <a:pt x="1" y="24"/>
                      <a:pt x="1" y="25"/>
                      <a:pt x="1" y="2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6" name="Google Shape;866;p25"/>
              <p:cNvSpPr/>
              <p:nvPr/>
            </p:nvSpPr>
            <p:spPr>
              <a:xfrm>
                <a:off x="6816727" y="3000376"/>
                <a:ext cx="22225" cy="11113"/>
              </a:xfrm>
              <a:custGeom>
                <a:rect b="b" l="l" r="r" t="t"/>
                <a:pathLst>
                  <a:path extrusionOk="0" h="1" w="2">
                    <a:moveTo>
                      <a:pt x="1" y="0"/>
                    </a:moveTo>
                    <a:cubicBezTo>
                      <a:pt x="0" y="0"/>
                      <a:pt x="0" y="0"/>
                      <a:pt x="0" y="0"/>
                    </a:cubicBezTo>
                    <a:cubicBezTo>
                      <a:pt x="0" y="0"/>
                      <a:pt x="0" y="0"/>
                      <a:pt x="0" y="1"/>
                    </a:cubicBezTo>
                    <a:cubicBezTo>
                      <a:pt x="0" y="1"/>
                      <a:pt x="0" y="1"/>
                      <a:pt x="1" y="1"/>
                    </a:cubicBezTo>
                    <a:cubicBezTo>
                      <a:pt x="1" y="1"/>
                      <a:pt x="1" y="1"/>
                      <a:pt x="1" y="1"/>
                    </a:cubicBezTo>
                    <a:cubicBezTo>
                      <a:pt x="2" y="1"/>
                      <a:pt x="2" y="1"/>
                      <a:pt x="2" y="1"/>
                    </a:cubicBezTo>
                    <a:cubicBezTo>
                      <a:pt x="2" y="1"/>
                      <a:pt x="2" y="0"/>
                      <a:pt x="2" y="0"/>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7" name="Google Shape;867;p25"/>
              <p:cNvSpPr/>
              <p:nvPr/>
            </p:nvSpPr>
            <p:spPr>
              <a:xfrm>
                <a:off x="6807202" y="2903539"/>
                <a:ext cx="301625" cy="366713"/>
              </a:xfrm>
              <a:custGeom>
                <a:rect b="b" l="l" r="r" t="t"/>
                <a:pathLst>
                  <a:path extrusionOk="0" h="34" w="28">
                    <a:moveTo>
                      <a:pt x="9" y="6"/>
                    </a:moveTo>
                    <a:cubicBezTo>
                      <a:pt x="8" y="6"/>
                      <a:pt x="8" y="5"/>
                      <a:pt x="8" y="5"/>
                    </a:cubicBezTo>
                    <a:cubicBezTo>
                      <a:pt x="8" y="5"/>
                      <a:pt x="8" y="5"/>
                      <a:pt x="7" y="4"/>
                    </a:cubicBezTo>
                    <a:cubicBezTo>
                      <a:pt x="7" y="4"/>
                      <a:pt x="7" y="4"/>
                      <a:pt x="7" y="3"/>
                    </a:cubicBezTo>
                    <a:cubicBezTo>
                      <a:pt x="7" y="3"/>
                      <a:pt x="7" y="3"/>
                      <a:pt x="6" y="3"/>
                    </a:cubicBezTo>
                    <a:cubicBezTo>
                      <a:pt x="6" y="3"/>
                      <a:pt x="6" y="2"/>
                      <a:pt x="6" y="2"/>
                    </a:cubicBezTo>
                    <a:cubicBezTo>
                      <a:pt x="5" y="1"/>
                      <a:pt x="5" y="2"/>
                      <a:pt x="4" y="2"/>
                    </a:cubicBezTo>
                    <a:cubicBezTo>
                      <a:pt x="3" y="2"/>
                      <a:pt x="3" y="2"/>
                      <a:pt x="2" y="2"/>
                    </a:cubicBezTo>
                    <a:cubicBezTo>
                      <a:pt x="2" y="2"/>
                      <a:pt x="2" y="1"/>
                      <a:pt x="1" y="1"/>
                    </a:cubicBezTo>
                    <a:cubicBezTo>
                      <a:pt x="1" y="1"/>
                      <a:pt x="1" y="0"/>
                      <a:pt x="0" y="1"/>
                    </a:cubicBezTo>
                    <a:cubicBezTo>
                      <a:pt x="0" y="1"/>
                      <a:pt x="0" y="1"/>
                      <a:pt x="0" y="1"/>
                    </a:cubicBezTo>
                    <a:cubicBezTo>
                      <a:pt x="0" y="2"/>
                      <a:pt x="0" y="2"/>
                      <a:pt x="0" y="2"/>
                    </a:cubicBezTo>
                    <a:cubicBezTo>
                      <a:pt x="0" y="3"/>
                      <a:pt x="0" y="3"/>
                      <a:pt x="1" y="4"/>
                    </a:cubicBezTo>
                    <a:cubicBezTo>
                      <a:pt x="1" y="4"/>
                      <a:pt x="1" y="4"/>
                      <a:pt x="2" y="5"/>
                    </a:cubicBezTo>
                    <a:cubicBezTo>
                      <a:pt x="2" y="5"/>
                      <a:pt x="2" y="5"/>
                      <a:pt x="2" y="6"/>
                    </a:cubicBezTo>
                    <a:cubicBezTo>
                      <a:pt x="3" y="6"/>
                      <a:pt x="3" y="6"/>
                      <a:pt x="3" y="6"/>
                    </a:cubicBezTo>
                    <a:cubicBezTo>
                      <a:pt x="4" y="6"/>
                      <a:pt x="4" y="6"/>
                      <a:pt x="4" y="6"/>
                    </a:cubicBezTo>
                    <a:cubicBezTo>
                      <a:pt x="4" y="7"/>
                      <a:pt x="5" y="7"/>
                      <a:pt x="5" y="7"/>
                    </a:cubicBezTo>
                    <a:cubicBezTo>
                      <a:pt x="5" y="7"/>
                      <a:pt x="5" y="8"/>
                      <a:pt x="5" y="8"/>
                    </a:cubicBezTo>
                    <a:cubicBezTo>
                      <a:pt x="5" y="8"/>
                      <a:pt x="6" y="8"/>
                      <a:pt x="6" y="8"/>
                    </a:cubicBezTo>
                    <a:cubicBezTo>
                      <a:pt x="6" y="9"/>
                      <a:pt x="6" y="9"/>
                      <a:pt x="6" y="9"/>
                    </a:cubicBezTo>
                    <a:cubicBezTo>
                      <a:pt x="6" y="10"/>
                      <a:pt x="6" y="10"/>
                      <a:pt x="6" y="10"/>
                    </a:cubicBezTo>
                    <a:cubicBezTo>
                      <a:pt x="6" y="11"/>
                      <a:pt x="6" y="11"/>
                      <a:pt x="7" y="11"/>
                    </a:cubicBezTo>
                    <a:cubicBezTo>
                      <a:pt x="7" y="11"/>
                      <a:pt x="7" y="11"/>
                      <a:pt x="7" y="12"/>
                    </a:cubicBezTo>
                    <a:cubicBezTo>
                      <a:pt x="8" y="12"/>
                      <a:pt x="8" y="12"/>
                      <a:pt x="8" y="12"/>
                    </a:cubicBezTo>
                    <a:cubicBezTo>
                      <a:pt x="9" y="12"/>
                      <a:pt x="9" y="12"/>
                      <a:pt x="9" y="12"/>
                    </a:cubicBezTo>
                    <a:cubicBezTo>
                      <a:pt x="9" y="13"/>
                      <a:pt x="9" y="14"/>
                      <a:pt x="9" y="14"/>
                    </a:cubicBezTo>
                    <a:cubicBezTo>
                      <a:pt x="10" y="15"/>
                      <a:pt x="10" y="15"/>
                      <a:pt x="10" y="16"/>
                    </a:cubicBezTo>
                    <a:cubicBezTo>
                      <a:pt x="10" y="16"/>
                      <a:pt x="10" y="17"/>
                      <a:pt x="10" y="17"/>
                    </a:cubicBezTo>
                    <a:cubicBezTo>
                      <a:pt x="10" y="17"/>
                      <a:pt x="10" y="17"/>
                      <a:pt x="11" y="17"/>
                    </a:cubicBezTo>
                    <a:cubicBezTo>
                      <a:pt x="11" y="17"/>
                      <a:pt x="11" y="17"/>
                      <a:pt x="11" y="17"/>
                    </a:cubicBezTo>
                    <a:cubicBezTo>
                      <a:pt x="12" y="18"/>
                      <a:pt x="12" y="18"/>
                      <a:pt x="12" y="18"/>
                    </a:cubicBezTo>
                    <a:cubicBezTo>
                      <a:pt x="12" y="19"/>
                      <a:pt x="13" y="19"/>
                      <a:pt x="13" y="19"/>
                    </a:cubicBezTo>
                    <a:cubicBezTo>
                      <a:pt x="13" y="19"/>
                      <a:pt x="13" y="20"/>
                      <a:pt x="13" y="20"/>
                    </a:cubicBezTo>
                    <a:cubicBezTo>
                      <a:pt x="13" y="20"/>
                      <a:pt x="13" y="21"/>
                      <a:pt x="13" y="21"/>
                    </a:cubicBezTo>
                    <a:cubicBezTo>
                      <a:pt x="13" y="21"/>
                      <a:pt x="14" y="22"/>
                      <a:pt x="14" y="22"/>
                    </a:cubicBezTo>
                    <a:cubicBezTo>
                      <a:pt x="14" y="22"/>
                      <a:pt x="14" y="22"/>
                      <a:pt x="14" y="23"/>
                    </a:cubicBezTo>
                    <a:cubicBezTo>
                      <a:pt x="14" y="23"/>
                      <a:pt x="14" y="23"/>
                      <a:pt x="15" y="24"/>
                    </a:cubicBezTo>
                    <a:cubicBezTo>
                      <a:pt x="15" y="24"/>
                      <a:pt x="15" y="24"/>
                      <a:pt x="15" y="25"/>
                    </a:cubicBezTo>
                    <a:cubicBezTo>
                      <a:pt x="15" y="25"/>
                      <a:pt x="16" y="25"/>
                      <a:pt x="16" y="25"/>
                    </a:cubicBezTo>
                    <a:cubicBezTo>
                      <a:pt x="16" y="26"/>
                      <a:pt x="16" y="26"/>
                      <a:pt x="16" y="27"/>
                    </a:cubicBezTo>
                    <a:cubicBezTo>
                      <a:pt x="17" y="27"/>
                      <a:pt x="17" y="27"/>
                      <a:pt x="17" y="28"/>
                    </a:cubicBezTo>
                    <a:cubicBezTo>
                      <a:pt x="17" y="28"/>
                      <a:pt x="18" y="28"/>
                      <a:pt x="18" y="28"/>
                    </a:cubicBezTo>
                    <a:cubicBezTo>
                      <a:pt x="18" y="29"/>
                      <a:pt x="18" y="29"/>
                      <a:pt x="18" y="29"/>
                    </a:cubicBezTo>
                    <a:cubicBezTo>
                      <a:pt x="19" y="30"/>
                      <a:pt x="19" y="30"/>
                      <a:pt x="19" y="30"/>
                    </a:cubicBezTo>
                    <a:cubicBezTo>
                      <a:pt x="20" y="30"/>
                      <a:pt x="20" y="30"/>
                      <a:pt x="20" y="30"/>
                    </a:cubicBezTo>
                    <a:cubicBezTo>
                      <a:pt x="21" y="31"/>
                      <a:pt x="21" y="31"/>
                      <a:pt x="21" y="32"/>
                    </a:cubicBezTo>
                    <a:cubicBezTo>
                      <a:pt x="22" y="32"/>
                      <a:pt x="22" y="32"/>
                      <a:pt x="22" y="33"/>
                    </a:cubicBezTo>
                    <a:cubicBezTo>
                      <a:pt x="23" y="33"/>
                      <a:pt x="22" y="33"/>
                      <a:pt x="23" y="33"/>
                    </a:cubicBezTo>
                    <a:cubicBezTo>
                      <a:pt x="23" y="34"/>
                      <a:pt x="23" y="34"/>
                      <a:pt x="24" y="34"/>
                    </a:cubicBezTo>
                    <a:cubicBezTo>
                      <a:pt x="24" y="34"/>
                      <a:pt x="24" y="34"/>
                      <a:pt x="24" y="34"/>
                    </a:cubicBezTo>
                    <a:cubicBezTo>
                      <a:pt x="25" y="34"/>
                      <a:pt x="25" y="33"/>
                      <a:pt x="25" y="33"/>
                    </a:cubicBezTo>
                    <a:cubicBezTo>
                      <a:pt x="26" y="34"/>
                      <a:pt x="26" y="34"/>
                      <a:pt x="26" y="34"/>
                    </a:cubicBezTo>
                    <a:cubicBezTo>
                      <a:pt x="27" y="34"/>
                      <a:pt x="27" y="33"/>
                      <a:pt x="27" y="33"/>
                    </a:cubicBezTo>
                    <a:cubicBezTo>
                      <a:pt x="27" y="32"/>
                      <a:pt x="27" y="32"/>
                      <a:pt x="27" y="32"/>
                    </a:cubicBezTo>
                    <a:cubicBezTo>
                      <a:pt x="27" y="31"/>
                      <a:pt x="27" y="30"/>
                      <a:pt x="27" y="30"/>
                    </a:cubicBezTo>
                    <a:cubicBezTo>
                      <a:pt x="27" y="29"/>
                      <a:pt x="27" y="29"/>
                      <a:pt x="27" y="28"/>
                    </a:cubicBezTo>
                    <a:cubicBezTo>
                      <a:pt x="27" y="28"/>
                      <a:pt x="27" y="28"/>
                      <a:pt x="28" y="27"/>
                    </a:cubicBezTo>
                    <a:cubicBezTo>
                      <a:pt x="28" y="27"/>
                      <a:pt x="28" y="27"/>
                      <a:pt x="28" y="27"/>
                    </a:cubicBezTo>
                    <a:cubicBezTo>
                      <a:pt x="28" y="26"/>
                      <a:pt x="28" y="26"/>
                      <a:pt x="27" y="26"/>
                    </a:cubicBezTo>
                    <a:cubicBezTo>
                      <a:pt x="27" y="25"/>
                      <a:pt x="27" y="25"/>
                      <a:pt x="27" y="25"/>
                    </a:cubicBezTo>
                    <a:cubicBezTo>
                      <a:pt x="26" y="25"/>
                      <a:pt x="26" y="24"/>
                      <a:pt x="26" y="24"/>
                    </a:cubicBezTo>
                    <a:cubicBezTo>
                      <a:pt x="26" y="24"/>
                      <a:pt x="25" y="24"/>
                      <a:pt x="25" y="24"/>
                    </a:cubicBezTo>
                    <a:cubicBezTo>
                      <a:pt x="25" y="24"/>
                      <a:pt x="25" y="23"/>
                      <a:pt x="25" y="23"/>
                    </a:cubicBezTo>
                    <a:cubicBezTo>
                      <a:pt x="24" y="23"/>
                      <a:pt x="24" y="23"/>
                      <a:pt x="24" y="22"/>
                    </a:cubicBezTo>
                    <a:cubicBezTo>
                      <a:pt x="24" y="22"/>
                      <a:pt x="23" y="22"/>
                      <a:pt x="23" y="22"/>
                    </a:cubicBezTo>
                    <a:cubicBezTo>
                      <a:pt x="23" y="21"/>
                      <a:pt x="23" y="21"/>
                      <a:pt x="23" y="20"/>
                    </a:cubicBezTo>
                    <a:cubicBezTo>
                      <a:pt x="23" y="20"/>
                      <a:pt x="23" y="20"/>
                      <a:pt x="23" y="20"/>
                    </a:cubicBezTo>
                    <a:cubicBezTo>
                      <a:pt x="22" y="19"/>
                      <a:pt x="22" y="20"/>
                      <a:pt x="22" y="20"/>
                    </a:cubicBezTo>
                    <a:cubicBezTo>
                      <a:pt x="21" y="19"/>
                      <a:pt x="21" y="19"/>
                      <a:pt x="21" y="18"/>
                    </a:cubicBezTo>
                    <a:cubicBezTo>
                      <a:pt x="21" y="18"/>
                      <a:pt x="21" y="18"/>
                      <a:pt x="22" y="17"/>
                    </a:cubicBezTo>
                    <a:cubicBezTo>
                      <a:pt x="22" y="17"/>
                      <a:pt x="22" y="17"/>
                      <a:pt x="22" y="17"/>
                    </a:cubicBezTo>
                    <a:cubicBezTo>
                      <a:pt x="22" y="16"/>
                      <a:pt x="22" y="16"/>
                      <a:pt x="21" y="16"/>
                    </a:cubicBezTo>
                    <a:cubicBezTo>
                      <a:pt x="21" y="15"/>
                      <a:pt x="21" y="15"/>
                      <a:pt x="20" y="15"/>
                    </a:cubicBezTo>
                    <a:cubicBezTo>
                      <a:pt x="20" y="15"/>
                      <a:pt x="20" y="16"/>
                      <a:pt x="20" y="15"/>
                    </a:cubicBezTo>
                    <a:cubicBezTo>
                      <a:pt x="19" y="15"/>
                      <a:pt x="20" y="15"/>
                      <a:pt x="20" y="15"/>
                    </a:cubicBezTo>
                    <a:cubicBezTo>
                      <a:pt x="20" y="14"/>
                      <a:pt x="20" y="14"/>
                      <a:pt x="19" y="13"/>
                    </a:cubicBezTo>
                    <a:cubicBezTo>
                      <a:pt x="19" y="13"/>
                      <a:pt x="19" y="13"/>
                      <a:pt x="18" y="13"/>
                    </a:cubicBezTo>
                    <a:cubicBezTo>
                      <a:pt x="18" y="13"/>
                      <a:pt x="18" y="13"/>
                      <a:pt x="17" y="13"/>
                    </a:cubicBezTo>
                    <a:cubicBezTo>
                      <a:pt x="17" y="13"/>
                      <a:pt x="17" y="13"/>
                      <a:pt x="17" y="12"/>
                    </a:cubicBezTo>
                    <a:cubicBezTo>
                      <a:pt x="17" y="12"/>
                      <a:pt x="17" y="12"/>
                      <a:pt x="17" y="11"/>
                    </a:cubicBezTo>
                    <a:cubicBezTo>
                      <a:pt x="17" y="11"/>
                      <a:pt x="17" y="11"/>
                      <a:pt x="16" y="11"/>
                    </a:cubicBezTo>
                    <a:cubicBezTo>
                      <a:pt x="16" y="11"/>
                      <a:pt x="16" y="12"/>
                      <a:pt x="16" y="12"/>
                    </a:cubicBezTo>
                    <a:cubicBezTo>
                      <a:pt x="15" y="12"/>
                      <a:pt x="15" y="11"/>
                      <a:pt x="15" y="11"/>
                    </a:cubicBezTo>
                    <a:cubicBezTo>
                      <a:pt x="15" y="11"/>
                      <a:pt x="15" y="10"/>
                      <a:pt x="14" y="10"/>
                    </a:cubicBezTo>
                    <a:cubicBezTo>
                      <a:pt x="14" y="10"/>
                      <a:pt x="14" y="10"/>
                      <a:pt x="13" y="10"/>
                    </a:cubicBezTo>
                    <a:cubicBezTo>
                      <a:pt x="13" y="10"/>
                      <a:pt x="13" y="10"/>
                      <a:pt x="12" y="9"/>
                    </a:cubicBezTo>
                    <a:cubicBezTo>
                      <a:pt x="12" y="9"/>
                      <a:pt x="12" y="9"/>
                      <a:pt x="11" y="8"/>
                    </a:cubicBezTo>
                    <a:cubicBezTo>
                      <a:pt x="11" y="8"/>
                      <a:pt x="11" y="8"/>
                      <a:pt x="11" y="8"/>
                    </a:cubicBezTo>
                    <a:cubicBezTo>
                      <a:pt x="11" y="7"/>
                      <a:pt x="10" y="7"/>
                      <a:pt x="10" y="7"/>
                    </a:cubicBezTo>
                    <a:cubicBezTo>
                      <a:pt x="10" y="7"/>
                      <a:pt x="10" y="6"/>
                      <a:pt x="10" y="6"/>
                    </a:cubicBezTo>
                    <a:cubicBezTo>
                      <a:pt x="10" y="6"/>
                      <a:pt x="9" y="6"/>
                      <a:pt x="9"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8" name="Google Shape;868;p25"/>
              <p:cNvSpPr/>
              <p:nvPr/>
            </p:nvSpPr>
            <p:spPr>
              <a:xfrm>
                <a:off x="6881814" y="3097214"/>
                <a:ext cx="22225" cy="11113"/>
              </a:xfrm>
              <a:custGeom>
                <a:rect b="b" l="l" r="r" t="t"/>
                <a:pathLst>
                  <a:path extrusionOk="0" h="1" w="2">
                    <a:moveTo>
                      <a:pt x="1" y="0"/>
                    </a:moveTo>
                    <a:cubicBezTo>
                      <a:pt x="1" y="0"/>
                      <a:pt x="0" y="0"/>
                      <a:pt x="1" y="0"/>
                    </a:cubicBezTo>
                    <a:cubicBezTo>
                      <a:pt x="1" y="1"/>
                      <a:pt x="1" y="1"/>
                      <a:pt x="1" y="1"/>
                    </a:cubicBezTo>
                    <a:cubicBezTo>
                      <a:pt x="2" y="1"/>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69" name="Google Shape;869;p25"/>
              <p:cNvSpPr/>
              <p:nvPr/>
            </p:nvSpPr>
            <p:spPr>
              <a:xfrm>
                <a:off x="7065964" y="3086101"/>
                <a:ext cx="11113" cy="22225"/>
              </a:xfrm>
              <a:custGeom>
                <a:rect b="b" l="l" r="r" t="t"/>
                <a:pathLst>
                  <a:path extrusionOk="0" h="2" w="1">
                    <a:moveTo>
                      <a:pt x="1" y="1"/>
                    </a:moveTo>
                    <a:cubicBezTo>
                      <a:pt x="1" y="1"/>
                      <a:pt x="1" y="1"/>
                      <a:pt x="1" y="1"/>
                    </a:cubicBezTo>
                    <a:cubicBezTo>
                      <a:pt x="1" y="0"/>
                      <a:pt x="0" y="0"/>
                      <a:pt x="0" y="0"/>
                    </a:cubicBezTo>
                    <a:cubicBezTo>
                      <a:pt x="0" y="1"/>
                      <a:pt x="0" y="1"/>
                      <a:pt x="0" y="1"/>
                    </a:cubicBezTo>
                    <a:cubicBezTo>
                      <a:pt x="0" y="1"/>
                      <a:pt x="0" y="2"/>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0" name="Google Shape;870;p25"/>
              <p:cNvSpPr/>
              <p:nvPr/>
            </p:nvSpPr>
            <p:spPr>
              <a:xfrm>
                <a:off x="7185027" y="2946401"/>
                <a:ext cx="279400" cy="269875"/>
              </a:xfrm>
              <a:custGeom>
                <a:rect b="b" l="l" r="r" t="t"/>
                <a:pathLst>
                  <a:path extrusionOk="0" h="25" w="26">
                    <a:moveTo>
                      <a:pt x="0" y="13"/>
                    </a:moveTo>
                    <a:cubicBezTo>
                      <a:pt x="0" y="13"/>
                      <a:pt x="0" y="13"/>
                      <a:pt x="0" y="13"/>
                    </a:cubicBezTo>
                    <a:cubicBezTo>
                      <a:pt x="1" y="13"/>
                      <a:pt x="1" y="13"/>
                      <a:pt x="1" y="13"/>
                    </a:cubicBezTo>
                    <a:cubicBezTo>
                      <a:pt x="1" y="14"/>
                      <a:pt x="0" y="14"/>
                      <a:pt x="0" y="14"/>
                    </a:cubicBezTo>
                    <a:cubicBezTo>
                      <a:pt x="0" y="14"/>
                      <a:pt x="1" y="14"/>
                      <a:pt x="1" y="15"/>
                    </a:cubicBezTo>
                    <a:cubicBezTo>
                      <a:pt x="1" y="15"/>
                      <a:pt x="1" y="15"/>
                      <a:pt x="1" y="15"/>
                    </a:cubicBezTo>
                    <a:cubicBezTo>
                      <a:pt x="2" y="16"/>
                      <a:pt x="2" y="16"/>
                      <a:pt x="2" y="16"/>
                    </a:cubicBezTo>
                    <a:cubicBezTo>
                      <a:pt x="2" y="16"/>
                      <a:pt x="2" y="16"/>
                      <a:pt x="3" y="17"/>
                    </a:cubicBezTo>
                    <a:cubicBezTo>
                      <a:pt x="3" y="17"/>
                      <a:pt x="2" y="17"/>
                      <a:pt x="2" y="17"/>
                    </a:cubicBezTo>
                    <a:cubicBezTo>
                      <a:pt x="3" y="18"/>
                      <a:pt x="3" y="18"/>
                      <a:pt x="3" y="18"/>
                    </a:cubicBezTo>
                    <a:cubicBezTo>
                      <a:pt x="3" y="19"/>
                      <a:pt x="3" y="19"/>
                      <a:pt x="3" y="19"/>
                    </a:cubicBezTo>
                    <a:cubicBezTo>
                      <a:pt x="3" y="19"/>
                      <a:pt x="3" y="20"/>
                      <a:pt x="3" y="20"/>
                    </a:cubicBezTo>
                    <a:cubicBezTo>
                      <a:pt x="3" y="20"/>
                      <a:pt x="3" y="20"/>
                      <a:pt x="3" y="20"/>
                    </a:cubicBezTo>
                    <a:cubicBezTo>
                      <a:pt x="3" y="21"/>
                      <a:pt x="4" y="21"/>
                      <a:pt x="4" y="21"/>
                    </a:cubicBezTo>
                    <a:cubicBezTo>
                      <a:pt x="4" y="21"/>
                      <a:pt x="3" y="22"/>
                      <a:pt x="3" y="22"/>
                    </a:cubicBezTo>
                    <a:cubicBezTo>
                      <a:pt x="4" y="22"/>
                      <a:pt x="4" y="22"/>
                      <a:pt x="4" y="22"/>
                    </a:cubicBezTo>
                    <a:cubicBezTo>
                      <a:pt x="5" y="22"/>
                      <a:pt x="5" y="22"/>
                      <a:pt x="5" y="22"/>
                    </a:cubicBezTo>
                    <a:cubicBezTo>
                      <a:pt x="5" y="22"/>
                      <a:pt x="6" y="22"/>
                      <a:pt x="6" y="22"/>
                    </a:cubicBezTo>
                    <a:cubicBezTo>
                      <a:pt x="6" y="22"/>
                      <a:pt x="6" y="22"/>
                      <a:pt x="7" y="22"/>
                    </a:cubicBezTo>
                    <a:cubicBezTo>
                      <a:pt x="7" y="22"/>
                      <a:pt x="7" y="22"/>
                      <a:pt x="7" y="22"/>
                    </a:cubicBezTo>
                    <a:cubicBezTo>
                      <a:pt x="7" y="22"/>
                      <a:pt x="7" y="22"/>
                      <a:pt x="7" y="23"/>
                    </a:cubicBezTo>
                    <a:cubicBezTo>
                      <a:pt x="7" y="23"/>
                      <a:pt x="7" y="23"/>
                      <a:pt x="8" y="23"/>
                    </a:cubicBezTo>
                    <a:cubicBezTo>
                      <a:pt x="8" y="23"/>
                      <a:pt x="8" y="23"/>
                      <a:pt x="9" y="23"/>
                    </a:cubicBezTo>
                    <a:cubicBezTo>
                      <a:pt x="9" y="23"/>
                      <a:pt x="9" y="23"/>
                      <a:pt x="9" y="23"/>
                    </a:cubicBezTo>
                    <a:cubicBezTo>
                      <a:pt x="10" y="23"/>
                      <a:pt x="10" y="23"/>
                      <a:pt x="10" y="22"/>
                    </a:cubicBezTo>
                    <a:cubicBezTo>
                      <a:pt x="10" y="22"/>
                      <a:pt x="11" y="22"/>
                      <a:pt x="11" y="22"/>
                    </a:cubicBezTo>
                    <a:cubicBezTo>
                      <a:pt x="11" y="22"/>
                      <a:pt x="11" y="23"/>
                      <a:pt x="12" y="23"/>
                    </a:cubicBezTo>
                    <a:cubicBezTo>
                      <a:pt x="12" y="23"/>
                      <a:pt x="12" y="23"/>
                      <a:pt x="13" y="23"/>
                    </a:cubicBezTo>
                    <a:cubicBezTo>
                      <a:pt x="13" y="23"/>
                      <a:pt x="13" y="23"/>
                      <a:pt x="14" y="23"/>
                    </a:cubicBezTo>
                    <a:cubicBezTo>
                      <a:pt x="14" y="23"/>
                      <a:pt x="14" y="24"/>
                      <a:pt x="14" y="24"/>
                    </a:cubicBezTo>
                    <a:cubicBezTo>
                      <a:pt x="14" y="25"/>
                      <a:pt x="14" y="25"/>
                      <a:pt x="15" y="25"/>
                    </a:cubicBezTo>
                    <a:cubicBezTo>
                      <a:pt x="15" y="25"/>
                      <a:pt x="15" y="25"/>
                      <a:pt x="15" y="25"/>
                    </a:cubicBezTo>
                    <a:cubicBezTo>
                      <a:pt x="16" y="25"/>
                      <a:pt x="16" y="25"/>
                      <a:pt x="17" y="24"/>
                    </a:cubicBezTo>
                    <a:cubicBezTo>
                      <a:pt x="17" y="24"/>
                      <a:pt x="17" y="24"/>
                      <a:pt x="17" y="24"/>
                    </a:cubicBezTo>
                    <a:cubicBezTo>
                      <a:pt x="18" y="23"/>
                      <a:pt x="18" y="23"/>
                      <a:pt x="18" y="22"/>
                    </a:cubicBezTo>
                    <a:cubicBezTo>
                      <a:pt x="19" y="22"/>
                      <a:pt x="19" y="22"/>
                      <a:pt x="19" y="21"/>
                    </a:cubicBezTo>
                    <a:cubicBezTo>
                      <a:pt x="19" y="21"/>
                      <a:pt x="19" y="21"/>
                      <a:pt x="19" y="20"/>
                    </a:cubicBezTo>
                    <a:cubicBezTo>
                      <a:pt x="19" y="20"/>
                      <a:pt x="19" y="20"/>
                      <a:pt x="19" y="19"/>
                    </a:cubicBezTo>
                    <a:cubicBezTo>
                      <a:pt x="19" y="19"/>
                      <a:pt x="19" y="19"/>
                      <a:pt x="19" y="18"/>
                    </a:cubicBezTo>
                    <a:cubicBezTo>
                      <a:pt x="20" y="18"/>
                      <a:pt x="20" y="18"/>
                      <a:pt x="20" y="17"/>
                    </a:cubicBezTo>
                    <a:cubicBezTo>
                      <a:pt x="21" y="17"/>
                      <a:pt x="21" y="17"/>
                      <a:pt x="21" y="16"/>
                    </a:cubicBezTo>
                    <a:cubicBezTo>
                      <a:pt x="22" y="16"/>
                      <a:pt x="22" y="16"/>
                      <a:pt x="22" y="16"/>
                    </a:cubicBezTo>
                    <a:cubicBezTo>
                      <a:pt x="22" y="15"/>
                      <a:pt x="22" y="15"/>
                      <a:pt x="22" y="14"/>
                    </a:cubicBezTo>
                    <a:cubicBezTo>
                      <a:pt x="22" y="14"/>
                      <a:pt x="22" y="13"/>
                      <a:pt x="22" y="13"/>
                    </a:cubicBezTo>
                    <a:cubicBezTo>
                      <a:pt x="22" y="13"/>
                      <a:pt x="22" y="13"/>
                      <a:pt x="22" y="13"/>
                    </a:cubicBezTo>
                    <a:cubicBezTo>
                      <a:pt x="22" y="12"/>
                      <a:pt x="22" y="12"/>
                      <a:pt x="22" y="12"/>
                    </a:cubicBezTo>
                    <a:cubicBezTo>
                      <a:pt x="22" y="11"/>
                      <a:pt x="23" y="11"/>
                      <a:pt x="23" y="11"/>
                    </a:cubicBezTo>
                    <a:cubicBezTo>
                      <a:pt x="23" y="11"/>
                      <a:pt x="24" y="11"/>
                      <a:pt x="24" y="11"/>
                    </a:cubicBezTo>
                    <a:cubicBezTo>
                      <a:pt x="24" y="11"/>
                      <a:pt x="25" y="11"/>
                      <a:pt x="25" y="11"/>
                    </a:cubicBezTo>
                    <a:cubicBezTo>
                      <a:pt x="25" y="11"/>
                      <a:pt x="26" y="11"/>
                      <a:pt x="26" y="11"/>
                    </a:cubicBezTo>
                    <a:cubicBezTo>
                      <a:pt x="26" y="11"/>
                      <a:pt x="26" y="10"/>
                      <a:pt x="26" y="10"/>
                    </a:cubicBezTo>
                    <a:cubicBezTo>
                      <a:pt x="26" y="10"/>
                      <a:pt x="25" y="10"/>
                      <a:pt x="25" y="9"/>
                    </a:cubicBezTo>
                    <a:cubicBezTo>
                      <a:pt x="25" y="9"/>
                      <a:pt x="25" y="9"/>
                      <a:pt x="24" y="9"/>
                    </a:cubicBezTo>
                    <a:cubicBezTo>
                      <a:pt x="24" y="8"/>
                      <a:pt x="24" y="9"/>
                      <a:pt x="23" y="8"/>
                    </a:cubicBezTo>
                    <a:cubicBezTo>
                      <a:pt x="23" y="8"/>
                      <a:pt x="24" y="8"/>
                      <a:pt x="24" y="7"/>
                    </a:cubicBezTo>
                    <a:cubicBezTo>
                      <a:pt x="24" y="7"/>
                      <a:pt x="24" y="7"/>
                      <a:pt x="23" y="6"/>
                    </a:cubicBezTo>
                    <a:cubicBezTo>
                      <a:pt x="23" y="6"/>
                      <a:pt x="23" y="6"/>
                      <a:pt x="23" y="5"/>
                    </a:cubicBezTo>
                    <a:cubicBezTo>
                      <a:pt x="23" y="5"/>
                      <a:pt x="22" y="5"/>
                      <a:pt x="22" y="5"/>
                    </a:cubicBezTo>
                    <a:cubicBezTo>
                      <a:pt x="22" y="5"/>
                      <a:pt x="22" y="4"/>
                      <a:pt x="22" y="4"/>
                    </a:cubicBezTo>
                    <a:cubicBezTo>
                      <a:pt x="22" y="4"/>
                      <a:pt x="22" y="3"/>
                      <a:pt x="22" y="3"/>
                    </a:cubicBezTo>
                    <a:cubicBezTo>
                      <a:pt x="22" y="2"/>
                      <a:pt x="22" y="2"/>
                      <a:pt x="22" y="2"/>
                    </a:cubicBezTo>
                    <a:cubicBezTo>
                      <a:pt x="23" y="1"/>
                      <a:pt x="23" y="1"/>
                      <a:pt x="23" y="1"/>
                    </a:cubicBezTo>
                    <a:cubicBezTo>
                      <a:pt x="23" y="1"/>
                      <a:pt x="23" y="1"/>
                      <a:pt x="23" y="1"/>
                    </a:cubicBezTo>
                    <a:cubicBezTo>
                      <a:pt x="23" y="1"/>
                      <a:pt x="23" y="1"/>
                      <a:pt x="22" y="1"/>
                    </a:cubicBezTo>
                    <a:cubicBezTo>
                      <a:pt x="22" y="1"/>
                      <a:pt x="21" y="1"/>
                      <a:pt x="21" y="1"/>
                    </a:cubicBezTo>
                    <a:cubicBezTo>
                      <a:pt x="20" y="0"/>
                      <a:pt x="20" y="0"/>
                      <a:pt x="20" y="0"/>
                    </a:cubicBezTo>
                    <a:cubicBezTo>
                      <a:pt x="19" y="0"/>
                      <a:pt x="19" y="0"/>
                      <a:pt x="19" y="1"/>
                    </a:cubicBezTo>
                    <a:cubicBezTo>
                      <a:pt x="18" y="1"/>
                      <a:pt x="18" y="0"/>
                      <a:pt x="17" y="1"/>
                    </a:cubicBezTo>
                    <a:cubicBezTo>
                      <a:pt x="17" y="1"/>
                      <a:pt x="17" y="2"/>
                      <a:pt x="17" y="2"/>
                    </a:cubicBezTo>
                    <a:cubicBezTo>
                      <a:pt x="16" y="3"/>
                      <a:pt x="17" y="3"/>
                      <a:pt x="17" y="4"/>
                    </a:cubicBezTo>
                    <a:cubicBezTo>
                      <a:pt x="16" y="4"/>
                      <a:pt x="16" y="4"/>
                      <a:pt x="16" y="4"/>
                    </a:cubicBezTo>
                    <a:cubicBezTo>
                      <a:pt x="15" y="4"/>
                      <a:pt x="16" y="5"/>
                      <a:pt x="15" y="6"/>
                    </a:cubicBezTo>
                    <a:cubicBezTo>
                      <a:pt x="15" y="6"/>
                      <a:pt x="15" y="6"/>
                      <a:pt x="15" y="7"/>
                    </a:cubicBezTo>
                    <a:cubicBezTo>
                      <a:pt x="14" y="7"/>
                      <a:pt x="15" y="7"/>
                      <a:pt x="15" y="8"/>
                    </a:cubicBezTo>
                    <a:cubicBezTo>
                      <a:pt x="15" y="8"/>
                      <a:pt x="14" y="8"/>
                      <a:pt x="14" y="8"/>
                    </a:cubicBezTo>
                    <a:cubicBezTo>
                      <a:pt x="14" y="8"/>
                      <a:pt x="13" y="8"/>
                      <a:pt x="13" y="8"/>
                    </a:cubicBezTo>
                    <a:cubicBezTo>
                      <a:pt x="13" y="8"/>
                      <a:pt x="13" y="9"/>
                      <a:pt x="12" y="9"/>
                    </a:cubicBezTo>
                    <a:cubicBezTo>
                      <a:pt x="12" y="9"/>
                      <a:pt x="11" y="9"/>
                      <a:pt x="11" y="9"/>
                    </a:cubicBezTo>
                    <a:cubicBezTo>
                      <a:pt x="10" y="9"/>
                      <a:pt x="10" y="8"/>
                      <a:pt x="10" y="8"/>
                    </a:cubicBezTo>
                    <a:cubicBezTo>
                      <a:pt x="9" y="8"/>
                      <a:pt x="9" y="8"/>
                      <a:pt x="9" y="8"/>
                    </a:cubicBezTo>
                    <a:cubicBezTo>
                      <a:pt x="8" y="8"/>
                      <a:pt x="8" y="9"/>
                      <a:pt x="8" y="9"/>
                    </a:cubicBezTo>
                    <a:cubicBezTo>
                      <a:pt x="8" y="10"/>
                      <a:pt x="8" y="10"/>
                      <a:pt x="7" y="10"/>
                    </a:cubicBezTo>
                    <a:cubicBezTo>
                      <a:pt x="7" y="10"/>
                      <a:pt x="7" y="10"/>
                      <a:pt x="6" y="10"/>
                    </a:cubicBezTo>
                    <a:cubicBezTo>
                      <a:pt x="6" y="9"/>
                      <a:pt x="6" y="9"/>
                      <a:pt x="5" y="9"/>
                    </a:cubicBezTo>
                    <a:cubicBezTo>
                      <a:pt x="5" y="9"/>
                      <a:pt x="4" y="10"/>
                      <a:pt x="4" y="10"/>
                    </a:cubicBezTo>
                    <a:cubicBezTo>
                      <a:pt x="3" y="10"/>
                      <a:pt x="3" y="10"/>
                      <a:pt x="3" y="9"/>
                    </a:cubicBezTo>
                    <a:cubicBezTo>
                      <a:pt x="2" y="9"/>
                      <a:pt x="2" y="9"/>
                      <a:pt x="2" y="8"/>
                    </a:cubicBezTo>
                    <a:cubicBezTo>
                      <a:pt x="2" y="8"/>
                      <a:pt x="2" y="8"/>
                      <a:pt x="2" y="8"/>
                    </a:cubicBezTo>
                    <a:cubicBezTo>
                      <a:pt x="1" y="7"/>
                      <a:pt x="1" y="7"/>
                      <a:pt x="1" y="7"/>
                    </a:cubicBezTo>
                    <a:cubicBezTo>
                      <a:pt x="1" y="8"/>
                      <a:pt x="1" y="8"/>
                      <a:pt x="1" y="8"/>
                    </a:cubicBezTo>
                    <a:cubicBezTo>
                      <a:pt x="1" y="8"/>
                      <a:pt x="1" y="8"/>
                      <a:pt x="0" y="8"/>
                    </a:cubicBezTo>
                    <a:cubicBezTo>
                      <a:pt x="0" y="9"/>
                      <a:pt x="0" y="9"/>
                      <a:pt x="0" y="9"/>
                    </a:cubicBezTo>
                    <a:cubicBezTo>
                      <a:pt x="0" y="10"/>
                      <a:pt x="0" y="10"/>
                      <a:pt x="0" y="11"/>
                    </a:cubicBezTo>
                    <a:cubicBezTo>
                      <a:pt x="0" y="11"/>
                      <a:pt x="0" y="11"/>
                      <a:pt x="0" y="12"/>
                    </a:cubicBezTo>
                    <a:cubicBezTo>
                      <a:pt x="0" y="12"/>
                      <a:pt x="0" y="12"/>
                      <a:pt x="0" y="1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1" name="Google Shape;871;p25"/>
              <p:cNvSpPr/>
              <p:nvPr/>
            </p:nvSpPr>
            <p:spPr>
              <a:xfrm>
                <a:off x="2530477" y="2740026"/>
                <a:ext cx="22225" cy="33338"/>
              </a:xfrm>
              <a:custGeom>
                <a:rect b="b" l="l" r="r" t="t"/>
                <a:pathLst>
                  <a:path extrusionOk="0" h="3" w="2">
                    <a:moveTo>
                      <a:pt x="1" y="3"/>
                    </a:moveTo>
                    <a:cubicBezTo>
                      <a:pt x="1" y="3"/>
                      <a:pt x="1" y="3"/>
                      <a:pt x="2" y="3"/>
                    </a:cubicBezTo>
                    <a:cubicBezTo>
                      <a:pt x="2" y="2"/>
                      <a:pt x="2" y="2"/>
                      <a:pt x="2" y="2"/>
                    </a:cubicBezTo>
                    <a:cubicBezTo>
                      <a:pt x="2" y="2"/>
                      <a:pt x="2" y="2"/>
                      <a:pt x="2" y="1"/>
                    </a:cubicBezTo>
                    <a:cubicBezTo>
                      <a:pt x="2" y="1"/>
                      <a:pt x="2" y="1"/>
                      <a:pt x="2" y="0"/>
                    </a:cubicBezTo>
                    <a:cubicBezTo>
                      <a:pt x="2" y="0"/>
                      <a:pt x="2" y="0"/>
                      <a:pt x="1" y="0"/>
                    </a:cubicBezTo>
                    <a:cubicBezTo>
                      <a:pt x="1" y="1"/>
                      <a:pt x="1" y="1"/>
                      <a:pt x="1" y="1"/>
                    </a:cubicBezTo>
                    <a:cubicBezTo>
                      <a:pt x="1" y="1"/>
                      <a:pt x="1" y="1"/>
                      <a:pt x="1" y="2"/>
                    </a:cubicBezTo>
                    <a:cubicBezTo>
                      <a:pt x="1" y="2"/>
                      <a:pt x="0" y="2"/>
                      <a:pt x="0" y="2"/>
                    </a:cubicBezTo>
                    <a:cubicBezTo>
                      <a:pt x="0" y="3"/>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2" name="Google Shape;872;p25"/>
              <p:cNvSpPr/>
              <p:nvPr/>
            </p:nvSpPr>
            <p:spPr>
              <a:xfrm>
                <a:off x="2098677" y="2503489"/>
                <a:ext cx="53975" cy="31750"/>
              </a:xfrm>
              <a:custGeom>
                <a:rect b="b" l="l" r="r" t="t"/>
                <a:pathLst>
                  <a:path extrusionOk="0" h="3" w="5">
                    <a:moveTo>
                      <a:pt x="5" y="1"/>
                    </a:moveTo>
                    <a:cubicBezTo>
                      <a:pt x="4" y="1"/>
                      <a:pt x="4" y="1"/>
                      <a:pt x="4" y="1"/>
                    </a:cubicBezTo>
                    <a:cubicBezTo>
                      <a:pt x="3" y="1"/>
                      <a:pt x="3" y="1"/>
                      <a:pt x="2" y="1"/>
                    </a:cubicBezTo>
                    <a:cubicBezTo>
                      <a:pt x="2" y="1"/>
                      <a:pt x="2" y="1"/>
                      <a:pt x="1" y="1"/>
                    </a:cubicBezTo>
                    <a:cubicBezTo>
                      <a:pt x="1" y="1"/>
                      <a:pt x="0" y="0"/>
                      <a:pt x="0" y="1"/>
                    </a:cubicBezTo>
                    <a:cubicBezTo>
                      <a:pt x="0" y="1"/>
                      <a:pt x="0" y="1"/>
                      <a:pt x="0" y="1"/>
                    </a:cubicBezTo>
                    <a:cubicBezTo>
                      <a:pt x="0" y="2"/>
                      <a:pt x="1" y="2"/>
                      <a:pt x="1" y="2"/>
                    </a:cubicBezTo>
                    <a:cubicBezTo>
                      <a:pt x="1" y="2"/>
                      <a:pt x="1" y="3"/>
                      <a:pt x="1" y="3"/>
                    </a:cubicBezTo>
                    <a:cubicBezTo>
                      <a:pt x="1" y="3"/>
                      <a:pt x="2" y="3"/>
                      <a:pt x="2" y="3"/>
                    </a:cubicBezTo>
                    <a:cubicBezTo>
                      <a:pt x="2" y="2"/>
                      <a:pt x="3" y="2"/>
                      <a:pt x="3" y="2"/>
                    </a:cubicBezTo>
                    <a:cubicBezTo>
                      <a:pt x="4" y="2"/>
                      <a:pt x="4" y="2"/>
                      <a:pt x="4" y="2"/>
                    </a:cubicBezTo>
                    <a:cubicBezTo>
                      <a:pt x="5" y="2"/>
                      <a:pt x="5" y="2"/>
                      <a:pt x="5" y="2"/>
                    </a:cubicBezTo>
                    <a:cubicBezTo>
                      <a:pt x="5" y="2"/>
                      <a:pt x="5" y="1"/>
                      <a:pt x="5"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3" name="Google Shape;873;p25"/>
              <p:cNvSpPr/>
              <p:nvPr/>
            </p:nvSpPr>
            <p:spPr>
              <a:xfrm>
                <a:off x="1700214" y="2524126"/>
                <a:ext cx="119063" cy="141288"/>
              </a:xfrm>
              <a:custGeom>
                <a:rect b="b" l="l" r="r" t="t"/>
                <a:pathLst>
                  <a:path extrusionOk="0" h="13" w="11">
                    <a:moveTo>
                      <a:pt x="10" y="6"/>
                    </a:moveTo>
                    <a:cubicBezTo>
                      <a:pt x="10" y="6"/>
                      <a:pt x="10" y="6"/>
                      <a:pt x="10" y="6"/>
                    </a:cubicBezTo>
                    <a:cubicBezTo>
                      <a:pt x="9" y="6"/>
                      <a:pt x="9" y="6"/>
                      <a:pt x="9" y="6"/>
                    </a:cubicBezTo>
                    <a:cubicBezTo>
                      <a:pt x="8" y="6"/>
                      <a:pt x="8" y="5"/>
                      <a:pt x="8" y="4"/>
                    </a:cubicBezTo>
                    <a:cubicBezTo>
                      <a:pt x="8" y="4"/>
                      <a:pt x="9" y="4"/>
                      <a:pt x="9" y="3"/>
                    </a:cubicBezTo>
                    <a:cubicBezTo>
                      <a:pt x="9" y="3"/>
                      <a:pt x="9" y="2"/>
                      <a:pt x="9" y="2"/>
                    </a:cubicBezTo>
                    <a:cubicBezTo>
                      <a:pt x="9" y="1"/>
                      <a:pt x="9" y="1"/>
                      <a:pt x="9" y="0"/>
                    </a:cubicBezTo>
                    <a:cubicBezTo>
                      <a:pt x="9" y="0"/>
                      <a:pt x="9" y="0"/>
                      <a:pt x="9" y="0"/>
                    </a:cubicBezTo>
                    <a:cubicBezTo>
                      <a:pt x="8" y="0"/>
                      <a:pt x="8" y="0"/>
                      <a:pt x="8" y="0"/>
                    </a:cubicBezTo>
                    <a:cubicBezTo>
                      <a:pt x="7" y="0"/>
                      <a:pt x="7" y="0"/>
                      <a:pt x="7" y="0"/>
                    </a:cubicBezTo>
                    <a:cubicBezTo>
                      <a:pt x="6" y="0"/>
                      <a:pt x="6" y="0"/>
                      <a:pt x="5" y="0"/>
                    </a:cubicBezTo>
                    <a:cubicBezTo>
                      <a:pt x="5" y="0"/>
                      <a:pt x="5" y="1"/>
                      <a:pt x="5" y="1"/>
                    </a:cubicBezTo>
                    <a:cubicBezTo>
                      <a:pt x="5" y="1"/>
                      <a:pt x="5" y="2"/>
                      <a:pt x="5" y="2"/>
                    </a:cubicBezTo>
                    <a:cubicBezTo>
                      <a:pt x="4" y="2"/>
                      <a:pt x="4" y="2"/>
                      <a:pt x="3" y="2"/>
                    </a:cubicBezTo>
                    <a:cubicBezTo>
                      <a:pt x="3" y="2"/>
                      <a:pt x="3" y="3"/>
                      <a:pt x="4" y="3"/>
                    </a:cubicBezTo>
                    <a:cubicBezTo>
                      <a:pt x="4" y="4"/>
                      <a:pt x="4" y="4"/>
                      <a:pt x="5" y="4"/>
                    </a:cubicBezTo>
                    <a:cubicBezTo>
                      <a:pt x="5" y="4"/>
                      <a:pt x="5" y="4"/>
                      <a:pt x="5" y="4"/>
                    </a:cubicBezTo>
                    <a:cubicBezTo>
                      <a:pt x="5" y="5"/>
                      <a:pt x="5" y="5"/>
                      <a:pt x="5" y="5"/>
                    </a:cubicBezTo>
                    <a:cubicBezTo>
                      <a:pt x="5" y="6"/>
                      <a:pt x="4" y="5"/>
                      <a:pt x="3" y="5"/>
                    </a:cubicBezTo>
                    <a:cubicBezTo>
                      <a:pt x="3" y="5"/>
                      <a:pt x="3" y="5"/>
                      <a:pt x="2" y="5"/>
                    </a:cubicBezTo>
                    <a:cubicBezTo>
                      <a:pt x="2" y="5"/>
                      <a:pt x="2" y="6"/>
                      <a:pt x="1" y="6"/>
                    </a:cubicBezTo>
                    <a:cubicBezTo>
                      <a:pt x="1" y="6"/>
                      <a:pt x="1" y="7"/>
                      <a:pt x="1" y="7"/>
                    </a:cubicBezTo>
                    <a:cubicBezTo>
                      <a:pt x="1" y="7"/>
                      <a:pt x="1" y="8"/>
                      <a:pt x="1" y="8"/>
                    </a:cubicBezTo>
                    <a:cubicBezTo>
                      <a:pt x="1" y="8"/>
                      <a:pt x="0" y="8"/>
                      <a:pt x="0" y="9"/>
                    </a:cubicBezTo>
                    <a:cubicBezTo>
                      <a:pt x="0" y="9"/>
                      <a:pt x="0" y="9"/>
                      <a:pt x="0" y="10"/>
                    </a:cubicBezTo>
                    <a:cubicBezTo>
                      <a:pt x="0" y="10"/>
                      <a:pt x="0" y="10"/>
                      <a:pt x="0" y="10"/>
                    </a:cubicBezTo>
                    <a:cubicBezTo>
                      <a:pt x="0" y="10"/>
                      <a:pt x="1" y="10"/>
                      <a:pt x="1" y="11"/>
                    </a:cubicBezTo>
                    <a:cubicBezTo>
                      <a:pt x="1" y="11"/>
                      <a:pt x="1" y="12"/>
                      <a:pt x="2" y="12"/>
                    </a:cubicBezTo>
                    <a:cubicBezTo>
                      <a:pt x="2" y="12"/>
                      <a:pt x="3" y="12"/>
                      <a:pt x="3" y="12"/>
                    </a:cubicBezTo>
                    <a:cubicBezTo>
                      <a:pt x="4" y="13"/>
                      <a:pt x="4" y="12"/>
                      <a:pt x="5" y="12"/>
                    </a:cubicBezTo>
                    <a:cubicBezTo>
                      <a:pt x="5" y="12"/>
                      <a:pt x="5" y="12"/>
                      <a:pt x="5" y="13"/>
                    </a:cubicBezTo>
                    <a:cubicBezTo>
                      <a:pt x="5" y="12"/>
                      <a:pt x="5" y="12"/>
                      <a:pt x="5" y="12"/>
                    </a:cubicBezTo>
                    <a:cubicBezTo>
                      <a:pt x="6" y="12"/>
                      <a:pt x="6" y="11"/>
                      <a:pt x="6" y="11"/>
                    </a:cubicBezTo>
                    <a:cubicBezTo>
                      <a:pt x="7" y="11"/>
                      <a:pt x="7" y="11"/>
                      <a:pt x="7" y="10"/>
                    </a:cubicBezTo>
                    <a:cubicBezTo>
                      <a:pt x="8" y="10"/>
                      <a:pt x="8" y="10"/>
                      <a:pt x="8" y="10"/>
                    </a:cubicBezTo>
                    <a:cubicBezTo>
                      <a:pt x="8" y="10"/>
                      <a:pt x="8" y="10"/>
                      <a:pt x="8" y="9"/>
                    </a:cubicBezTo>
                    <a:cubicBezTo>
                      <a:pt x="8" y="9"/>
                      <a:pt x="8" y="8"/>
                      <a:pt x="8" y="8"/>
                    </a:cubicBezTo>
                    <a:cubicBezTo>
                      <a:pt x="8" y="8"/>
                      <a:pt x="9" y="8"/>
                      <a:pt x="9" y="7"/>
                    </a:cubicBezTo>
                    <a:cubicBezTo>
                      <a:pt x="10" y="7"/>
                      <a:pt x="10" y="7"/>
                      <a:pt x="11" y="6"/>
                    </a:cubicBezTo>
                    <a:cubicBezTo>
                      <a:pt x="11" y="6"/>
                      <a:pt x="11" y="6"/>
                      <a:pt x="11" y="6"/>
                    </a:cubicBezTo>
                    <a:cubicBezTo>
                      <a:pt x="11" y="6"/>
                      <a:pt x="11" y="6"/>
                      <a:pt x="11" y="6"/>
                    </a:cubicBezTo>
                    <a:cubicBezTo>
                      <a:pt x="10" y="6"/>
                      <a:pt x="10" y="6"/>
                      <a:pt x="10"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4" name="Google Shape;874;p25"/>
              <p:cNvSpPr/>
              <p:nvPr/>
            </p:nvSpPr>
            <p:spPr>
              <a:xfrm>
                <a:off x="1936752" y="2784476"/>
                <a:ext cx="161925" cy="74613"/>
              </a:xfrm>
              <a:custGeom>
                <a:rect b="b" l="l" r="r" t="t"/>
                <a:pathLst>
                  <a:path extrusionOk="0" h="7" w="15">
                    <a:moveTo>
                      <a:pt x="14" y="6"/>
                    </a:moveTo>
                    <a:cubicBezTo>
                      <a:pt x="14" y="6"/>
                      <a:pt x="14" y="6"/>
                      <a:pt x="14" y="6"/>
                    </a:cubicBezTo>
                    <a:cubicBezTo>
                      <a:pt x="14" y="6"/>
                      <a:pt x="14" y="6"/>
                      <a:pt x="15" y="6"/>
                    </a:cubicBezTo>
                    <a:cubicBezTo>
                      <a:pt x="15" y="6"/>
                      <a:pt x="15" y="5"/>
                      <a:pt x="15" y="5"/>
                    </a:cubicBezTo>
                    <a:cubicBezTo>
                      <a:pt x="15" y="5"/>
                      <a:pt x="15" y="4"/>
                      <a:pt x="15" y="4"/>
                    </a:cubicBezTo>
                    <a:cubicBezTo>
                      <a:pt x="15" y="4"/>
                      <a:pt x="15" y="4"/>
                      <a:pt x="15" y="4"/>
                    </a:cubicBezTo>
                    <a:cubicBezTo>
                      <a:pt x="15" y="3"/>
                      <a:pt x="15" y="3"/>
                      <a:pt x="15" y="3"/>
                    </a:cubicBezTo>
                    <a:cubicBezTo>
                      <a:pt x="14" y="2"/>
                      <a:pt x="14" y="2"/>
                      <a:pt x="14" y="2"/>
                    </a:cubicBezTo>
                    <a:cubicBezTo>
                      <a:pt x="14" y="1"/>
                      <a:pt x="13" y="1"/>
                      <a:pt x="13" y="1"/>
                    </a:cubicBezTo>
                    <a:cubicBezTo>
                      <a:pt x="12" y="0"/>
                      <a:pt x="12" y="0"/>
                      <a:pt x="12" y="0"/>
                    </a:cubicBezTo>
                    <a:cubicBezTo>
                      <a:pt x="11" y="0"/>
                      <a:pt x="11" y="0"/>
                      <a:pt x="11" y="0"/>
                    </a:cubicBezTo>
                    <a:cubicBezTo>
                      <a:pt x="10" y="0"/>
                      <a:pt x="10" y="0"/>
                      <a:pt x="9" y="0"/>
                    </a:cubicBezTo>
                    <a:cubicBezTo>
                      <a:pt x="9" y="0"/>
                      <a:pt x="9" y="0"/>
                      <a:pt x="8" y="0"/>
                    </a:cubicBezTo>
                    <a:cubicBezTo>
                      <a:pt x="8" y="0"/>
                      <a:pt x="8" y="1"/>
                      <a:pt x="8" y="1"/>
                    </a:cubicBezTo>
                    <a:cubicBezTo>
                      <a:pt x="7" y="1"/>
                      <a:pt x="7" y="1"/>
                      <a:pt x="7" y="1"/>
                    </a:cubicBezTo>
                    <a:cubicBezTo>
                      <a:pt x="6" y="1"/>
                      <a:pt x="6" y="1"/>
                      <a:pt x="6" y="2"/>
                    </a:cubicBezTo>
                    <a:cubicBezTo>
                      <a:pt x="5" y="2"/>
                      <a:pt x="5" y="2"/>
                      <a:pt x="4" y="2"/>
                    </a:cubicBezTo>
                    <a:cubicBezTo>
                      <a:pt x="4" y="2"/>
                      <a:pt x="4" y="2"/>
                      <a:pt x="3" y="2"/>
                    </a:cubicBezTo>
                    <a:cubicBezTo>
                      <a:pt x="3" y="1"/>
                      <a:pt x="3" y="0"/>
                      <a:pt x="3" y="0"/>
                    </a:cubicBezTo>
                    <a:cubicBezTo>
                      <a:pt x="2" y="0"/>
                      <a:pt x="2" y="0"/>
                      <a:pt x="2" y="0"/>
                    </a:cubicBezTo>
                    <a:cubicBezTo>
                      <a:pt x="2" y="0"/>
                      <a:pt x="2" y="0"/>
                      <a:pt x="2" y="0"/>
                    </a:cubicBezTo>
                    <a:cubicBezTo>
                      <a:pt x="1" y="0"/>
                      <a:pt x="1" y="0"/>
                      <a:pt x="1" y="0"/>
                    </a:cubicBezTo>
                    <a:cubicBezTo>
                      <a:pt x="0" y="0"/>
                      <a:pt x="0" y="0"/>
                      <a:pt x="0" y="1"/>
                    </a:cubicBezTo>
                    <a:cubicBezTo>
                      <a:pt x="0" y="1"/>
                      <a:pt x="1" y="1"/>
                      <a:pt x="1" y="1"/>
                    </a:cubicBezTo>
                    <a:cubicBezTo>
                      <a:pt x="1" y="2"/>
                      <a:pt x="1" y="2"/>
                      <a:pt x="1" y="2"/>
                    </a:cubicBezTo>
                    <a:cubicBezTo>
                      <a:pt x="1" y="3"/>
                      <a:pt x="0" y="3"/>
                      <a:pt x="0" y="3"/>
                    </a:cubicBezTo>
                    <a:cubicBezTo>
                      <a:pt x="0" y="4"/>
                      <a:pt x="0" y="4"/>
                      <a:pt x="0" y="4"/>
                    </a:cubicBezTo>
                    <a:cubicBezTo>
                      <a:pt x="1" y="4"/>
                      <a:pt x="1" y="4"/>
                      <a:pt x="1" y="4"/>
                    </a:cubicBezTo>
                    <a:cubicBezTo>
                      <a:pt x="1" y="4"/>
                      <a:pt x="1" y="4"/>
                      <a:pt x="1" y="4"/>
                    </a:cubicBezTo>
                    <a:cubicBezTo>
                      <a:pt x="2" y="4"/>
                      <a:pt x="2" y="4"/>
                      <a:pt x="3" y="4"/>
                    </a:cubicBezTo>
                    <a:cubicBezTo>
                      <a:pt x="4" y="4"/>
                      <a:pt x="4" y="4"/>
                      <a:pt x="4" y="4"/>
                    </a:cubicBezTo>
                    <a:cubicBezTo>
                      <a:pt x="4" y="5"/>
                      <a:pt x="4" y="5"/>
                      <a:pt x="4" y="6"/>
                    </a:cubicBezTo>
                    <a:cubicBezTo>
                      <a:pt x="5" y="6"/>
                      <a:pt x="5" y="5"/>
                      <a:pt x="6" y="6"/>
                    </a:cubicBezTo>
                    <a:cubicBezTo>
                      <a:pt x="6" y="6"/>
                      <a:pt x="6" y="6"/>
                      <a:pt x="6" y="7"/>
                    </a:cubicBezTo>
                    <a:cubicBezTo>
                      <a:pt x="7" y="7"/>
                      <a:pt x="7" y="7"/>
                      <a:pt x="8" y="7"/>
                    </a:cubicBezTo>
                    <a:cubicBezTo>
                      <a:pt x="8" y="6"/>
                      <a:pt x="8" y="6"/>
                      <a:pt x="8" y="6"/>
                    </a:cubicBezTo>
                    <a:cubicBezTo>
                      <a:pt x="8" y="6"/>
                      <a:pt x="8" y="5"/>
                      <a:pt x="8" y="5"/>
                    </a:cubicBezTo>
                    <a:cubicBezTo>
                      <a:pt x="7" y="5"/>
                      <a:pt x="7" y="5"/>
                      <a:pt x="7" y="5"/>
                    </a:cubicBezTo>
                    <a:cubicBezTo>
                      <a:pt x="7" y="4"/>
                      <a:pt x="8" y="5"/>
                      <a:pt x="8" y="4"/>
                    </a:cubicBezTo>
                    <a:cubicBezTo>
                      <a:pt x="8" y="4"/>
                      <a:pt x="8" y="4"/>
                      <a:pt x="9" y="3"/>
                    </a:cubicBezTo>
                    <a:cubicBezTo>
                      <a:pt x="9" y="3"/>
                      <a:pt x="9" y="3"/>
                      <a:pt x="9" y="3"/>
                    </a:cubicBezTo>
                    <a:cubicBezTo>
                      <a:pt x="9" y="2"/>
                      <a:pt x="9" y="2"/>
                      <a:pt x="10" y="2"/>
                    </a:cubicBezTo>
                    <a:cubicBezTo>
                      <a:pt x="10" y="2"/>
                      <a:pt x="10" y="2"/>
                      <a:pt x="11" y="2"/>
                    </a:cubicBezTo>
                    <a:cubicBezTo>
                      <a:pt x="11" y="2"/>
                      <a:pt x="11" y="2"/>
                      <a:pt x="11" y="2"/>
                    </a:cubicBezTo>
                    <a:cubicBezTo>
                      <a:pt x="12" y="3"/>
                      <a:pt x="12" y="3"/>
                      <a:pt x="13" y="3"/>
                    </a:cubicBezTo>
                    <a:cubicBezTo>
                      <a:pt x="13" y="4"/>
                      <a:pt x="13" y="4"/>
                      <a:pt x="13" y="4"/>
                    </a:cubicBezTo>
                    <a:cubicBezTo>
                      <a:pt x="13" y="4"/>
                      <a:pt x="13" y="5"/>
                      <a:pt x="13" y="5"/>
                    </a:cubicBezTo>
                    <a:cubicBezTo>
                      <a:pt x="13" y="6"/>
                      <a:pt x="13" y="6"/>
                      <a:pt x="13" y="6"/>
                    </a:cubicBezTo>
                    <a:cubicBezTo>
                      <a:pt x="13" y="6"/>
                      <a:pt x="13" y="6"/>
                      <a:pt x="14"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5" name="Google Shape;875;p25"/>
              <p:cNvSpPr/>
              <p:nvPr/>
            </p:nvSpPr>
            <p:spPr>
              <a:xfrm>
                <a:off x="1970089" y="2849564"/>
                <a:ext cx="11113" cy="9525"/>
              </a:xfrm>
              <a:custGeom>
                <a:rect b="b" l="l" r="r" t="t"/>
                <a:pathLst>
                  <a:path extrusionOk="0" h="1" w="1">
                    <a:moveTo>
                      <a:pt x="1" y="0"/>
                    </a:moveTo>
                    <a:cubicBezTo>
                      <a:pt x="1" y="0"/>
                      <a:pt x="1" y="0"/>
                      <a:pt x="1" y="0"/>
                    </a:cubicBezTo>
                    <a:cubicBezTo>
                      <a:pt x="1" y="0"/>
                      <a:pt x="1" y="0"/>
                      <a:pt x="1" y="0"/>
                    </a:cubicBezTo>
                    <a:cubicBezTo>
                      <a:pt x="0" y="0"/>
                      <a:pt x="0" y="0"/>
                      <a:pt x="0" y="0"/>
                    </a:cubicBezTo>
                    <a:cubicBezTo>
                      <a:pt x="1" y="1"/>
                      <a:pt x="1" y="1"/>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6" name="Google Shape;876;p25"/>
              <p:cNvSpPr/>
              <p:nvPr/>
            </p:nvSpPr>
            <p:spPr>
              <a:xfrm>
                <a:off x="2197102" y="2913064"/>
                <a:ext cx="1068388" cy="1200150"/>
              </a:xfrm>
              <a:custGeom>
                <a:rect b="b" l="l" r="r" t="t"/>
                <a:pathLst>
                  <a:path extrusionOk="0" h="111" w="99">
                    <a:moveTo>
                      <a:pt x="98" y="33"/>
                    </a:moveTo>
                    <a:cubicBezTo>
                      <a:pt x="98" y="33"/>
                      <a:pt x="98" y="32"/>
                      <a:pt x="98" y="32"/>
                    </a:cubicBezTo>
                    <a:cubicBezTo>
                      <a:pt x="97" y="32"/>
                      <a:pt x="97" y="31"/>
                      <a:pt x="97" y="31"/>
                    </a:cubicBezTo>
                    <a:cubicBezTo>
                      <a:pt x="97" y="31"/>
                      <a:pt x="96" y="30"/>
                      <a:pt x="96" y="30"/>
                    </a:cubicBezTo>
                    <a:cubicBezTo>
                      <a:pt x="95" y="30"/>
                      <a:pt x="95" y="30"/>
                      <a:pt x="94" y="30"/>
                    </a:cubicBezTo>
                    <a:cubicBezTo>
                      <a:pt x="94" y="30"/>
                      <a:pt x="93" y="30"/>
                      <a:pt x="93" y="30"/>
                    </a:cubicBezTo>
                    <a:cubicBezTo>
                      <a:pt x="92" y="30"/>
                      <a:pt x="92" y="29"/>
                      <a:pt x="92" y="29"/>
                    </a:cubicBezTo>
                    <a:cubicBezTo>
                      <a:pt x="92" y="29"/>
                      <a:pt x="92" y="29"/>
                      <a:pt x="91" y="29"/>
                    </a:cubicBezTo>
                    <a:cubicBezTo>
                      <a:pt x="91" y="29"/>
                      <a:pt x="91" y="29"/>
                      <a:pt x="91" y="28"/>
                    </a:cubicBezTo>
                    <a:cubicBezTo>
                      <a:pt x="91" y="28"/>
                      <a:pt x="91" y="28"/>
                      <a:pt x="91" y="28"/>
                    </a:cubicBezTo>
                    <a:cubicBezTo>
                      <a:pt x="90" y="28"/>
                      <a:pt x="90" y="28"/>
                      <a:pt x="90" y="27"/>
                    </a:cubicBezTo>
                    <a:cubicBezTo>
                      <a:pt x="90" y="27"/>
                      <a:pt x="89" y="27"/>
                      <a:pt x="89" y="27"/>
                    </a:cubicBezTo>
                    <a:cubicBezTo>
                      <a:pt x="89" y="26"/>
                      <a:pt x="88" y="26"/>
                      <a:pt x="88" y="26"/>
                    </a:cubicBezTo>
                    <a:cubicBezTo>
                      <a:pt x="88" y="25"/>
                      <a:pt x="87" y="25"/>
                      <a:pt x="87" y="25"/>
                    </a:cubicBezTo>
                    <a:cubicBezTo>
                      <a:pt x="87" y="25"/>
                      <a:pt x="86" y="25"/>
                      <a:pt x="86" y="24"/>
                    </a:cubicBezTo>
                    <a:cubicBezTo>
                      <a:pt x="86" y="24"/>
                      <a:pt x="86" y="24"/>
                      <a:pt x="86" y="24"/>
                    </a:cubicBezTo>
                    <a:cubicBezTo>
                      <a:pt x="85" y="23"/>
                      <a:pt x="85" y="23"/>
                      <a:pt x="84" y="24"/>
                    </a:cubicBezTo>
                    <a:cubicBezTo>
                      <a:pt x="84" y="24"/>
                      <a:pt x="83" y="24"/>
                      <a:pt x="83" y="24"/>
                    </a:cubicBezTo>
                    <a:cubicBezTo>
                      <a:pt x="82" y="24"/>
                      <a:pt x="82" y="24"/>
                      <a:pt x="81" y="24"/>
                    </a:cubicBezTo>
                    <a:cubicBezTo>
                      <a:pt x="81" y="24"/>
                      <a:pt x="81" y="24"/>
                      <a:pt x="80" y="24"/>
                    </a:cubicBezTo>
                    <a:cubicBezTo>
                      <a:pt x="80" y="24"/>
                      <a:pt x="80" y="24"/>
                      <a:pt x="79" y="23"/>
                    </a:cubicBezTo>
                    <a:cubicBezTo>
                      <a:pt x="79" y="23"/>
                      <a:pt x="79" y="23"/>
                      <a:pt x="78" y="23"/>
                    </a:cubicBezTo>
                    <a:cubicBezTo>
                      <a:pt x="78" y="23"/>
                      <a:pt x="77" y="23"/>
                      <a:pt x="77" y="23"/>
                    </a:cubicBezTo>
                    <a:cubicBezTo>
                      <a:pt x="77" y="23"/>
                      <a:pt x="77" y="23"/>
                      <a:pt x="76" y="23"/>
                    </a:cubicBezTo>
                    <a:cubicBezTo>
                      <a:pt x="76" y="23"/>
                      <a:pt x="75" y="23"/>
                      <a:pt x="75" y="23"/>
                    </a:cubicBezTo>
                    <a:cubicBezTo>
                      <a:pt x="74" y="23"/>
                      <a:pt x="74" y="24"/>
                      <a:pt x="74" y="24"/>
                    </a:cubicBezTo>
                    <a:cubicBezTo>
                      <a:pt x="74" y="23"/>
                      <a:pt x="74" y="23"/>
                      <a:pt x="74" y="23"/>
                    </a:cubicBezTo>
                    <a:cubicBezTo>
                      <a:pt x="75" y="22"/>
                      <a:pt x="75" y="22"/>
                      <a:pt x="74" y="22"/>
                    </a:cubicBezTo>
                    <a:cubicBezTo>
                      <a:pt x="74" y="21"/>
                      <a:pt x="74" y="21"/>
                      <a:pt x="74" y="21"/>
                    </a:cubicBezTo>
                    <a:cubicBezTo>
                      <a:pt x="73" y="21"/>
                      <a:pt x="73" y="20"/>
                      <a:pt x="73" y="20"/>
                    </a:cubicBezTo>
                    <a:cubicBezTo>
                      <a:pt x="73" y="20"/>
                      <a:pt x="72" y="20"/>
                      <a:pt x="72" y="20"/>
                    </a:cubicBezTo>
                    <a:cubicBezTo>
                      <a:pt x="72" y="19"/>
                      <a:pt x="72" y="19"/>
                      <a:pt x="71" y="19"/>
                    </a:cubicBezTo>
                    <a:cubicBezTo>
                      <a:pt x="71" y="19"/>
                      <a:pt x="70" y="19"/>
                      <a:pt x="70" y="19"/>
                    </a:cubicBezTo>
                    <a:cubicBezTo>
                      <a:pt x="69" y="19"/>
                      <a:pt x="69" y="18"/>
                      <a:pt x="69" y="18"/>
                    </a:cubicBezTo>
                    <a:cubicBezTo>
                      <a:pt x="68" y="18"/>
                      <a:pt x="68" y="18"/>
                      <a:pt x="68" y="18"/>
                    </a:cubicBezTo>
                    <a:cubicBezTo>
                      <a:pt x="67" y="18"/>
                      <a:pt x="67" y="18"/>
                      <a:pt x="67" y="18"/>
                    </a:cubicBezTo>
                    <a:cubicBezTo>
                      <a:pt x="66" y="18"/>
                      <a:pt x="66" y="17"/>
                      <a:pt x="65" y="18"/>
                    </a:cubicBezTo>
                    <a:cubicBezTo>
                      <a:pt x="65" y="18"/>
                      <a:pt x="65" y="18"/>
                      <a:pt x="65" y="18"/>
                    </a:cubicBezTo>
                    <a:cubicBezTo>
                      <a:pt x="64" y="19"/>
                      <a:pt x="64" y="19"/>
                      <a:pt x="64" y="20"/>
                    </a:cubicBezTo>
                    <a:cubicBezTo>
                      <a:pt x="64" y="20"/>
                      <a:pt x="64" y="20"/>
                      <a:pt x="63" y="20"/>
                    </a:cubicBezTo>
                    <a:cubicBezTo>
                      <a:pt x="63" y="21"/>
                      <a:pt x="63" y="21"/>
                      <a:pt x="63" y="21"/>
                    </a:cubicBezTo>
                    <a:cubicBezTo>
                      <a:pt x="62" y="21"/>
                      <a:pt x="62" y="21"/>
                      <a:pt x="62" y="21"/>
                    </a:cubicBezTo>
                    <a:cubicBezTo>
                      <a:pt x="62" y="21"/>
                      <a:pt x="61" y="22"/>
                      <a:pt x="61" y="21"/>
                    </a:cubicBezTo>
                    <a:cubicBezTo>
                      <a:pt x="61" y="21"/>
                      <a:pt x="61" y="21"/>
                      <a:pt x="61" y="21"/>
                    </a:cubicBezTo>
                    <a:cubicBezTo>
                      <a:pt x="61" y="21"/>
                      <a:pt x="61" y="21"/>
                      <a:pt x="61" y="21"/>
                    </a:cubicBezTo>
                    <a:cubicBezTo>
                      <a:pt x="61" y="21"/>
                      <a:pt x="61" y="20"/>
                      <a:pt x="62" y="20"/>
                    </a:cubicBezTo>
                    <a:cubicBezTo>
                      <a:pt x="62" y="20"/>
                      <a:pt x="62" y="20"/>
                      <a:pt x="63" y="20"/>
                    </a:cubicBezTo>
                    <a:cubicBezTo>
                      <a:pt x="63" y="20"/>
                      <a:pt x="63" y="20"/>
                      <a:pt x="63" y="19"/>
                    </a:cubicBezTo>
                    <a:cubicBezTo>
                      <a:pt x="64" y="19"/>
                      <a:pt x="64" y="18"/>
                      <a:pt x="64" y="18"/>
                    </a:cubicBezTo>
                    <a:cubicBezTo>
                      <a:pt x="64" y="17"/>
                      <a:pt x="65" y="17"/>
                      <a:pt x="64" y="17"/>
                    </a:cubicBezTo>
                    <a:cubicBezTo>
                      <a:pt x="64" y="16"/>
                      <a:pt x="64" y="16"/>
                      <a:pt x="64" y="16"/>
                    </a:cubicBezTo>
                    <a:cubicBezTo>
                      <a:pt x="64" y="16"/>
                      <a:pt x="63" y="16"/>
                      <a:pt x="63" y="16"/>
                    </a:cubicBezTo>
                    <a:cubicBezTo>
                      <a:pt x="62" y="16"/>
                      <a:pt x="62" y="16"/>
                      <a:pt x="62" y="16"/>
                    </a:cubicBezTo>
                    <a:cubicBezTo>
                      <a:pt x="61" y="16"/>
                      <a:pt x="61" y="16"/>
                      <a:pt x="61" y="16"/>
                    </a:cubicBezTo>
                    <a:cubicBezTo>
                      <a:pt x="60" y="16"/>
                      <a:pt x="60" y="16"/>
                      <a:pt x="59" y="16"/>
                    </a:cubicBezTo>
                    <a:cubicBezTo>
                      <a:pt x="59" y="16"/>
                      <a:pt x="59" y="16"/>
                      <a:pt x="59" y="16"/>
                    </a:cubicBezTo>
                    <a:cubicBezTo>
                      <a:pt x="58" y="16"/>
                      <a:pt x="58" y="17"/>
                      <a:pt x="58" y="17"/>
                    </a:cubicBezTo>
                    <a:cubicBezTo>
                      <a:pt x="58" y="17"/>
                      <a:pt x="58" y="18"/>
                      <a:pt x="58" y="18"/>
                    </a:cubicBezTo>
                    <a:cubicBezTo>
                      <a:pt x="58" y="19"/>
                      <a:pt x="58" y="19"/>
                      <a:pt x="58" y="19"/>
                    </a:cubicBezTo>
                    <a:cubicBezTo>
                      <a:pt x="58" y="19"/>
                      <a:pt x="57" y="19"/>
                      <a:pt x="57" y="19"/>
                    </a:cubicBezTo>
                    <a:cubicBezTo>
                      <a:pt x="57" y="19"/>
                      <a:pt x="57" y="20"/>
                      <a:pt x="56" y="20"/>
                    </a:cubicBezTo>
                    <a:cubicBezTo>
                      <a:pt x="56" y="20"/>
                      <a:pt x="56" y="20"/>
                      <a:pt x="56" y="20"/>
                    </a:cubicBezTo>
                    <a:cubicBezTo>
                      <a:pt x="55" y="21"/>
                      <a:pt x="55" y="20"/>
                      <a:pt x="55" y="20"/>
                    </a:cubicBezTo>
                    <a:cubicBezTo>
                      <a:pt x="54" y="20"/>
                      <a:pt x="55" y="20"/>
                      <a:pt x="55" y="20"/>
                    </a:cubicBezTo>
                    <a:cubicBezTo>
                      <a:pt x="55" y="19"/>
                      <a:pt x="56" y="19"/>
                      <a:pt x="56" y="19"/>
                    </a:cubicBezTo>
                    <a:cubicBezTo>
                      <a:pt x="56" y="19"/>
                      <a:pt x="56" y="19"/>
                      <a:pt x="57" y="18"/>
                    </a:cubicBezTo>
                    <a:cubicBezTo>
                      <a:pt x="57" y="18"/>
                      <a:pt x="57" y="17"/>
                      <a:pt x="57" y="17"/>
                    </a:cubicBezTo>
                    <a:cubicBezTo>
                      <a:pt x="57" y="16"/>
                      <a:pt x="57" y="16"/>
                      <a:pt x="58" y="16"/>
                    </a:cubicBezTo>
                    <a:cubicBezTo>
                      <a:pt x="58" y="15"/>
                      <a:pt x="59" y="15"/>
                      <a:pt x="59" y="15"/>
                    </a:cubicBezTo>
                    <a:cubicBezTo>
                      <a:pt x="59" y="15"/>
                      <a:pt x="59" y="15"/>
                      <a:pt x="59" y="15"/>
                    </a:cubicBezTo>
                    <a:cubicBezTo>
                      <a:pt x="59" y="14"/>
                      <a:pt x="59" y="14"/>
                      <a:pt x="59" y="14"/>
                    </a:cubicBezTo>
                    <a:cubicBezTo>
                      <a:pt x="60" y="13"/>
                      <a:pt x="60" y="13"/>
                      <a:pt x="60" y="12"/>
                    </a:cubicBezTo>
                    <a:cubicBezTo>
                      <a:pt x="61" y="12"/>
                      <a:pt x="61" y="12"/>
                      <a:pt x="61" y="11"/>
                    </a:cubicBezTo>
                    <a:cubicBezTo>
                      <a:pt x="60" y="11"/>
                      <a:pt x="60" y="11"/>
                      <a:pt x="60" y="11"/>
                    </a:cubicBezTo>
                    <a:cubicBezTo>
                      <a:pt x="59" y="11"/>
                      <a:pt x="59" y="11"/>
                      <a:pt x="58" y="10"/>
                    </a:cubicBezTo>
                    <a:cubicBezTo>
                      <a:pt x="58" y="10"/>
                      <a:pt x="58" y="10"/>
                      <a:pt x="58" y="9"/>
                    </a:cubicBezTo>
                    <a:cubicBezTo>
                      <a:pt x="58" y="9"/>
                      <a:pt x="58" y="8"/>
                      <a:pt x="58" y="8"/>
                    </a:cubicBezTo>
                    <a:cubicBezTo>
                      <a:pt x="58" y="7"/>
                      <a:pt x="58" y="7"/>
                      <a:pt x="58" y="7"/>
                    </a:cubicBezTo>
                    <a:cubicBezTo>
                      <a:pt x="58" y="7"/>
                      <a:pt x="58" y="7"/>
                      <a:pt x="57" y="6"/>
                    </a:cubicBezTo>
                    <a:cubicBezTo>
                      <a:pt x="57" y="6"/>
                      <a:pt x="57" y="5"/>
                      <a:pt x="57" y="5"/>
                    </a:cubicBezTo>
                    <a:cubicBezTo>
                      <a:pt x="57" y="4"/>
                      <a:pt x="57" y="4"/>
                      <a:pt x="57" y="4"/>
                    </a:cubicBezTo>
                    <a:cubicBezTo>
                      <a:pt x="57" y="4"/>
                      <a:pt x="57" y="4"/>
                      <a:pt x="56" y="4"/>
                    </a:cubicBezTo>
                    <a:cubicBezTo>
                      <a:pt x="56" y="4"/>
                      <a:pt x="56" y="4"/>
                      <a:pt x="56" y="4"/>
                    </a:cubicBezTo>
                    <a:cubicBezTo>
                      <a:pt x="56" y="4"/>
                      <a:pt x="56" y="4"/>
                      <a:pt x="55" y="5"/>
                    </a:cubicBezTo>
                    <a:cubicBezTo>
                      <a:pt x="55" y="5"/>
                      <a:pt x="55" y="6"/>
                      <a:pt x="55" y="6"/>
                    </a:cubicBezTo>
                    <a:cubicBezTo>
                      <a:pt x="54" y="7"/>
                      <a:pt x="54" y="7"/>
                      <a:pt x="54" y="8"/>
                    </a:cubicBezTo>
                    <a:cubicBezTo>
                      <a:pt x="54" y="8"/>
                      <a:pt x="54" y="8"/>
                      <a:pt x="54" y="8"/>
                    </a:cubicBezTo>
                    <a:cubicBezTo>
                      <a:pt x="54" y="8"/>
                      <a:pt x="54" y="8"/>
                      <a:pt x="54" y="9"/>
                    </a:cubicBezTo>
                    <a:cubicBezTo>
                      <a:pt x="53" y="9"/>
                      <a:pt x="53" y="9"/>
                      <a:pt x="52" y="9"/>
                    </a:cubicBezTo>
                    <a:cubicBezTo>
                      <a:pt x="52" y="10"/>
                      <a:pt x="52" y="9"/>
                      <a:pt x="51" y="9"/>
                    </a:cubicBezTo>
                    <a:cubicBezTo>
                      <a:pt x="51" y="9"/>
                      <a:pt x="50" y="10"/>
                      <a:pt x="50" y="10"/>
                    </a:cubicBezTo>
                    <a:cubicBezTo>
                      <a:pt x="50" y="10"/>
                      <a:pt x="50" y="10"/>
                      <a:pt x="49" y="10"/>
                    </a:cubicBezTo>
                    <a:cubicBezTo>
                      <a:pt x="49" y="10"/>
                      <a:pt x="49" y="9"/>
                      <a:pt x="48" y="9"/>
                    </a:cubicBezTo>
                    <a:cubicBezTo>
                      <a:pt x="48" y="9"/>
                      <a:pt x="48" y="9"/>
                      <a:pt x="48" y="9"/>
                    </a:cubicBezTo>
                    <a:cubicBezTo>
                      <a:pt x="47" y="9"/>
                      <a:pt x="47" y="8"/>
                      <a:pt x="46" y="9"/>
                    </a:cubicBezTo>
                    <a:cubicBezTo>
                      <a:pt x="46" y="9"/>
                      <a:pt x="46" y="9"/>
                      <a:pt x="46" y="9"/>
                    </a:cubicBezTo>
                    <a:cubicBezTo>
                      <a:pt x="45" y="9"/>
                      <a:pt x="45" y="9"/>
                      <a:pt x="45" y="9"/>
                    </a:cubicBezTo>
                    <a:cubicBezTo>
                      <a:pt x="45" y="10"/>
                      <a:pt x="45" y="10"/>
                      <a:pt x="45" y="10"/>
                    </a:cubicBezTo>
                    <a:cubicBezTo>
                      <a:pt x="44" y="11"/>
                      <a:pt x="44" y="11"/>
                      <a:pt x="44" y="11"/>
                    </a:cubicBezTo>
                    <a:cubicBezTo>
                      <a:pt x="44" y="11"/>
                      <a:pt x="44" y="11"/>
                      <a:pt x="44" y="11"/>
                    </a:cubicBezTo>
                    <a:cubicBezTo>
                      <a:pt x="43" y="10"/>
                      <a:pt x="43" y="10"/>
                      <a:pt x="42" y="10"/>
                    </a:cubicBezTo>
                    <a:cubicBezTo>
                      <a:pt x="42" y="10"/>
                      <a:pt x="42" y="10"/>
                      <a:pt x="41" y="11"/>
                    </a:cubicBezTo>
                    <a:cubicBezTo>
                      <a:pt x="41" y="11"/>
                      <a:pt x="41" y="11"/>
                      <a:pt x="40" y="11"/>
                    </a:cubicBezTo>
                    <a:cubicBezTo>
                      <a:pt x="40" y="12"/>
                      <a:pt x="39" y="11"/>
                      <a:pt x="39" y="12"/>
                    </a:cubicBezTo>
                    <a:cubicBezTo>
                      <a:pt x="38" y="12"/>
                      <a:pt x="39" y="12"/>
                      <a:pt x="38" y="12"/>
                    </a:cubicBezTo>
                    <a:cubicBezTo>
                      <a:pt x="38" y="12"/>
                      <a:pt x="38" y="12"/>
                      <a:pt x="37" y="12"/>
                    </a:cubicBezTo>
                    <a:cubicBezTo>
                      <a:pt x="37" y="12"/>
                      <a:pt x="37" y="12"/>
                      <a:pt x="36" y="12"/>
                    </a:cubicBezTo>
                    <a:cubicBezTo>
                      <a:pt x="36" y="11"/>
                      <a:pt x="36" y="11"/>
                      <a:pt x="36" y="10"/>
                    </a:cubicBezTo>
                    <a:cubicBezTo>
                      <a:pt x="35" y="10"/>
                      <a:pt x="36" y="9"/>
                      <a:pt x="35" y="9"/>
                    </a:cubicBezTo>
                    <a:cubicBezTo>
                      <a:pt x="35" y="9"/>
                      <a:pt x="35" y="9"/>
                      <a:pt x="35" y="9"/>
                    </a:cubicBezTo>
                    <a:cubicBezTo>
                      <a:pt x="34" y="8"/>
                      <a:pt x="35" y="8"/>
                      <a:pt x="35" y="8"/>
                    </a:cubicBezTo>
                    <a:cubicBezTo>
                      <a:pt x="35" y="8"/>
                      <a:pt x="35" y="7"/>
                      <a:pt x="35" y="7"/>
                    </a:cubicBezTo>
                    <a:cubicBezTo>
                      <a:pt x="35" y="7"/>
                      <a:pt x="35" y="6"/>
                      <a:pt x="35" y="6"/>
                    </a:cubicBezTo>
                    <a:cubicBezTo>
                      <a:pt x="35" y="6"/>
                      <a:pt x="35" y="5"/>
                      <a:pt x="36" y="5"/>
                    </a:cubicBezTo>
                    <a:cubicBezTo>
                      <a:pt x="36" y="5"/>
                      <a:pt x="36" y="5"/>
                      <a:pt x="36" y="4"/>
                    </a:cubicBezTo>
                    <a:cubicBezTo>
                      <a:pt x="36" y="4"/>
                      <a:pt x="36" y="4"/>
                      <a:pt x="35" y="4"/>
                    </a:cubicBezTo>
                    <a:cubicBezTo>
                      <a:pt x="35" y="3"/>
                      <a:pt x="35" y="3"/>
                      <a:pt x="35" y="3"/>
                    </a:cubicBezTo>
                    <a:cubicBezTo>
                      <a:pt x="35" y="2"/>
                      <a:pt x="35" y="2"/>
                      <a:pt x="35" y="1"/>
                    </a:cubicBezTo>
                    <a:cubicBezTo>
                      <a:pt x="35" y="1"/>
                      <a:pt x="35" y="1"/>
                      <a:pt x="35" y="1"/>
                    </a:cubicBezTo>
                    <a:cubicBezTo>
                      <a:pt x="34" y="0"/>
                      <a:pt x="34" y="1"/>
                      <a:pt x="33" y="1"/>
                    </a:cubicBezTo>
                    <a:cubicBezTo>
                      <a:pt x="33" y="1"/>
                      <a:pt x="33" y="1"/>
                      <a:pt x="33" y="1"/>
                    </a:cubicBezTo>
                    <a:cubicBezTo>
                      <a:pt x="33" y="2"/>
                      <a:pt x="33" y="2"/>
                      <a:pt x="32" y="2"/>
                    </a:cubicBezTo>
                    <a:cubicBezTo>
                      <a:pt x="32" y="3"/>
                      <a:pt x="32" y="3"/>
                      <a:pt x="32" y="3"/>
                    </a:cubicBezTo>
                    <a:cubicBezTo>
                      <a:pt x="31" y="3"/>
                      <a:pt x="31" y="3"/>
                      <a:pt x="31" y="3"/>
                    </a:cubicBezTo>
                    <a:cubicBezTo>
                      <a:pt x="30" y="4"/>
                      <a:pt x="30" y="4"/>
                      <a:pt x="29" y="4"/>
                    </a:cubicBezTo>
                    <a:cubicBezTo>
                      <a:pt x="29" y="4"/>
                      <a:pt x="29" y="4"/>
                      <a:pt x="29" y="4"/>
                    </a:cubicBezTo>
                    <a:cubicBezTo>
                      <a:pt x="28" y="4"/>
                      <a:pt x="28" y="5"/>
                      <a:pt x="27" y="5"/>
                    </a:cubicBezTo>
                    <a:cubicBezTo>
                      <a:pt x="27" y="5"/>
                      <a:pt x="27" y="5"/>
                      <a:pt x="26" y="5"/>
                    </a:cubicBezTo>
                    <a:cubicBezTo>
                      <a:pt x="26" y="4"/>
                      <a:pt x="26" y="4"/>
                      <a:pt x="26" y="4"/>
                    </a:cubicBezTo>
                    <a:cubicBezTo>
                      <a:pt x="25" y="4"/>
                      <a:pt x="25" y="4"/>
                      <a:pt x="25" y="4"/>
                    </a:cubicBezTo>
                    <a:cubicBezTo>
                      <a:pt x="24" y="4"/>
                      <a:pt x="24" y="4"/>
                      <a:pt x="24" y="4"/>
                    </a:cubicBezTo>
                    <a:cubicBezTo>
                      <a:pt x="23" y="4"/>
                      <a:pt x="23" y="4"/>
                      <a:pt x="23" y="4"/>
                    </a:cubicBezTo>
                    <a:cubicBezTo>
                      <a:pt x="22" y="4"/>
                      <a:pt x="24" y="5"/>
                      <a:pt x="24" y="6"/>
                    </a:cubicBezTo>
                    <a:cubicBezTo>
                      <a:pt x="24" y="6"/>
                      <a:pt x="24" y="6"/>
                      <a:pt x="24" y="7"/>
                    </a:cubicBezTo>
                    <a:cubicBezTo>
                      <a:pt x="24" y="7"/>
                      <a:pt x="24" y="7"/>
                      <a:pt x="24" y="8"/>
                    </a:cubicBezTo>
                    <a:cubicBezTo>
                      <a:pt x="24" y="8"/>
                      <a:pt x="24" y="8"/>
                      <a:pt x="24" y="9"/>
                    </a:cubicBezTo>
                    <a:cubicBezTo>
                      <a:pt x="25" y="9"/>
                      <a:pt x="26" y="8"/>
                      <a:pt x="26" y="9"/>
                    </a:cubicBezTo>
                    <a:cubicBezTo>
                      <a:pt x="26" y="9"/>
                      <a:pt x="26" y="10"/>
                      <a:pt x="25" y="10"/>
                    </a:cubicBezTo>
                    <a:cubicBezTo>
                      <a:pt x="25" y="11"/>
                      <a:pt x="24" y="11"/>
                      <a:pt x="24" y="11"/>
                    </a:cubicBezTo>
                    <a:cubicBezTo>
                      <a:pt x="23" y="12"/>
                      <a:pt x="23" y="12"/>
                      <a:pt x="22" y="13"/>
                    </a:cubicBezTo>
                    <a:cubicBezTo>
                      <a:pt x="22" y="13"/>
                      <a:pt x="22" y="13"/>
                      <a:pt x="21" y="14"/>
                    </a:cubicBezTo>
                    <a:cubicBezTo>
                      <a:pt x="20" y="14"/>
                      <a:pt x="20" y="14"/>
                      <a:pt x="19" y="14"/>
                    </a:cubicBezTo>
                    <a:cubicBezTo>
                      <a:pt x="19" y="14"/>
                      <a:pt x="18" y="13"/>
                      <a:pt x="18" y="13"/>
                    </a:cubicBezTo>
                    <a:cubicBezTo>
                      <a:pt x="17" y="13"/>
                      <a:pt x="17" y="13"/>
                      <a:pt x="17" y="13"/>
                    </a:cubicBezTo>
                    <a:cubicBezTo>
                      <a:pt x="16" y="12"/>
                      <a:pt x="17" y="12"/>
                      <a:pt x="16" y="12"/>
                    </a:cubicBezTo>
                    <a:cubicBezTo>
                      <a:pt x="16" y="11"/>
                      <a:pt x="16" y="10"/>
                      <a:pt x="16" y="10"/>
                    </a:cubicBezTo>
                    <a:cubicBezTo>
                      <a:pt x="15" y="10"/>
                      <a:pt x="15" y="10"/>
                      <a:pt x="15" y="11"/>
                    </a:cubicBezTo>
                    <a:cubicBezTo>
                      <a:pt x="13" y="11"/>
                      <a:pt x="13" y="11"/>
                      <a:pt x="13" y="11"/>
                    </a:cubicBezTo>
                    <a:cubicBezTo>
                      <a:pt x="12" y="11"/>
                      <a:pt x="11" y="10"/>
                      <a:pt x="11" y="11"/>
                    </a:cubicBezTo>
                    <a:cubicBezTo>
                      <a:pt x="10" y="11"/>
                      <a:pt x="10" y="11"/>
                      <a:pt x="10" y="11"/>
                    </a:cubicBezTo>
                    <a:cubicBezTo>
                      <a:pt x="10" y="12"/>
                      <a:pt x="9" y="12"/>
                      <a:pt x="10" y="13"/>
                    </a:cubicBezTo>
                    <a:cubicBezTo>
                      <a:pt x="10" y="13"/>
                      <a:pt x="11" y="13"/>
                      <a:pt x="11" y="13"/>
                    </a:cubicBezTo>
                    <a:cubicBezTo>
                      <a:pt x="11" y="13"/>
                      <a:pt x="11" y="14"/>
                      <a:pt x="11" y="14"/>
                    </a:cubicBezTo>
                    <a:cubicBezTo>
                      <a:pt x="11" y="14"/>
                      <a:pt x="10" y="14"/>
                      <a:pt x="10" y="14"/>
                    </a:cubicBezTo>
                    <a:cubicBezTo>
                      <a:pt x="9" y="14"/>
                      <a:pt x="9" y="14"/>
                      <a:pt x="9" y="15"/>
                    </a:cubicBezTo>
                    <a:cubicBezTo>
                      <a:pt x="9" y="15"/>
                      <a:pt x="9" y="15"/>
                      <a:pt x="9" y="15"/>
                    </a:cubicBezTo>
                    <a:cubicBezTo>
                      <a:pt x="9" y="15"/>
                      <a:pt x="9" y="16"/>
                      <a:pt x="9" y="16"/>
                    </a:cubicBezTo>
                    <a:cubicBezTo>
                      <a:pt x="9" y="17"/>
                      <a:pt x="9" y="17"/>
                      <a:pt x="10" y="17"/>
                    </a:cubicBezTo>
                    <a:cubicBezTo>
                      <a:pt x="10" y="18"/>
                      <a:pt x="10" y="18"/>
                      <a:pt x="10" y="19"/>
                    </a:cubicBezTo>
                    <a:cubicBezTo>
                      <a:pt x="10" y="20"/>
                      <a:pt x="10" y="20"/>
                      <a:pt x="10" y="21"/>
                    </a:cubicBezTo>
                    <a:cubicBezTo>
                      <a:pt x="10" y="21"/>
                      <a:pt x="11" y="22"/>
                      <a:pt x="10" y="23"/>
                    </a:cubicBezTo>
                    <a:cubicBezTo>
                      <a:pt x="10" y="23"/>
                      <a:pt x="10" y="23"/>
                      <a:pt x="10" y="24"/>
                    </a:cubicBezTo>
                    <a:cubicBezTo>
                      <a:pt x="10" y="25"/>
                      <a:pt x="10" y="25"/>
                      <a:pt x="10" y="26"/>
                    </a:cubicBezTo>
                    <a:cubicBezTo>
                      <a:pt x="10" y="26"/>
                      <a:pt x="9" y="26"/>
                      <a:pt x="9" y="27"/>
                    </a:cubicBezTo>
                    <a:cubicBezTo>
                      <a:pt x="9" y="27"/>
                      <a:pt x="10" y="27"/>
                      <a:pt x="10" y="28"/>
                    </a:cubicBezTo>
                    <a:cubicBezTo>
                      <a:pt x="9" y="28"/>
                      <a:pt x="9" y="28"/>
                      <a:pt x="8" y="28"/>
                    </a:cubicBezTo>
                    <a:cubicBezTo>
                      <a:pt x="8" y="28"/>
                      <a:pt x="8" y="28"/>
                      <a:pt x="8" y="28"/>
                    </a:cubicBezTo>
                    <a:cubicBezTo>
                      <a:pt x="8" y="28"/>
                      <a:pt x="8" y="28"/>
                      <a:pt x="8" y="28"/>
                    </a:cubicBezTo>
                    <a:cubicBezTo>
                      <a:pt x="7" y="28"/>
                      <a:pt x="7" y="28"/>
                      <a:pt x="7" y="28"/>
                    </a:cubicBezTo>
                    <a:cubicBezTo>
                      <a:pt x="7" y="28"/>
                      <a:pt x="7" y="28"/>
                      <a:pt x="7" y="28"/>
                    </a:cubicBezTo>
                    <a:cubicBezTo>
                      <a:pt x="7" y="29"/>
                      <a:pt x="7" y="29"/>
                      <a:pt x="6" y="28"/>
                    </a:cubicBezTo>
                    <a:cubicBezTo>
                      <a:pt x="6" y="28"/>
                      <a:pt x="6" y="28"/>
                      <a:pt x="6" y="28"/>
                    </a:cubicBezTo>
                    <a:cubicBezTo>
                      <a:pt x="6" y="28"/>
                      <a:pt x="5" y="28"/>
                      <a:pt x="5" y="28"/>
                    </a:cubicBezTo>
                    <a:cubicBezTo>
                      <a:pt x="5" y="28"/>
                      <a:pt x="5" y="28"/>
                      <a:pt x="5" y="28"/>
                    </a:cubicBezTo>
                    <a:cubicBezTo>
                      <a:pt x="5" y="29"/>
                      <a:pt x="4" y="29"/>
                      <a:pt x="4" y="29"/>
                    </a:cubicBezTo>
                    <a:cubicBezTo>
                      <a:pt x="4" y="29"/>
                      <a:pt x="4" y="30"/>
                      <a:pt x="3" y="30"/>
                    </a:cubicBezTo>
                    <a:cubicBezTo>
                      <a:pt x="3" y="30"/>
                      <a:pt x="3" y="30"/>
                      <a:pt x="2" y="30"/>
                    </a:cubicBezTo>
                    <a:cubicBezTo>
                      <a:pt x="2" y="30"/>
                      <a:pt x="2" y="30"/>
                      <a:pt x="2" y="31"/>
                    </a:cubicBezTo>
                    <a:cubicBezTo>
                      <a:pt x="2" y="31"/>
                      <a:pt x="2" y="32"/>
                      <a:pt x="2" y="32"/>
                    </a:cubicBezTo>
                    <a:cubicBezTo>
                      <a:pt x="2" y="33"/>
                      <a:pt x="2" y="33"/>
                      <a:pt x="1" y="34"/>
                    </a:cubicBezTo>
                    <a:cubicBezTo>
                      <a:pt x="1" y="34"/>
                      <a:pt x="1" y="34"/>
                      <a:pt x="0" y="35"/>
                    </a:cubicBezTo>
                    <a:cubicBezTo>
                      <a:pt x="0" y="35"/>
                      <a:pt x="0" y="36"/>
                      <a:pt x="0" y="37"/>
                    </a:cubicBezTo>
                    <a:cubicBezTo>
                      <a:pt x="0" y="37"/>
                      <a:pt x="0" y="37"/>
                      <a:pt x="0" y="38"/>
                    </a:cubicBezTo>
                    <a:cubicBezTo>
                      <a:pt x="0" y="38"/>
                      <a:pt x="0" y="38"/>
                      <a:pt x="1" y="39"/>
                    </a:cubicBezTo>
                    <a:cubicBezTo>
                      <a:pt x="1" y="39"/>
                      <a:pt x="1" y="39"/>
                      <a:pt x="1" y="39"/>
                    </a:cubicBezTo>
                    <a:cubicBezTo>
                      <a:pt x="1" y="40"/>
                      <a:pt x="1" y="40"/>
                      <a:pt x="1" y="40"/>
                    </a:cubicBezTo>
                    <a:cubicBezTo>
                      <a:pt x="2" y="41"/>
                      <a:pt x="2" y="41"/>
                      <a:pt x="2" y="41"/>
                    </a:cubicBezTo>
                    <a:cubicBezTo>
                      <a:pt x="2" y="41"/>
                      <a:pt x="2" y="42"/>
                      <a:pt x="2" y="42"/>
                    </a:cubicBezTo>
                    <a:cubicBezTo>
                      <a:pt x="2" y="42"/>
                      <a:pt x="2" y="42"/>
                      <a:pt x="2" y="43"/>
                    </a:cubicBezTo>
                    <a:cubicBezTo>
                      <a:pt x="2" y="43"/>
                      <a:pt x="2" y="43"/>
                      <a:pt x="3" y="43"/>
                    </a:cubicBezTo>
                    <a:cubicBezTo>
                      <a:pt x="3" y="43"/>
                      <a:pt x="3" y="43"/>
                      <a:pt x="4" y="43"/>
                    </a:cubicBezTo>
                    <a:cubicBezTo>
                      <a:pt x="4" y="43"/>
                      <a:pt x="4" y="44"/>
                      <a:pt x="4" y="44"/>
                    </a:cubicBezTo>
                    <a:cubicBezTo>
                      <a:pt x="5" y="44"/>
                      <a:pt x="5" y="44"/>
                      <a:pt x="6" y="44"/>
                    </a:cubicBezTo>
                    <a:cubicBezTo>
                      <a:pt x="6" y="44"/>
                      <a:pt x="6" y="44"/>
                      <a:pt x="7" y="44"/>
                    </a:cubicBezTo>
                    <a:cubicBezTo>
                      <a:pt x="7" y="44"/>
                      <a:pt x="7" y="44"/>
                      <a:pt x="8" y="44"/>
                    </a:cubicBezTo>
                    <a:cubicBezTo>
                      <a:pt x="8" y="44"/>
                      <a:pt x="8" y="43"/>
                      <a:pt x="8" y="45"/>
                    </a:cubicBezTo>
                    <a:cubicBezTo>
                      <a:pt x="8" y="45"/>
                      <a:pt x="8" y="46"/>
                      <a:pt x="8" y="46"/>
                    </a:cubicBezTo>
                    <a:cubicBezTo>
                      <a:pt x="8" y="47"/>
                      <a:pt x="8" y="47"/>
                      <a:pt x="8" y="47"/>
                    </a:cubicBezTo>
                    <a:cubicBezTo>
                      <a:pt x="8" y="48"/>
                      <a:pt x="9" y="47"/>
                      <a:pt x="9" y="47"/>
                    </a:cubicBezTo>
                    <a:cubicBezTo>
                      <a:pt x="10" y="47"/>
                      <a:pt x="10" y="47"/>
                      <a:pt x="10" y="47"/>
                    </a:cubicBezTo>
                    <a:cubicBezTo>
                      <a:pt x="11" y="47"/>
                      <a:pt x="11" y="47"/>
                      <a:pt x="11" y="47"/>
                    </a:cubicBezTo>
                    <a:cubicBezTo>
                      <a:pt x="11" y="47"/>
                      <a:pt x="11" y="47"/>
                      <a:pt x="11" y="47"/>
                    </a:cubicBezTo>
                    <a:cubicBezTo>
                      <a:pt x="12" y="48"/>
                      <a:pt x="12" y="48"/>
                      <a:pt x="13" y="48"/>
                    </a:cubicBezTo>
                    <a:cubicBezTo>
                      <a:pt x="13" y="48"/>
                      <a:pt x="14" y="48"/>
                      <a:pt x="14" y="48"/>
                    </a:cubicBezTo>
                    <a:cubicBezTo>
                      <a:pt x="15" y="47"/>
                      <a:pt x="15" y="47"/>
                      <a:pt x="15" y="47"/>
                    </a:cubicBezTo>
                    <a:cubicBezTo>
                      <a:pt x="15" y="47"/>
                      <a:pt x="15" y="47"/>
                      <a:pt x="15" y="46"/>
                    </a:cubicBezTo>
                    <a:cubicBezTo>
                      <a:pt x="16" y="46"/>
                      <a:pt x="16" y="46"/>
                      <a:pt x="17" y="46"/>
                    </a:cubicBezTo>
                    <a:cubicBezTo>
                      <a:pt x="17" y="46"/>
                      <a:pt x="17" y="46"/>
                      <a:pt x="17" y="46"/>
                    </a:cubicBezTo>
                    <a:cubicBezTo>
                      <a:pt x="18" y="46"/>
                      <a:pt x="18" y="45"/>
                      <a:pt x="18" y="45"/>
                    </a:cubicBezTo>
                    <a:cubicBezTo>
                      <a:pt x="19" y="44"/>
                      <a:pt x="19" y="44"/>
                      <a:pt x="19" y="44"/>
                    </a:cubicBezTo>
                    <a:cubicBezTo>
                      <a:pt x="20" y="44"/>
                      <a:pt x="20" y="44"/>
                      <a:pt x="20" y="44"/>
                    </a:cubicBezTo>
                    <a:cubicBezTo>
                      <a:pt x="21" y="44"/>
                      <a:pt x="21" y="44"/>
                      <a:pt x="21" y="44"/>
                    </a:cubicBezTo>
                    <a:cubicBezTo>
                      <a:pt x="21" y="44"/>
                      <a:pt x="22" y="44"/>
                      <a:pt x="22" y="44"/>
                    </a:cubicBezTo>
                    <a:cubicBezTo>
                      <a:pt x="22" y="44"/>
                      <a:pt x="22" y="44"/>
                      <a:pt x="22" y="44"/>
                    </a:cubicBezTo>
                    <a:cubicBezTo>
                      <a:pt x="22" y="45"/>
                      <a:pt x="22" y="45"/>
                      <a:pt x="22" y="46"/>
                    </a:cubicBezTo>
                    <a:cubicBezTo>
                      <a:pt x="22" y="46"/>
                      <a:pt x="22" y="47"/>
                      <a:pt x="22" y="47"/>
                    </a:cubicBezTo>
                    <a:cubicBezTo>
                      <a:pt x="22" y="48"/>
                      <a:pt x="22" y="48"/>
                      <a:pt x="22" y="49"/>
                    </a:cubicBezTo>
                    <a:cubicBezTo>
                      <a:pt x="22" y="49"/>
                      <a:pt x="22" y="50"/>
                      <a:pt x="22" y="50"/>
                    </a:cubicBezTo>
                    <a:cubicBezTo>
                      <a:pt x="23" y="51"/>
                      <a:pt x="23" y="50"/>
                      <a:pt x="24" y="51"/>
                    </a:cubicBezTo>
                    <a:cubicBezTo>
                      <a:pt x="24" y="51"/>
                      <a:pt x="24" y="51"/>
                      <a:pt x="24" y="52"/>
                    </a:cubicBezTo>
                    <a:cubicBezTo>
                      <a:pt x="25" y="52"/>
                      <a:pt x="25" y="52"/>
                      <a:pt x="25" y="52"/>
                    </a:cubicBezTo>
                    <a:cubicBezTo>
                      <a:pt x="26" y="52"/>
                      <a:pt x="26" y="52"/>
                      <a:pt x="26" y="52"/>
                    </a:cubicBezTo>
                    <a:cubicBezTo>
                      <a:pt x="26" y="52"/>
                      <a:pt x="27" y="52"/>
                      <a:pt x="27" y="52"/>
                    </a:cubicBezTo>
                    <a:cubicBezTo>
                      <a:pt x="28" y="52"/>
                      <a:pt x="28" y="52"/>
                      <a:pt x="28" y="53"/>
                    </a:cubicBezTo>
                    <a:cubicBezTo>
                      <a:pt x="29" y="53"/>
                      <a:pt x="29" y="53"/>
                      <a:pt x="30" y="53"/>
                    </a:cubicBezTo>
                    <a:cubicBezTo>
                      <a:pt x="30" y="54"/>
                      <a:pt x="30" y="54"/>
                      <a:pt x="31" y="54"/>
                    </a:cubicBezTo>
                    <a:cubicBezTo>
                      <a:pt x="31" y="54"/>
                      <a:pt x="31" y="55"/>
                      <a:pt x="31" y="55"/>
                    </a:cubicBezTo>
                    <a:cubicBezTo>
                      <a:pt x="32" y="55"/>
                      <a:pt x="32" y="55"/>
                      <a:pt x="33" y="55"/>
                    </a:cubicBezTo>
                    <a:cubicBezTo>
                      <a:pt x="33" y="55"/>
                      <a:pt x="33" y="55"/>
                      <a:pt x="34" y="55"/>
                    </a:cubicBezTo>
                    <a:cubicBezTo>
                      <a:pt x="34" y="55"/>
                      <a:pt x="34" y="55"/>
                      <a:pt x="34" y="56"/>
                    </a:cubicBezTo>
                    <a:cubicBezTo>
                      <a:pt x="34" y="56"/>
                      <a:pt x="35" y="56"/>
                      <a:pt x="35" y="56"/>
                    </a:cubicBezTo>
                    <a:cubicBezTo>
                      <a:pt x="35" y="56"/>
                      <a:pt x="35" y="57"/>
                      <a:pt x="35" y="57"/>
                    </a:cubicBezTo>
                    <a:cubicBezTo>
                      <a:pt x="35" y="57"/>
                      <a:pt x="35" y="57"/>
                      <a:pt x="35" y="58"/>
                    </a:cubicBezTo>
                    <a:cubicBezTo>
                      <a:pt x="35" y="58"/>
                      <a:pt x="34" y="59"/>
                      <a:pt x="35" y="60"/>
                    </a:cubicBezTo>
                    <a:cubicBezTo>
                      <a:pt x="35" y="60"/>
                      <a:pt x="35" y="60"/>
                      <a:pt x="36" y="60"/>
                    </a:cubicBezTo>
                    <a:cubicBezTo>
                      <a:pt x="36" y="61"/>
                      <a:pt x="36" y="61"/>
                      <a:pt x="36" y="62"/>
                    </a:cubicBezTo>
                    <a:cubicBezTo>
                      <a:pt x="36" y="62"/>
                      <a:pt x="36" y="62"/>
                      <a:pt x="36" y="62"/>
                    </a:cubicBezTo>
                    <a:cubicBezTo>
                      <a:pt x="37" y="63"/>
                      <a:pt x="37" y="63"/>
                      <a:pt x="37" y="63"/>
                    </a:cubicBezTo>
                    <a:cubicBezTo>
                      <a:pt x="38" y="63"/>
                      <a:pt x="39" y="63"/>
                      <a:pt x="40" y="63"/>
                    </a:cubicBezTo>
                    <a:cubicBezTo>
                      <a:pt x="40" y="63"/>
                      <a:pt x="40" y="63"/>
                      <a:pt x="40" y="63"/>
                    </a:cubicBezTo>
                    <a:cubicBezTo>
                      <a:pt x="41" y="64"/>
                      <a:pt x="40" y="64"/>
                      <a:pt x="40" y="64"/>
                    </a:cubicBezTo>
                    <a:cubicBezTo>
                      <a:pt x="40" y="65"/>
                      <a:pt x="40" y="65"/>
                      <a:pt x="40" y="66"/>
                    </a:cubicBezTo>
                    <a:cubicBezTo>
                      <a:pt x="41" y="66"/>
                      <a:pt x="42" y="66"/>
                      <a:pt x="42" y="66"/>
                    </a:cubicBezTo>
                    <a:cubicBezTo>
                      <a:pt x="42" y="66"/>
                      <a:pt x="42" y="67"/>
                      <a:pt x="42" y="67"/>
                    </a:cubicBezTo>
                    <a:cubicBezTo>
                      <a:pt x="43" y="67"/>
                      <a:pt x="43" y="67"/>
                      <a:pt x="43" y="68"/>
                    </a:cubicBezTo>
                    <a:cubicBezTo>
                      <a:pt x="43" y="68"/>
                      <a:pt x="43" y="68"/>
                      <a:pt x="43" y="69"/>
                    </a:cubicBezTo>
                    <a:cubicBezTo>
                      <a:pt x="43" y="70"/>
                      <a:pt x="43" y="70"/>
                      <a:pt x="43" y="71"/>
                    </a:cubicBezTo>
                    <a:cubicBezTo>
                      <a:pt x="42" y="72"/>
                      <a:pt x="42" y="72"/>
                      <a:pt x="42" y="73"/>
                    </a:cubicBezTo>
                    <a:cubicBezTo>
                      <a:pt x="42" y="73"/>
                      <a:pt x="43" y="73"/>
                      <a:pt x="43" y="73"/>
                    </a:cubicBezTo>
                    <a:cubicBezTo>
                      <a:pt x="42" y="74"/>
                      <a:pt x="42" y="73"/>
                      <a:pt x="42" y="73"/>
                    </a:cubicBezTo>
                    <a:cubicBezTo>
                      <a:pt x="42" y="74"/>
                      <a:pt x="42" y="74"/>
                      <a:pt x="42" y="74"/>
                    </a:cubicBezTo>
                    <a:cubicBezTo>
                      <a:pt x="42" y="75"/>
                      <a:pt x="42" y="75"/>
                      <a:pt x="42" y="76"/>
                    </a:cubicBezTo>
                    <a:cubicBezTo>
                      <a:pt x="42" y="76"/>
                      <a:pt x="42" y="76"/>
                      <a:pt x="42" y="77"/>
                    </a:cubicBezTo>
                    <a:cubicBezTo>
                      <a:pt x="42" y="77"/>
                      <a:pt x="42" y="77"/>
                      <a:pt x="42" y="78"/>
                    </a:cubicBezTo>
                    <a:cubicBezTo>
                      <a:pt x="42" y="78"/>
                      <a:pt x="43" y="78"/>
                      <a:pt x="43" y="78"/>
                    </a:cubicBezTo>
                    <a:cubicBezTo>
                      <a:pt x="43" y="79"/>
                      <a:pt x="42" y="79"/>
                      <a:pt x="43" y="79"/>
                    </a:cubicBezTo>
                    <a:cubicBezTo>
                      <a:pt x="43" y="80"/>
                      <a:pt x="43" y="79"/>
                      <a:pt x="44" y="79"/>
                    </a:cubicBezTo>
                    <a:cubicBezTo>
                      <a:pt x="44" y="79"/>
                      <a:pt x="45" y="79"/>
                      <a:pt x="45" y="79"/>
                    </a:cubicBezTo>
                    <a:cubicBezTo>
                      <a:pt x="45" y="79"/>
                      <a:pt x="46" y="79"/>
                      <a:pt x="46" y="79"/>
                    </a:cubicBezTo>
                    <a:cubicBezTo>
                      <a:pt x="47" y="79"/>
                      <a:pt x="47" y="79"/>
                      <a:pt x="47" y="80"/>
                    </a:cubicBezTo>
                    <a:cubicBezTo>
                      <a:pt x="48" y="80"/>
                      <a:pt x="48" y="79"/>
                      <a:pt x="48" y="80"/>
                    </a:cubicBezTo>
                    <a:cubicBezTo>
                      <a:pt x="49" y="80"/>
                      <a:pt x="49" y="81"/>
                      <a:pt x="49" y="81"/>
                    </a:cubicBezTo>
                    <a:cubicBezTo>
                      <a:pt x="49" y="82"/>
                      <a:pt x="49" y="82"/>
                      <a:pt x="49" y="83"/>
                    </a:cubicBezTo>
                    <a:cubicBezTo>
                      <a:pt x="49" y="83"/>
                      <a:pt x="49" y="83"/>
                      <a:pt x="49" y="84"/>
                    </a:cubicBezTo>
                    <a:cubicBezTo>
                      <a:pt x="49" y="84"/>
                      <a:pt x="49" y="84"/>
                      <a:pt x="49" y="84"/>
                    </a:cubicBezTo>
                    <a:cubicBezTo>
                      <a:pt x="49" y="85"/>
                      <a:pt x="50" y="85"/>
                      <a:pt x="50" y="85"/>
                    </a:cubicBezTo>
                    <a:cubicBezTo>
                      <a:pt x="50" y="85"/>
                      <a:pt x="51" y="84"/>
                      <a:pt x="51" y="84"/>
                    </a:cubicBezTo>
                    <a:cubicBezTo>
                      <a:pt x="51" y="84"/>
                      <a:pt x="52" y="84"/>
                      <a:pt x="52" y="84"/>
                    </a:cubicBezTo>
                    <a:cubicBezTo>
                      <a:pt x="52" y="85"/>
                      <a:pt x="52" y="85"/>
                      <a:pt x="52" y="86"/>
                    </a:cubicBezTo>
                    <a:cubicBezTo>
                      <a:pt x="52" y="86"/>
                      <a:pt x="52" y="87"/>
                      <a:pt x="52" y="87"/>
                    </a:cubicBezTo>
                    <a:cubicBezTo>
                      <a:pt x="52" y="88"/>
                      <a:pt x="52" y="88"/>
                      <a:pt x="52" y="88"/>
                    </a:cubicBezTo>
                    <a:cubicBezTo>
                      <a:pt x="52" y="89"/>
                      <a:pt x="52" y="89"/>
                      <a:pt x="52" y="90"/>
                    </a:cubicBezTo>
                    <a:cubicBezTo>
                      <a:pt x="52" y="89"/>
                      <a:pt x="52" y="89"/>
                      <a:pt x="52" y="89"/>
                    </a:cubicBezTo>
                    <a:cubicBezTo>
                      <a:pt x="53" y="90"/>
                      <a:pt x="53" y="89"/>
                      <a:pt x="53" y="90"/>
                    </a:cubicBezTo>
                    <a:cubicBezTo>
                      <a:pt x="54" y="90"/>
                      <a:pt x="54" y="90"/>
                      <a:pt x="54" y="90"/>
                    </a:cubicBezTo>
                    <a:cubicBezTo>
                      <a:pt x="54" y="90"/>
                      <a:pt x="54" y="91"/>
                      <a:pt x="54" y="91"/>
                    </a:cubicBezTo>
                    <a:cubicBezTo>
                      <a:pt x="54" y="92"/>
                      <a:pt x="54" y="92"/>
                      <a:pt x="54" y="93"/>
                    </a:cubicBezTo>
                    <a:cubicBezTo>
                      <a:pt x="54" y="93"/>
                      <a:pt x="54" y="93"/>
                      <a:pt x="54" y="94"/>
                    </a:cubicBezTo>
                    <a:cubicBezTo>
                      <a:pt x="54" y="94"/>
                      <a:pt x="54" y="94"/>
                      <a:pt x="53" y="94"/>
                    </a:cubicBezTo>
                    <a:cubicBezTo>
                      <a:pt x="53" y="95"/>
                      <a:pt x="53" y="94"/>
                      <a:pt x="52" y="95"/>
                    </a:cubicBezTo>
                    <a:cubicBezTo>
                      <a:pt x="52" y="95"/>
                      <a:pt x="52" y="95"/>
                      <a:pt x="52" y="95"/>
                    </a:cubicBezTo>
                    <a:cubicBezTo>
                      <a:pt x="52" y="96"/>
                      <a:pt x="51" y="96"/>
                      <a:pt x="51" y="96"/>
                    </a:cubicBezTo>
                    <a:cubicBezTo>
                      <a:pt x="51" y="96"/>
                      <a:pt x="51" y="96"/>
                      <a:pt x="51" y="97"/>
                    </a:cubicBezTo>
                    <a:cubicBezTo>
                      <a:pt x="50" y="97"/>
                      <a:pt x="50" y="97"/>
                      <a:pt x="50" y="98"/>
                    </a:cubicBezTo>
                    <a:cubicBezTo>
                      <a:pt x="50" y="98"/>
                      <a:pt x="49" y="98"/>
                      <a:pt x="49" y="99"/>
                    </a:cubicBezTo>
                    <a:cubicBezTo>
                      <a:pt x="49" y="99"/>
                      <a:pt x="49" y="99"/>
                      <a:pt x="49" y="100"/>
                    </a:cubicBezTo>
                    <a:cubicBezTo>
                      <a:pt x="48" y="100"/>
                      <a:pt x="48" y="100"/>
                      <a:pt x="48" y="100"/>
                    </a:cubicBezTo>
                    <a:cubicBezTo>
                      <a:pt x="47" y="102"/>
                      <a:pt x="47" y="102"/>
                      <a:pt x="47" y="102"/>
                    </a:cubicBezTo>
                    <a:cubicBezTo>
                      <a:pt x="47" y="102"/>
                      <a:pt x="47" y="102"/>
                      <a:pt x="46" y="103"/>
                    </a:cubicBezTo>
                    <a:cubicBezTo>
                      <a:pt x="47" y="103"/>
                      <a:pt x="47" y="103"/>
                      <a:pt x="47" y="103"/>
                    </a:cubicBezTo>
                    <a:cubicBezTo>
                      <a:pt x="48" y="103"/>
                      <a:pt x="48" y="103"/>
                      <a:pt x="48" y="103"/>
                    </a:cubicBezTo>
                    <a:cubicBezTo>
                      <a:pt x="48" y="103"/>
                      <a:pt x="49" y="103"/>
                      <a:pt x="49" y="103"/>
                    </a:cubicBezTo>
                    <a:cubicBezTo>
                      <a:pt x="49" y="103"/>
                      <a:pt x="50" y="103"/>
                      <a:pt x="50" y="103"/>
                    </a:cubicBezTo>
                    <a:cubicBezTo>
                      <a:pt x="50" y="103"/>
                      <a:pt x="50" y="104"/>
                      <a:pt x="50" y="104"/>
                    </a:cubicBezTo>
                    <a:cubicBezTo>
                      <a:pt x="50" y="105"/>
                      <a:pt x="50" y="105"/>
                      <a:pt x="51" y="105"/>
                    </a:cubicBezTo>
                    <a:cubicBezTo>
                      <a:pt x="51" y="105"/>
                      <a:pt x="51" y="105"/>
                      <a:pt x="51" y="105"/>
                    </a:cubicBezTo>
                    <a:cubicBezTo>
                      <a:pt x="51" y="104"/>
                      <a:pt x="52" y="104"/>
                      <a:pt x="52" y="104"/>
                    </a:cubicBezTo>
                    <a:cubicBezTo>
                      <a:pt x="52" y="105"/>
                      <a:pt x="52" y="105"/>
                      <a:pt x="53" y="106"/>
                    </a:cubicBezTo>
                    <a:cubicBezTo>
                      <a:pt x="53" y="106"/>
                      <a:pt x="53" y="106"/>
                      <a:pt x="54" y="106"/>
                    </a:cubicBezTo>
                    <a:cubicBezTo>
                      <a:pt x="54" y="106"/>
                      <a:pt x="54" y="106"/>
                      <a:pt x="54" y="107"/>
                    </a:cubicBezTo>
                    <a:cubicBezTo>
                      <a:pt x="55" y="107"/>
                      <a:pt x="55" y="107"/>
                      <a:pt x="55" y="107"/>
                    </a:cubicBezTo>
                    <a:cubicBezTo>
                      <a:pt x="56" y="108"/>
                      <a:pt x="56" y="107"/>
                      <a:pt x="56" y="107"/>
                    </a:cubicBezTo>
                    <a:cubicBezTo>
                      <a:pt x="57" y="108"/>
                      <a:pt x="57" y="108"/>
                      <a:pt x="57" y="109"/>
                    </a:cubicBezTo>
                    <a:cubicBezTo>
                      <a:pt x="57" y="109"/>
                      <a:pt x="57" y="110"/>
                      <a:pt x="58" y="110"/>
                    </a:cubicBezTo>
                    <a:cubicBezTo>
                      <a:pt x="58" y="111"/>
                      <a:pt x="59" y="111"/>
                      <a:pt x="60" y="111"/>
                    </a:cubicBezTo>
                    <a:cubicBezTo>
                      <a:pt x="60" y="111"/>
                      <a:pt x="60" y="111"/>
                      <a:pt x="60" y="111"/>
                    </a:cubicBezTo>
                    <a:cubicBezTo>
                      <a:pt x="60" y="111"/>
                      <a:pt x="60" y="111"/>
                      <a:pt x="60" y="110"/>
                    </a:cubicBezTo>
                    <a:cubicBezTo>
                      <a:pt x="60" y="110"/>
                      <a:pt x="60" y="109"/>
                      <a:pt x="61" y="109"/>
                    </a:cubicBezTo>
                    <a:cubicBezTo>
                      <a:pt x="61" y="108"/>
                      <a:pt x="61" y="108"/>
                      <a:pt x="61" y="107"/>
                    </a:cubicBezTo>
                    <a:cubicBezTo>
                      <a:pt x="62" y="107"/>
                      <a:pt x="62" y="107"/>
                      <a:pt x="62" y="107"/>
                    </a:cubicBezTo>
                    <a:cubicBezTo>
                      <a:pt x="63" y="107"/>
                      <a:pt x="62" y="107"/>
                      <a:pt x="63" y="106"/>
                    </a:cubicBezTo>
                    <a:cubicBezTo>
                      <a:pt x="63" y="106"/>
                      <a:pt x="63" y="106"/>
                      <a:pt x="64" y="105"/>
                    </a:cubicBezTo>
                    <a:cubicBezTo>
                      <a:pt x="64" y="105"/>
                      <a:pt x="64" y="104"/>
                      <a:pt x="64" y="104"/>
                    </a:cubicBezTo>
                    <a:cubicBezTo>
                      <a:pt x="64" y="103"/>
                      <a:pt x="64" y="103"/>
                      <a:pt x="64" y="102"/>
                    </a:cubicBezTo>
                    <a:cubicBezTo>
                      <a:pt x="64" y="102"/>
                      <a:pt x="65" y="102"/>
                      <a:pt x="65" y="101"/>
                    </a:cubicBezTo>
                    <a:cubicBezTo>
                      <a:pt x="65" y="100"/>
                      <a:pt x="65" y="100"/>
                      <a:pt x="66" y="100"/>
                    </a:cubicBezTo>
                    <a:cubicBezTo>
                      <a:pt x="66" y="99"/>
                      <a:pt x="66" y="99"/>
                      <a:pt x="66" y="99"/>
                    </a:cubicBezTo>
                    <a:cubicBezTo>
                      <a:pt x="67" y="98"/>
                      <a:pt x="67" y="98"/>
                      <a:pt x="67" y="97"/>
                    </a:cubicBezTo>
                    <a:cubicBezTo>
                      <a:pt x="68" y="96"/>
                      <a:pt x="67" y="95"/>
                      <a:pt x="67" y="94"/>
                    </a:cubicBezTo>
                    <a:cubicBezTo>
                      <a:pt x="67" y="94"/>
                      <a:pt x="67" y="94"/>
                      <a:pt x="67" y="93"/>
                    </a:cubicBezTo>
                    <a:cubicBezTo>
                      <a:pt x="67" y="93"/>
                      <a:pt x="67" y="93"/>
                      <a:pt x="67" y="92"/>
                    </a:cubicBezTo>
                    <a:cubicBezTo>
                      <a:pt x="66" y="91"/>
                      <a:pt x="66" y="91"/>
                      <a:pt x="67" y="90"/>
                    </a:cubicBezTo>
                    <a:cubicBezTo>
                      <a:pt x="67" y="89"/>
                      <a:pt x="67" y="89"/>
                      <a:pt x="67" y="89"/>
                    </a:cubicBezTo>
                    <a:cubicBezTo>
                      <a:pt x="68" y="89"/>
                      <a:pt x="68" y="88"/>
                      <a:pt x="68" y="88"/>
                    </a:cubicBezTo>
                    <a:cubicBezTo>
                      <a:pt x="69" y="88"/>
                      <a:pt x="69" y="88"/>
                      <a:pt x="69" y="87"/>
                    </a:cubicBezTo>
                    <a:cubicBezTo>
                      <a:pt x="69" y="87"/>
                      <a:pt x="70" y="87"/>
                      <a:pt x="70" y="87"/>
                    </a:cubicBezTo>
                    <a:cubicBezTo>
                      <a:pt x="70" y="86"/>
                      <a:pt x="70" y="86"/>
                      <a:pt x="71" y="85"/>
                    </a:cubicBezTo>
                    <a:cubicBezTo>
                      <a:pt x="71" y="85"/>
                      <a:pt x="72" y="85"/>
                      <a:pt x="72" y="85"/>
                    </a:cubicBezTo>
                    <a:cubicBezTo>
                      <a:pt x="73" y="85"/>
                      <a:pt x="73" y="85"/>
                      <a:pt x="74" y="85"/>
                    </a:cubicBezTo>
                    <a:cubicBezTo>
                      <a:pt x="74" y="84"/>
                      <a:pt x="74" y="84"/>
                      <a:pt x="75" y="84"/>
                    </a:cubicBezTo>
                    <a:cubicBezTo>
                      <a:pt x="75" y="84"/>
                      <a:pt x="75" y="84"/>
                      <a:pt x="75" y="84"/>
                    </a:cubicBezTo>
                    <a:cubicBezTo>
                      <a:pt x="75" y="83"/>
                      <a:pt x="75" y="83"/>
                      <a:pt x="76" y="83"/>
                    </a:cubicBezTo>
                    <a:cubicBezTo>
                      <a:pt x="76" y="83"/>
                      <a:pt x="76" y="83"/>
                      <a:pt x="77" y="82"/>
                    </a:cubicBezTo>
                    <a:cubicBezTo>
                      <a:pt x="77" y="82"/>
                      <a:pt x="77" y="82"/>
                      <a:pt x="78" y="82"/>
                    </a:cubicBezTo>
                    <a:cubicBezTo>
                      <a:pt x="79" y="82"/>
                      <a:pt x="79" y="82"/>
                      <a:pt x="80" y="82"/>
                    </a:cubicBezTo>
                    <a:cubicBezTo>
                      <a:pt x="81" y="82"/>
                      <a:pt x="81" y="82"/>
                      <a:pt x="82" y="82"/>
                    </a:cubicBezTo>
                    <a:cubicBezTo>
                      <a:pt x="82" y="82"/>
                      <a:pt x="82" y="81"/>
                      <a:pt x="82" y="81"/>
                    </a:cubicBezTo>
                    <a:cubicBezTo>
                      <a:pt x="83" y="81"/>
                      <a:pt x="83" y="81"/>
                      <a:pt x="83" y="81"/>
                    </a:cubicBezTo>
                    <a:cubicBezTo>
                      <a:pt x="83" y="80"/>
                      <a:pt x="83" y="80"/>
                      <a:pt x="84" y="80"/>
                    </a:cubicBezTo>
                    <a:cubicBezTo>
                      <a:pt x="84" y="79"/>
                      <a:pt x="84" y="79"/>
                      <a:pt x="84" y="79"/>
                    </a:cubicBezTo>
                    <a:cubicBezTo>
                      <a:pt x="85" y="79"/>
                      <a:pt x="85" y="78"/>
                      <a:pt x="85" y="78"/>
                    </a:cubicBezTo>
                    <a:cubicBezTo>
                      <a:pt x="85" y="77"/>
                      <a:pt x="84" y="76"/>
                      <a:pt x="85" y="76"/>
                    </a:cubicBezTo>
                    <a:cubicBezTo>
                      <a:pt x="85" y="76"/>
                      <a:pt x="86" y="76"/>
                      <a:pt x="86" y="76"/>
                    </a:cubicBezTo>
                    <a:cubicBezTo>
                      <a:pt x="86" y="75"/>
                      <a:pt x="86" y="75"/>
                      <a:pt x="86" y="75"/>
                    </a:cubicBezTo>
                    <a:cubicBezTo>
                      <a:pt x="87" y="74"/>
                      <a:pt x="86" y="74"/>
                      <a:pt x="86" y="73"/>
                    </a:cubicBezTo>
                    <a:cubicBezTo>
                      <a:pt x="86" y="73"/>
                      <a:pt x="87" y="73"/>
                      <a:pt x="87" y="73"/>
                    </a:cubicBezTo>
                    <a:cubicBezTo>
                      <a:pt x="87" y="73"/>
                      <a:pt x="87" y="73"/>
                      <a:pt x="88" y="72"/>
                    </a:cubicBezTo>
                    <a:cubicBezTo>
                      <a:pt x="89" y="72"/>
                      <a:pt x="88" y="71"/>
                      <a:pt x="88" y="69"/>
                    </a:cubicBezTo>
                    <a:cubicBezTo>
                      <a:pt x="88" y="69"/>
                      <a:pt x="88" y="68"/>
                      <a:pt x="88" y="68"/>
                    </a:cubicBezTo>
                    <a:cubicBezTo>
                      <a:pt x="88" y="67"/>
                      <a:pt x="89" y="67"/>
                      <a:pt x="89" y="67"/>
                    </a:cubicBezTo>
                    <a:cubicBezTo>
                      <a:pt x="89" y="66"/>
                      <a:pt x="88" y="66"/>
                      <a:pt x="88" y="65"/>
                    </a:cubicBezTo>
                    <a:cubicBezTo>
                      <a:pt x="88" y="65"/>
                      <a:pt x="88" y="64"/>
                      <a:pt x="89" y="64"/>
                    </a:cubicBezTo>
                    <a:cubicBezTo>
                      <a:pt x="89" y="64"/>
                      <a:pt x="89" y="64"/>
                      <a:pt x="89" y="63"/>
                    </a:cubicBezTo>
                    <a:cubicBezTo>
                      <a:pt x="90" y="63"/>
                      <a:pt x="89" y="62"/>
                      <a:pt x="89" y="61"/>
                    </a:cubicBezTo>
                    <a:cubicBezTo>
                      <a:pt x="89" y="61"/>
                      <a:pt x="89" y="60"/>
                      <a:pt x="89" y="60"/>
                    </a:cubicBezTo>
                    <a:cubicBezTo>
                      <a:pt x="89" y="59"/>
                      <a:pt x="89" y="59"/>
                      <a:pt x="89" y="58"/>
                    </a:cubicBezTo>
                    <a:cubicBezTo>
                      <a:pt x="88" y="58"/>
                      <a:pt x="88" y="58"/>
                      <a:pt x="88" y="57"/>
                    </a:cubicBezTo>
                    <a:cubicBezTo>
                      <a:pt x="88" y="57"/>
                      <a:pt x="88" y="56"/>
                      <a:pt x="89" y="56"/>
                    </a:cubicBezTo>
                    <a:cubicBezTo>
                      <a:pt x="89" y="56"/>
                      <a:pt x="89" y="56"/>
                      <a:pt x="89" y="56"/>
                    </a:cubicBezTo>
                    <a:cubicBezTo>
                      <a:pt x="89" y="55"/>
                      <a:pt x="88" y="55"/>
                      <a:pt x="88" y="54"/>
                    </a:cubicBezTo>
                    <a:cubicBezTo>
                      <a:pt x="88" y="54"/>
                      <a:pt x="88" y="54"/>
                      <a:pt x="89" y="53"/>
                    </a:cubicBezTo>
                    <a:cubicBezTo>
                      <a:pt x="89" y="53"/>
                      <a:pt x="89" y="53"/>
                      <a:pt x="90" y="53"/>
                    </a:cubicBezTo>
                    <a:cubicBezTo>
                      <a:pt x="90" y="52"/>
                      <a:pt x="90" y="53"/>
                      <a:pt x="91" y="52"/>
                    </a:cubicBezTo>
                    <a:cubicBezTo>
                      <a:pt x="91" y="52"/>
                      <a:pt x="91" y="52"/>
                      <a:pt x="91" y="51"/>
                    </a:cubicBezTo>
                    <a:cubicBezTo>
                      <a:pt x="91" y="51"/>
                      <a:pt x="91" y="51"/>
                      <a:pt x="92" y="51"/>
                    </a:cubicBezTo>
                    <a:cubicBezTo>
                      <a:pt x="92" y="50"/>
                      <a:pt x="92" y="50"/>
                      <a:pt x="92" y="49"/>
                    </a:cubicBezTo>
                    <a:cubicBezTo>
                      <a:pt x="93" y="49"/>
                      <a:pt x="93" y="48"/>
                      <a:pt x="93" y="47"/>
                    </a:cubicBezTo>
                    <a:cubicBezTo>
                      <a:pt x="93" y="47"/>
                      <a:pt x="93" y="47"/>
                      <a:pt x="93" y="47"/>
                    </a:cubicBezTo>
                    <a:cubicBezTo>
                      <a:pt x="94" y="46"/>
                      <a:pt x="94" y="47"/>
                      <a:pt x="94" y="47"/>
                    </a:cubicBezTo>
                    <a:cubicBezTo>
                      <a:pt x="95" y="46"/>
                      <a:pt x="95" y="46"/>
                      <a:pt x="95" y="45"/>
                    </a:cubicBezTo>
                    <a:cubicBezTo>
                      <a:pt x="95" y="45"/>
                      <a:pt x="96" y="45"/>
                      <a:pt x="96" y="44"/>
                    </a:cubicBezTo>
                    <a:cubicBezTo>
                      <a:pt x="96" y="43"/>
                      <a:pt x="97" y="43"/>
                      <a:pt x="97" y="43"/>
                    </a:cubicBezTo>
                    <a:cubicBezTo>
                      <a:pt x="97" y="42"/>
                      <a:pt x="98" y="42"/>
                      <a:pt x="98" y="42"/>
                    </a:cubicBezTo>
                    <a:cubicBezTo>
                      <a:pt x="98" y="42"/>
                      <a:pt x="98" y="41"/>
                      <a:pt x="98" y="41"/>
                    </a:cubicBezTo>
                    <a:cubicBezTo>
                      <a:pt x="98" y="40"/>
                      <a:pt x="98" y="40"/>
                      <a:pt x="98" y="39"/>
                    </a:cubicBezTo>
                    <a:cubicBezTo>
                      <a:pt x="98" y="39"/>
                      <a:pt x="98" y="38"/>
                      <a:pt x="98" y="38"/>
                    </a:cubicBezTo>
                    <a:cubicBezTo>
                      <a:pt x="98" y="37"/>
                      <a:pt x="99" y="37"/>
                      <a:pt x="99" y="36"/>
                    </a:cubicBezTo>
                    <a:cubicBezTo>
                      <a:pt x="99" y="36"/>
                      <a:pt x="98" y="35"/>
                      <a:pt x="98" y="35"/>
                    </a:cubicBezTo>
                    <a:cubicBezTo>
                      <a:pt x="98" y="34"/>
                      <a:pt x="98" y="34"/>
                      <a:pt x="98" y="3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7" name="Google Shape;877;p25"/>
              <p:cNvSpPr/>
              <p:nvPr/>
            </p:nvSpPr>
            <p:spPr>
              <a:xfrm>
                <a:off x="3967164" y="1919289"/>
                <a:ext cx="550863" cy="573088"/>
              </a:xfrm>
              <a:custGeom>
                <a:rect b="b" l="l" r="r" t="t"/>
                <a:pathLst>
                  <a:path extrusionOk="0" h="53" w="51">
                    <a:moveTo>
                      <a:pt x="44" y="45"/>
                    </a:moveTo>
                    <a:cubicBezTo>
                      <a:pt x="45" y="44"/>
                      <a:pt x="46" y="45"/>
                      <a:pt x="47" y="44"/>
                    </a:cubicBezTo>
                    <a:cubicBezTo>
                      <a:pt x="47" y="43"/>
                      <a:pt x="47" y="43"/>
                      <a:pt x="48" y="43"/>
                    </a:cubicBezTo>
                    <a:cubicBezTo>
                      <a:pt x="48" y="42"/>
                      <a:pt x="48" y="42"/>
                      <a:pt x="49" y="42"/>
                    </a:cubicBezTo>
                    <a:cubicBezTo>
                      <a:pt x="49" y="42"/>
                      <a:pt x="49" y="42"/>
                      <a:pt x="50" y="41"/>
                    </a:cubicBezTo>
                    <a:cubicBezTo>
                      <a:pt x="50" y="41"/>
                      <a:pt x="50" y="41"/>
                      <a:pt x="50" y="41"/>
                    </a:cubicBezTo>
                    <a:cubicBezTo>
                      <a:pt x="51" y="41"/>
                      <a:pt x="51" y="40"/>
                      <a:pt x="51" y="40"/>
                    </a:cubicBezTo>
                    <a:cubicBezTo>
                      <a:pt x="51" y="40"/>
                      <a:pt x="51" y="39"/>
                      <a:pt x="51" y="39"/>
                    </a:cubicBezTo>
                    <a:cubicBezTo>
                      <a:pt x="51" y="38"/>
                      <a:pt x="50" y="38"/>
                      <a:pt x="50" y="38"/>
                    </a:cubicBezTo>
                    <a:cubicBezTo>
                      <a:pt x="50" y="38"/>
                      <a:pt x="50" y="38"/>
                      <a:pt x="49" y="38"/>
                    </a:cubicBezTo>
                    <a:cubicBezTo>
                      <a:pt x="49" y="37"/>
                      <a:pt x="49" y="37"/>
                      <a:pt x="48" y="37"/>
                    </a:cubicBezTo>
                    <a:cubicBezTo>
                      <a:pt x="48" y="37"/>
                      <a:pt x="48" y="37"/>
                      <a:pt x="48" y="37"/>
                    </a:cubicBezTo>
                    <a:cubicBezTo>
                      <a:pt x="47" y="37"/>
                      <a:pt x="47" y="37"/>
                      <a:pt x="47" y="37"/>
                    </a:cubicBezTo>
                    <a:cubicBezTo>
                      <a:pt x="47" y="36"/>
                      <a:pt x="46" y="36"/>
                      <a:pt x="46" y="35"/>
                    </a:cubicBezTo>
                    <a:cubicBezTo>
                      <a:pt x="46" y="35"/>
                      <a:pt x="46" y="35"/>
                      <a:pt x="46" y="34"/>
                    </a:cubicBezTo>
                    <a:cubicBezTo>
                      <a:pt x="46" y="33"/>
                      <a:pt x="46" y="33"/>
                      <a:pt x="46" y="32"/>
                    </a:cubicBezTo>
                    <a:cubicBezTo>
                      <a:pt x="46" y="32"/>
                      <a:pt x="46" y="31"/>
                      <a:pt x="46" y="31"/>
                    </a:cubicBezTo>
                    <a:cubicBezTo>
                      <a:pt x="46" y="30"/>
                      <a:pt x="46" y="30"/>
                      <a:pt x="46" y="29"/>
                    </a:cubicBezTo>
                    <a:cubicBezTo>
                      <a:pt x="46" y="28"/>
                      <a:pt x="46" y="28"/>
                      <a:pt x="46" y="27"/>
                    </a:cubicBezTo>
                    <a:cubicBezTo>
                      <a:pt x="46" y="27"/>
                      <a:pt x="46" y="27"/>
                      <a:pt x="46" y="27"/>
                    </a:cubicBezTo>
                    <a:cubicBezTo>
                      <a:pt x="46" y="27"/>
                      <a:pt x="46" y="26"/>
                      <a:pt x="46" y="26"/>
                    </a:cubicBezTo>
                    <a:cubicBezTo>
                      <a:pt x="46" y="25"/>
                      <a:pt x="46" y="25"/>
                      <a:pt x="46" y="25"/>
                    </a:cubicBezTo>
                    <a:cubicBezTo>
                      <a:pt x="46" y="24"/>
                      <a:pt x="46" y="24"/>
                      <a:pt x="45" y="24"/>
                    </a:cubicBezTo>
                    <a:cubicBezTo>
                      <a:pt x="45" y="23"/>
                      <a:pt x="46" y="23"/>
                      <a:pt x="45" y="22"/>
                    </a:cubicBezTo>
                    <a:cubicBezTo>
                      <a:pt x="45" y="22"/>
                      <a:pt x="45" y="22"/>
                      <a:pt x="45" y="22"/>
                    </a:cubicBezTo>
                    <a:cubicBezTo>
                      <a:pt x="45" y="21"/>
                      <a:pt x="45" y="21"/>
                      <a:pt x="45" y="21"/>
                    </a:cubicBezTo>
                    <a:cubicBezTo>
                      <a:pt x="45" y="21"/>
                      <a:pt x="45" y="21"/>
                      <a:pt x="45" y="21"/>
                    </a:cubicBezTo>
                    <a:cubicBezTo>
                      <a:pt x="45" y="20"/>
                      <a:pt x="45" y="20"/>
                      <a:pt x="45" y="20"/>
                    </a:cubicBezTo>
                    <a:cubicBezTo>
                      <a:pt x="45" y="19"/>
                      <a:pt x="45" y="19"/>
                      <a:pt x="45" y="18"/>
                    </a:cubicBezTo>
                    <a:cubicBezTo>
                      <a:pt x="44" y="18"/>
                      <a:pt x="44" y="17"/>
                      <a:pt x="44" y="17"/>
                    </a:cubicBezTo>
                    <a:cubicBezTo>
                      <a:pt x="44" y="16"/>
                      <a:pt x="44" y="16"/>
                      <a:pt x="44" y="15"/>
                    </a:cubicBezTo>
                    <a:cubicBezTo>
                      <a:pt x="43" y="15"/>
                      <a:pt x="43" y="15"/>
                      <a:pt x="43" y="15"/>
                    </a:cubicBezTo>
                    <a:cubicBezTo>
                      <a:pt x="42" y="15"/>
                      <a:pt x="42" y="15"/>
                      <a:pt x="42" y="14"/>
                    </a:cubicBezTo>
                    <a:cubicBezTo>
                      <a:pt x="42" y="14"/>
                      <a:pt x="42" y="14"/>
                      <a:pt x="42" y="13"/>
                    </a:cubicBezTo>
                    <a:cubicBezTo>
                      <a:pt x="42" y="13"/>
                      <a:pt x="42" y="13"/>
                      <a:pt x="41" y="12"/>
                    </a:cubicBezTo>
                    <a:cubicBezTo>
                      <a:pt x="41" y="12"/>
                      <a:pt x="41" y="12"/>
                      <a:pt x="40" y="12"/>
                    </a:cubicBezTo>
                    <a:cubicBezTo>
                      <a:pt x="40" y="12"/>
                      <a:pt x="40" y="11"/>
                      <a:pt x="40" y="11"/>
                    </a:cubicBezTo>
                    <a:cubicBezTo>
                      <a:pt x="40" y="10"/>
                      <a:pt x="40" y="10"/>
                      <a:pt x="40" y="10"/>
                    </a:cubicBezTo>
                    <a:cubicBezTo>
                      <a:pt x="40" y="9"/>
                      <a:pt x="41" y="9"/>
                      <a:pt x="41" y="9"/>
                    </a:cubicBezTo>
                    <a:cubicBezTo>
                      <a:pt x="42" y="8"/>
                      <a:pt x="42" y="8"/>
                      <a:pt x="42" y="7"/>
                    </a:cubicBezTo>
                    <a:cubicBezTo>
                      <a:pt x="42" y="7"/>
                      <a:pt x="42" y="6"/>
                      <a:pt x="42" y="6"/>
                    </a:cubicBezTo>
                    <a:cubicBezTo>
                      <a:pt x="42" y="5"/>
                      <a:pt x="41" y="5"/>
                      <a:pt x="41" y="4"/>
                    </a:cubicBezTo>
                    <a:cubicBezTo>
                      <a:pt x="41" y="4"/>
                      <a:pt x="42" y="4"/>
                      <a:pt x="42" y="3"/>
                    </a:cubicBezTo>
                    <a:cubicBezTo>
                      <a:pt x="42" y="3"/>
                      <a:pt x="42" y="3"/>
                      <a:pt x="42" y="2"/>
                    </a:cubicBezTo>
                    <a:cubicBezTo>
                      <a:pt x="42" y="2"/>
                      <a:pt x="42" y="2"/>
                      <a:pt x="42" y="1"/>
                    </a:cubicBezTo>
                    <a:cubicBezTo>
                      <a:pt x="42" y="1"/>
                      <a:pt x="42" y="1"/>
                      <a:pt x="42" y="1"/>
                    </a:cubicBezTo>
                    <a:cubicBezTo>
                      <a:pt x="41" y="2"/>
                      <a:pt x="41" y="1"/>
                      <a:pt x="40" y="1"/>
                    </a:cubicBezTo>
                    <a:cubicBezTo>
                      <a:pt x="40" y="1"/>
                      <a:pt x="39" y="1"/>
                      <a:pt x="39" y="1"/>
                    </a:cubicBezTo>
                    <a:cubicBezTo>
                      <a:pt x="38" y="1"/>
                      <a:pt x="38" y="1"/>
                      <a:pt x="38" y="1"/>
                    </a:cubicBezTo>
                    <a:cubicBezTo>
                      <a:pt x="37" y="1"/>
                      <a:pt x="37" y="0"/>
                      <a:pt x="37" y="1"/>
                    </a:cubicBezTo>
                    <a:cubicBezTo>
                      <a:pt x="37" y="1"/>
                      <a:pt x="37" y="1"/>
                      <a:pt x="37" y="1"/>
                    </a:cubicBezTo>
                    <a:cubicBezTo>
                      <a:pt x="36" y="2"/>
                      <a:pt x="36" y="1"/>
                      <a:pt x="35" y="1"/>
                    </a:cubicBezTo>
                    <a:cubicBezTo>
                      <a:pt x="35" y="2"/>
                      <a:pt x="35" y="2"/>
                      <a:pt x="35" y="2"/>
                    </a:cubicBezTo>
                    <a:cubicBezTo>
                      <a:pt x="35" y="2"/>
                      <a:pt x="35" y="2"/>
                      <a:pt x="34" y="2"/>
                    </a:cubicBezTo>
                    <a:cubicBezTo>
                      <a:pt x="34" y="2"/>
                      <a:pt x="34" y="1"/>
                      <a:pt x="33" y="1"/>
                    </a:cubicBezTo>
                    <a:cubicBezTo>
                      <a:pt x="33" y="1"/>
                      <a:pt x="32" y="1"/>
                      <a:pt x="32" y="1"/>
                    </a:cubicBezTo>
                    <a:cubicBezTo>
                      <a:pt x="31" y="1"/>
                      <a:pt x="31" y="1"/>
                      <a:pt x="30" y="1"/>
                    </a:cubicBezTo>
                    <a:cubicBezTo>
                      <a:pt x="30" y="1"/>
                      <a:pt x="29" y="1"/>
                      <a:pt x="29" y="1"/>
                    </a:cubicBezTo>
                    <a:cubicBezTo>
                      <a:pt x="28" y="1"/>
                      <a:pt x="28" y="2"/>
                      <a:pt x="28" y="2"/>
                    </a:cubicBezTo>
                    <a:cubicBezTo>
                      <a:pt x="28" y="2"/>
                      <a:pt x="27" y="2"/>
                      <a:pt x="27" y="2"/>
                    </a:cubicBezTo>
                    <a:cubicBezTo>
                      <a:pt x="26" y="2"/>
                      <a:pt x="26" y="2"/>
                      <a:pt x="25" y="2"/>
                    </a:cubicBezTo>
                    <a:cubicBezTo>
                      <a:pt x="25" y="2"/>
                      <a:pt x="24" y="2"/>
                      <a:pt x="24" y="2"/>
                    </a:cubicBezTo>
                    <a:cubicBezTo>
                      <a:pt x="24" y="2"/>
                      <a:pt x="23" y="2"/>
                      <a:pt x="23" y="3"/>
                    </a:cubicBezTo>
                    <a:cubicBezTo>
                      <a:pt x="23" y="3"/>
                      <a:pt x="23" y="4"/>
                      <a:pt x="22" y="4"/>
                    </a:cubicBezTo>
                    <a:cubicBezTo>
                      <a:pt x="22" y="4"/>
                      <a:pt x="22" y="4"/>
                      <a:pt x="21" y="4"/>
                    </a:cubicBezTo>
                    <a:cubicBezTo>
                      <a:pt x="21" y="4"/>
                      <a:pt x="20" y="4"/>
                      <a:pt x="20" y="4"/>
                    </a:cubicBezTo>
                    <a:cubicBezTo>
                      <a:pt x="19" y="4"/>
                      <a:pt x="19" y="4"/>
                      <a:pt x="19" y="5"/>
                    </a:cubicBezTo>
                    <a:cubicBezTo>
                      <a:pt x="19" y="5"/>
                      <a:pt x="18" y="5"/>
                      <a:pt x="18" y="5"/>
                    </a:cubicBezTo>
                    <a:cubicBezTo>
                      <a:pt x="18" y="5"/>
                      <a:pt x="18" y="6"/>
                      <a:pt x="17" y="6"/>
                    </a:cubicBezTo>
                    <a:cubicBezTo>
                      <a:pt x="17" y="6"/>
                      <a:pt x="17" y="6"/>
                      <a:pt x="17" y="6"/>
                    </a:cubicBezTo>
                    <a:cubicBezTo>
                      <a:pt x="17" y="7"/>
                      <a:pt x="17" y="7"/>
                      <a:pt x="17" y="7"/>
                    </a:cubicBezTo>
                    <a:cubicBezTo>
                      <a:pt x="18" y="8"/>
                      <a:pt x="18" y="8"/>
                      <a:pt x="18" y="9"/>
                    </a:cubicBezTo>
                    <a:cubicBezTo>
                      <a:pt x="18" y="9"/>
                      <a:pt x="18" y="10"/>
                      <a:pt x="18" y="10"/>
                    </a:cubicBezTo>
                    <a:cubicBezTo>
                      <a:pt x="18" y="10"/>
                      <a:pt x="18" y="11"/>
                      <a:pt x="18" y="11"/>
                    </a:cubicBezTo>
                    <a:cubicBezTo>
                      <a:pt x="18" y="11"/>
                      <a:pt x="18" y="12"/>
                      <a:pt x="18" y="12"/>
                    </a:cubicBezTo>
                    <a:cubicBezTo>
                      <a:pt x="18" y="13"/>
                      <a:pt x="18" y="13"/>
                      <a:pt x="18" y="14"/>
                    </a:cubicBezTo>
                    <a:cubicBezTo>
                      <a:pt x="19" y="14"/>
                      <a:pt x="19" y="14"/>
                      <a:pt x="19" y="14"/>
                    </a:cubicBezTo>
                    <a:cubicBezTo>
                      <a:pt x="19" y="15"/>
                      <a:pt x="19" y="15"/>
                      <a:pt x="19" y="15"/>
                    </a:cubicBezTo>
                    <a:cubicBezTo>
                      <a:pt x="19" y="16"/>
                      <a:pt x="19" y="16"/>
                      <a:pt x="18" y="16"/>
                    </a:cubicBezTo>
                    <a:cubicBezTo>
                      <a:pt x="18" y="16"/>
                      <a:pt x="17" y="16"/>
                      <a:pt x="17" y="16"/>
                    </a:cubicBezTo>
                    <a:cubicBezTo>
                      <a:pt x="17" y="15"/>
                      <a:pt x="16" y="15"/>
                      <a:pt x="16" y="16"/>
                    </a:cubicBezTo>
                    <a:cubicBezTo>
                      <a:pt x="15" y="16"/>
                      <a:pt x="14" y="16"/>
                      <a:pt x="14" y="16"/>
                    </a:cubicBezTo>
                    <a:cubicBezTo>
                      <a:pt x="14" y="17"/>
                      <a:pt x="13" y="17"/>
                      <a:pt x="13" y="18"/>
                    </a:cubicBezTo>
                    <a:cubicBezTo>
                      <a:pt x="13" y="18"/>
                      <a:pt x="14" y="19"/>
                      <a:pt x="14" y="19"/>
                    </a:cubicBezTo>
                    <a:cubicBezTo>
                      <a:pt x="14" y="20"/>
                      <a:pt x="13" y="20"/>
                      <a:pt x="12" y="20"/>
                    </a:cubicBezTo>
                    <a:cubicBezTo>
                      <a:pt x="12" y="20"/>
                      <a:pt x="12" y="20"/>
                      <a:pt x="11" y="20"/>
                    </a:cubicBezTo>
                    <a:cubicBezTo>
                      <a:pt x="11" y="20"/>
                      <a:pt x="11" y="20"/>
                      <a:pt x="10" y="20"/>
                    </a:cubicBezTo>
                    <a:cubicBezTo>
                      <a:pt x="10" y="20"/>
                      <a:pt x="10" y="21"/>
                      <a:pt x="9" y="21"/>
                    </a:cubicBezTo>
                    <a:cubicBezTo>
                      <a:pt x="9" y="21"/>
                      <a:pt x="8" y="22"/>
                      <a:pt x="8" y="22"/>
                    </a:cubicBezTo>
                    <a:cubicBezTo>
                      <a:pt x="7" y="22"/>
                      <a:pt x="7" y="22"/>
                      <a:pt x="7" y="22"/>
                    </a:cubicBezTo>
                    <a:cubicBezTo>
                      <a:pt x="6" y="22"/>
                      <a:pt x="6" y="22"/>
                      <a:pt x="5" y="23"/>
                    </a:cubicBezTo>
                    <a:cubicBezTo>
                      <a:pt x="5" y="23"/>
                      <a:pt x="4" y="23"/>
                      <a:pt x="4" y="23"/>
                    </a:cubicBezTo>
                    <a:cubicBezTo>
                      <a:pt x="3" y="24"/>
                      <a:pt x="3" y="24"/>
                      <a:pt x="3" y="24"/>
                    </a:cubicBezTo>
                    <a:cubicBezTo>
                      <a:pt x="3" y="24"/>
                      <a:pt x="2" y="24"/>
                      <a:pt x="2" y="24"/>
                    </a:cubicBezTo>
                    <a:cubicBezTo>
                      <a:pt x="2" y="24"/>
                      <a:pt x="2" y="25"/>
                      <a:pt x="1" y="25"/>
                    </a:cubicBezTo>
                    <a:cubicBezTo>
                      <a:pt x="1" y="25"/>
                      <a:pt x="1" y="25"/>
                      <a:pt x="1" y="25"/>
                    </a:cubicBezTo>
                    <a:cubicBezTo>
                      <a:pt x="1" y="25"/>
                      <a:pt x="1" y="26"/>
                      <a:pt x="1" y="27"/>
                    </a:cubicBezTo>
                    <a:cubicBezTo>
                      <a:pt x="1" y="27"/>
                      <a:pt x="1" y="28"/>
                      <a:pt x="1" y="28"/>
                    </a:cubicBezTo>
                    <a:cubicBezTo>
                      <a:pt x="0" y="28"/>
                      <a:pt x="0" y="28"/>
                      <a:pt x="0" y="28"/>
                    </a:cubicBezTo>
                    <a:cubicBezTo>
                      <a:pt x="10" y="36"/>
                      <a:pt x="10" y="36"/>
                      <a:pt x="10" y="36"/>
                    </a:cubicBezTo>
                    <a:cubicBezTo>
                      <a:pt x="10" y="36"/>
                      <a:pt x="10" y="36"/>
                      <a:pt x="10" y="36"/>
                    </a:cubicBezTo>
                    <a:cubicBezTo>
                      <a:pt x="25" y="47"/>
                      <a:pt x="25" y="47"/>
                      <a:pt x="25" y="47"/>
                    </a:cubicBezTo>
                    <a:cubicBezTo>
                      <a:pt x="25" y="47"/>
                      <a:pt x="25" y="48"/>
                      <a:pt x="25" y="48"/>
                    </a:cubicBezTo>
                    <a:cubicBezTo>
                      <a:pt x="25" y="48"/>
                      <a:pt x="25" y="48"/>
                      <a:pt x="25" y="48"/>
                    </a:cubicBezTo>
                    <a:cubicBezTo>
                      <a:pt x="26" y="49"/>
                      <a:pt x="26" y="49"/>
                      <a:pt x="26" y="49"/>
                    </a:cubicBezTo>
                    <a:cubicBezTo>
                      <a:pt x="27" y="49"/>
                      <a:pt x="27" y="49"/>
                      <a:pt x="27" y="49"/>
                    </a:cubicBezTo>
                    <a:cubicBezTo>
                      <a:pt x="27" y="50"/>
                      <a:pt x="27" y="50"/>
                      <a:pt x="28" y="50"/>
                    </a:cubicBezTo>
                    <a:cubicBezTo>
                      <a:pt x="28" y="51"/>
                      <a:pt x="28" y="50"/>
                      <a:pt x="28" y="50"/>
                    </a:cubicBezTo>
                    <a:cubicBezTo>
                      <a:pt x="29" y="50"/>
                      <a:pt x="29" y="50"/>
                      <a:pt x="29" y="51"/>
                    </a:cubicBezTo>
                    <a:cubicBezTo>
                      <a:pt x="30" y="51"/>
                      <a:pt x="30" y="52"/>
                      <a:pt x="30" y="52"/>
                    </a:cubicBezTo>
                    <a:cubicBezTo>
                      <a:pt x="30" y="52"/>
                      <a:pt x="29" y="53"/>
                      <a:pt x="30" y="53"/>
                    </a:cubicBezTo>
                    <a:cubicBezTo>
                      <a:pt x="30" y="53"/>
                      <a:pt x="30" y="53"/>
                      <a:pt x="30" y="53"/>
                    </a:cubicBezTo>
                    <a:cubicBezTo>
                      <a:pt x="31" y="53"/>
                      <a:pt x="31" y="53"/>
                      <a:pt x="32" y="53"/>
                    </a:cubicBezTo>
                    <a:cubicBezTo>
                      <a:pt x="31" y="53"/>
                      <a:pt x="31" y="53"/>
                      <a:pt x="31" y="53"/>
                    </a:cubicBezTo>
                    <a:cubicBezTo>
                      <a:pt x="32" y="53"/>
                      <a:pt x="33" y="52"/>
                      <a:pt x="34" y="52"/>
                    </a:cubicBezTo>
                    <a:cubicBezTo>
                      <a:pt x="35" y="52"/>
                      <a:pt x="35" y="52"/>
                      <a:pt x="36" y="52"/>
                    </a:cubicBezTo>
                    <a:cubicBezTo>
                      <a:pt x="36" y="52"/>
                      <a:pt x="36" y="51"/>
                      <a:pt x="37" y="51"/>
                    </a:cubicBezTo>
                    <a:cubicBezTo>
                      <a:pt x="37" y="51"/>
                      <a:pt x="38" y="50"/>
                      <a:pt x="39" y="50"/>
                    </a:cubicBezTo>
                    <a:cubicBezTo>
                      <a:pt x="39" y="49"/>
                      <a:pt x="40" y="49"/>
                      <a:pt x="40" y="48"/>
                    </a:cubicBezTo>
                    <a:cubicBezTo>
                      <a:pt x="41" y="48"/>
                      <a:pt x="42" y="47"/>
                      <a:pt x="43" y="47"/>
                    </a:cubicBezTo>
                    <a:cubicBezTo>
                      <a:pt x="43" y="46"/>
                      <a:pt x="43" y="45"/>
                      <a:pt x="44" y="4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8" name="Google Shape;878;p25"/>
              <p:cNvSpPr/>
              <p:nvPr/>
            </p:nvSpPr>
            <p:spPr>
              <a:xfrm>
                <a:off x="4852989" y="2103439"/>
                <a:ext cx="301625" cy="312738"/>
              </a:xfrm>
              <a:custGeom>
                <a:rect b="b" l="l" r="r" t="t"/>
                <a:pathLst>
                  <a:path extrusionOk="0" h="29" w="28">
                    <a:moveTo>
                      <a:pt x="23" y="28"/>
                    </a:moveTo>
                    <a:cubicBezTo>
                      <a:pt x="23" y="29"/>
                      <a:pt x="23" y="29"/>
                      <a:pt x="23" y="29"/>
                    </a:cubicBezTo>
                    <a:cubicBezTo>
                      <a:pt x="23" y="29"/>
                      <a:pt x="23" y="29"/>
                      <a:pt x="24" y="29"/>
                    </a:cubicBezTo>
                    <a:cubicBezTo>
                      <a:pt x="24" y="28"/>
                      <a:pt x="24" y="28"/>
                      <a:pt x="24" y="27"/>
                    </a:cubicBezTo>
                    <a:cubicBezTo>
                      <a:pt x="25" y="27"/>
                      <a:pt x="25" y="27"/>
                      <a:pt x="25" y="27"/>
                    </a:cubicBezTo>
                    <a:cubicBezTo>
                      <a:pt x="25" y="27"/>
                      <a:pt x="25" y="27"/>
                      <a:pt x="25" y="27"/>
                    </a:cubicBezTo>
                    <a:cubicBezTo>
                      <a:pt x="26" y="26"/>
                      <a:pt x="25" y="26"/>
                      <a:pt x="26" y="26"/>
                    </a:cubicBezTo>
                    <a:cubicBezTo>
                      <a:pt x="26" y="25"/>
                      <a:pt x="26" y="25"/>
                      <a:pt x="27" y="25"/>
                    </a:cubicBezTo>
                    <a:cubicBezTo>
                      <a:pt x="27" y="25"/>
                      <a:pt x="27" y="25"/>
                      <a:pt x="27" y="25"/>
                    </a:cubicBezTo>
                    <a:cubicBezTo>
                      <a:pt x="28" y="25"/>
                      <a:pt x="28" y="25"/>
                      <a:pt x="28" y="24"/>
                    </a:cubicBezTo>
                    <a:cubicBezTo>
                      <a:pt x="28" y="24"/>
                      <a:pt x="28" y="24"/>
                      <a:pt x="28" y="24"/>
                    </a:cubicBezTo>
                    <a:cubicBezTo>
                      <a:pt x="28" y="24"/>
                      <a:pt x="28" y="24"/>
                      <a:pt x="28" y="23"/>
                    </a:cubicBezTo>
                    <a:cubicBezTo>
                      <a:pt x="28" y="22"/>
                      <a:pt x="28" y="22"/>
                      <a:pt x="28" y="21"/>
                    </a:cubicBezTo>
                    <a:cubicBezTo>
                      <a:pt x="28" y="21"/>
                      <a:pt x="27" y="21"/>
                      <a:pt x="27" y="21"/>
                    </a:cubicBezTo>
                    <a:cubicBezTo>
                      <a:pt x="27" y="20"/>
                      <a:pt x="27" y="20"/>
                      <a:pt x="27" y="19"/>
                    </a:cubicBezTo>
                    <a:cubicBezTo>
                      <a:pt x="27" y="19"/>
                      <a:pt x="26" y="19"/>
                      <a:pt x="26" y="18"/>
                    </a:cubicBezTo>
                    <a:cubicBezTo>
                      <a:pt x="26" y="18"/>
                      <a:pt x="26" y="18"/>
                      <a:pt x="26" y="17"/>
                    </a:cubicBezTo>
                    <a:cubicBezTo>
                      <a:pt x="25" y="17"/>
                      <a:pt x="25" y="17"/>
                      <a:pt x="25" y="16"/>
                    </a:cubicBezTo>
                    <a:cubicBezTo>
                      <a:pt x="25" y="16"/>
                      <a:pt x="25" y="16"/>
                      <a:pt x="25" y="16"/>
                    </a:cubicBezTo>
                    <a:cubicBezTo>
                      <a:pt x="24" y="15"/>
                      <a:pt x="24" y="15"/>
                      <a:pt x="24" y="15"/>
                    </a:cubicBezTo>
                    <a:cubicBezTo>
                      <a:pt x="24" y="14"/>
                      <a:pt x="23" y="14"/>
                      <a:pt x="23" y="14"/>
                    </a:cubicBezTo>
                    <a:cubicBezTo>
                      <a:pt x="23" y="13"/>
                      <a:pt x="23" y="13"/>
                      <a:pt x="23" y="13"/>
                    </a:cubicBezTo>
                    <a:cubicBezTo>
                      <a:pt x="23" y="12"/>
                      <a:pt x="23" y="12"/>
                      <a:pt x="23" y="12"/>
                    </a:cubicBezTo>
                    <a:cubicBezTo>
                      <a:pt x="23" y="11"/>
                      <a:pt x="22" y="11"/>
                      <a:pt x="22" y="11"/>
                    </a:cubicBezTo>
                    <a:cubicBezTo>
                      <a:pt x="22" y="11"/>
                      <a:pt x="22" y="11"/>
                      <a:pt x="21" y="10"/>
                    </a:cubicBezTo>
                    <a:cubicBezTo>
                      <a:pt x="21" y="10"/>
                      <a:pt x="21" y="10"/>
                      <a:pt x="21" y="9"/>
                    </a:cubicBezTo>
                    <a:cubicBezTo>
                      <a:pt x="20" y="9"/>
                      <a:pt x="20" y="8"/>
                      <a:pt x="20" y="8"/>
                    </a:cubicBezTo>
                    <a:cubicBezTo>
                      <a:pt x="20" y="7"/>
                      <a:pt x="19" y="7"/>
                      <a:pt x="19" y="7"/>
                    </a:cubicBezTo>
                    <a:cubicBezTo>
                      <a:pt x="19" y="6"/>
                      <a:pt x="19" y="6"/>
                      <a:pt x="19" y="5"/>
                    </a:cubicBezTo>
                    <a:cubicBezTo>
                      <a:pt x="19" y="5"/>
                      <a:pt x="19" y="5"/>
                      <a:pt x="19" y="5"/>
                    </a:cubicBezTo>
                    <a:cubicBezTo>
                      <a:pt x="20" y="5"/>
                      <a:pt x="20" y="5"/>
                      <a:pt x="20" y="6"/>
                    </a:cubicBezTo>
                    <a:cubicBezTo>
                      <a:pt x="20" y="6"/>
                      <a:pt x="20" y="7"/>
                      <a:pt x="20" y="7"/>
                    </a:cubicBezTo>
                    <a:cubicBezTo>
                      <a:pt x="21" y="8"/>
                      <a:pt x="21" y="8"/>
                      <a:pt x="21" y="9"/>
                    </a:cubicBezTo>
                    <a:cubicBezTo>
                      <a:pt x="22" y="9"/>
                      <a:pt x="22" y="9"/>
                      <a:pt x="22" y="10"/>
                    </a:cubicBezTo>
                    <a:cubicBezTo>
                      <a:pt x="23" y="10"/>
                      <a:pt x="22" y="11"/>
                      <a:pt x="23" y="11"/>
                    </a:cubicBezTo>
                    <a:cubicBezTo>
                      <a:pt x="23" y="11"/>
                      <a:pt x="23" y="11"/>
                      <a:pt x="24" y="10"/>
                    </a:cubicBezTo>
                    <a:cubicBezTo>
                      <a:pt x="24" y="10"/>
                      <a:pt x="24" y="10"/>
                      <a:pt x="24" y="9"/>
                    </a:cubicBezTo>
                    <a:cubicBezTo>
                      <a:pt x="24" y="9"/>
                      <a:pt x="24" y="9"/>
                      <a:pt x="24" y="8"/>
                    </a:cubicBezTo>
                    <a:cubicBezTo>
                      <a:pt x="24" y="8"/>
                      <a:pt x="24" y="8"/>
                      <a:pt x="25" y="7"/>
                    </a:cubicBezTo>
                    <a:cubicBezTo>
                      <a:pt x="25" y="7"/>
                      <a:pt x="24" y="6"/>
                      <a:pt x="25" y="6"/>
                    </a:cubicBezTo>
                    <a:cubicBezTo>
                      <a:pt x="25" y="6"/>
                      <a:pt x="25" y="6"/>
                      <a:pt x="25" y="6"/>
                    </a:cubicBezTo>
                    <a:cubicBezTo>
                      <a:pt x="25" y="6"/>
                      <a:pt x="25" y="5"/>
                      <a:pt x="25" y="5"/>
                    </a:cubicBezTo>
                    <a:cubicBezTo>
                      <a:pt x="25" y="5"/>
                      <a:pt x="25" y="4"/>
                      <a:pt x="25" y="4"/>
                    </a:cubicBezTo>
                    <a:cubicBezTo>
                      <a:pt x="25" y="4"/>
                      <a:pt x="24" y="4"/>
                      <a:pt x="24" y="3"/>
                    </a:cubicBezTo>
                    <a:cubicBezTo>
                      <a:pt x="24" y="3"/>
                      <a:pt x="24" y="3"/>
                      <a:pt x="24" y="2"/>
                    </a:cubicBezTo>
                    <a:cubicBezTo>
                      <a:pt x="24" y="2"/>
                      <a:pt x="24" y="2"/>
                      <a:pt x="23" y="1"/>
                    </a:cubicBezTo>
                    <a:cubicBezTo>
                      <a:pt x="23" y="1"/>
                      <a:pt x="23" y="1"/>
                      <a:pt x="23" y="1"/>
                    </a:cubicBezTo>
                    <a:cubicBezTo>
                      <a:pt x="22" y="1"/>
                      <a:pt x="22" y="1"/>
                      <a:pt x="22" y="1"/>
                    </a:cubicBezTo>
                    <a:cubicBezTo>
                      <a:pt x="22" y="1"/>
                      <a:pt x="22" y="1"/>
                      <a:pt x="21" y="1"/>
                    </a:cubicBezTo>
                    <a:cubicBezTo>
                      <a:pt x="20" y="1"/>
                      <a:pt x="20" y="1"/>
                      <a:pt x="19" y="1"/>
                    </a:cubicBezTo>
                    <a:cubicBezTo>
                      <a:pt x="19" y="1"/>
                      <a:pt x="18" y="1"/>
                      <a:pt x="18" y="1"/>
                    </a:cubicBezTo>
                    <a:cubicBezTo>
                      <a:pt x="17" y="0"/>
                      <a:pt x="17" y="0"/>
                      <a:pt x="16" y="0"/>
                    </a:cubicBezTo>
                    <a:cubicBezTo>
                      <a:pt x="15" y="0"/>
                      <a:pt x="15" y="0"/>
                      <a:pt x="14" y="0"/>
                    </a:cubicBezTo>
                    <a:cubicBezTo>
                      <a:pt x="14" y="0"/>
                      <a:pt x="14" y="0"/>
                      <a:pt x="14" y="0"/>
                    </a:cubicBezTo>
                    <a:cubicBezTo>
                      <a:pt x="13" y="1"/>
                      <a:pt x="13" y="1"/>
                      <a:pt x="13" y="1"/>
                    </a:cubicBezTo>
                    <a:cubicBezTo>
                      <a:pt x="12" y="1"/>
                      <a:pt x="12" y="2"/>
                      <a:pt x="12" y="2"/>
                    </a:cubicBezTo>
                    <a:cubicBezTo>
                      <a:pt x="11" y="2"/>
                      <a:pt x="11" y="2"/>
                      <a:pt x="10" y="2"/>
                    </a:cubicBezTo>
                    <a:cubicBezTo>
                      <a:pt x="10" y="2"/>
                      <a:pt x="9" y="2"/>
                      <a:pt x="8" y="2"/>
                    </a:cubicBezTo>
                    <a:cubicBezTo>
                      <a:pt x="8" y="1"/>
                      <a:pt x="7" y="2"/>
                      <a:pt x="7" y="1"/>
                    </a:cubicBezTo>
                    <a:cubicBezTo>
                      <a:pt x="6" y="1"/>
                      <a:pt x="6" y="1"/>
                      <a:pt x="6" y="1"/>
                    </a:cubicBezTo>
                    <a:cubicBezTo>
                      <a:pt x="5" y="0"/>
                      <a:pt x="5" y="0"/>
                      <a:pt x="5" y="0"/>
                    </a:cubicBezTo>
                    <a:cubicBezTo>
                      <a:pt x="4" y="0"/>
                      <a:pt x="4" y="0"/>
                      <a:pt x="3" y="0"/>
                    </a:cubicBezTo>
                    <a:cubicBezTo>
                      <a:pt x="3" y="0"/>
                      <a:pt x="3" y="0"/>
                      <a:pt x="2" y="0"/>
                    </a:cubicBezTo>
                    <a:cubicBezTo>
                      <a:pt x="2" y="0"/>
                      <a:pt x="2" y="0"/>
                      <a:pt x="2" y="1"/>
                    </a:cubicBezTo>
                    <a:cubicBezTo>
                      <a:pt x="1" y="1"/>
                      <a:pt x="1" y="0"/>
                      <a:pt x="1" y="0"/>
                    </a:cubicBezTo>
                    <a:cubicBezTo>
                      <a:pt x="1" y="0"/>
                      <a:pt x="1" y="0"/>
                      <a:pt x="1" y="0"/>
                    </a:cubicBezTo>
                    <a:cubicBezTo>
                      <a:pt x="1" y="0"/>
                      <a:pt x="0" y="0"/>
                      <a:pt x="0" y="0"/>
                    </a:cubicBezTo>
                    <a:cubicBezTo>
                      <a:pt x="0" y="1"/>
                      <a:pt x="0" y="1"/>
                      <a:pt x="0" y="1"/>
                    </a:cubicBezTo>
                    <a:cubicBezTo>
                      <a:pt x="0" y="2"/>
                      <a:pt x="0" y="2"/>
                      <a:pt x="0" y="2"/>
                    </a:cubicBezTo>
                    <a:cubicBezTo>
                      <a:pt x="0" y="3"/>
                      <a:pt x="1" y="4"/>
                      <a:pt x="1" y="5"/>
                    </a:cubicBezTo>
                    <a:cubicBezTo>
                      <a:pt x="1" y="6"/>
                      <a:pt x="1" y="6"/>
                      <a:pt x="1" y="6"/>
                    </a:cubicBezTo>
                    <a:cubicBezTo>
                      <a:pt x="2" y="27"/>
                      <a:pt x="2" y="27"/>
                      <a:pt x="2" y="27"/>
                    </a:cubicBezTo>
                    <a:cubicBezTo>
                      <a:pt x="2" y="28"/>
                      <a:pt x="2" y="28"/>
                      <a:pt x="2" y="28"/>
                    </a:cubicBezTo>
                    <a:cubicBezTo>
                      <a:pt x="22" y="28"/>
                      <a:pt x="22" y="28"/>
                      <a:pt x="22" y="28"/>
                    </a:cubicBezTo>
                    <a:cubicBezTo>
                      <a:pt x="22" y="28"/>
                      <a:pt x="23" y="28"/>
                      <a:pt x="23" y="2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79" name="Google Shape;879;p25"/>
              <p:cNvSpPr/>
              <p:nvPr/>
            </p:nvSpPr>
            <p:spPr>
              <a:xfrm>
                <a:off x="5554664" y="2265364"/>
                <a:ext cx="150813" cy="119063"/>
              </a:xfrm>
              <a:custGeom>
                <a:rect b="b" l="l" r="r" t="t"/>
                <a:pathLst>
                  <a:path extrusionOk="0" h="11" w="14">
                    <a:moveTo>
                      <a:pt x="13" y="2"/>
                    </a:moveTo>
                    <a:cubicBezTo>
                      <a:pt x="13" y="1"/>
                      <a:pt x="14" y="1"/>
                      <a:pt x="14" y="1"/>
                    </a:cubicBezTo>
                    <a:cubicBezTo>
                      <a:pt x="14" y="1"/>
                      <a:pt x="14" y="1"/>
                      <a:pt x="14" y="1"/>
                    </a:cubicBezTo>
                    <a:cubicBezTo>
                      <a:pt x="14" y="0"/>
                      <a:pt x="14" y="0"/>
                      <a:pt x="13" y="0"/>
                    </a:cubicBezTo>
                    <a:cubicBezTo>
                      <a:pt x="13" y="0"/>
                      <a:pt x="13" y="0"/>
                      <a:pt x="13" y="1"/>
                    </a:cubicBezTo>
                    <a:cubicBezTo>
                      <a:pt x="13" y="1"/>
                      <a:pt x="13" y="1"/>
                      <a:pt x="12" y="1"/>
                    </a:cubicBezTo>
                    <a:cubicBezTo>
                      <a:pt x="12" y="2"/>
                      <a:pt x="12" y="2"/>
                      <a:pt x="12" y="2"/>
                    </a:cubicBezTo>
                    <a:cubicBezTo>
                      <a:pt x="11" y="3"/>
                      <a:pt x="11" y="3"/>
                      <a:pt x="11" y="3"/>
                    </a:cubicBezTo>
                    <a:cubicBezTo>
                      <a:pt x="11" y="4"/>
                      <a:pt x="11" y="4"/>
                      <a:pt x="10" y="4"/>
                    </a:cubicBezTo>
                    <a:cubicBezTo>
                      <a:pt x="10" y="4"/>
                      <a:pt x="10" y="5"/>
                      <a:pt x="10" y="5"/>
                    </a:cubicBezTo>
                    <a:cubicBezTo>
                      <a:pt x="10" y="5"/>
                      <a:pt x="10" y="5"/>
                      <a:pt x="10" y="6"/>
                    </a:cubicBezTo>
                    <a:cubicBezTo>
                      <a:pt x="9" y="6"/>
                      <a:pt x="9" y="6"/>
                      <a:pt x="9" y="6"/>
                    </a:cubicBezTo>
                    <a:cubicBezTo>
                      <a:pt x="8" y="6"/>
                      <a:pt x="8" y="6"/>
                      <a:pt x="8" y="7"/>
                    </a:cubicBezTo>
                    <a:cubicBezTo>
                      <a:pt x="7" y="7"/>
                      <a:pt x="7" y="7"/>
                      <a:pt x="7" y="7"/>
                    </a:cubicBezTo>
                    <a:cubicBezTo>
                      <a:pt x="6" y="7"/>
                      <a:pt x="6" y="7"/>
                      <a:pt x="6" y="7"/>
                    </a:cubicBezTo>
                    <a:cubicBezTo>
                      <a:pt x="6" y="6"/>
                      <a:pt x="5" y="6"/>
                      <a:pt x="5" y="6"/>
                    </a:cubicBezTo>
                    <a:cubicBezTo>
                      <a:pt x="5" y="6"/>
                      <a:pt x="5" y="7"/>
                      <a:pt x="4" y="7"/>
                    </a:cubicBezTo>
                    <a:cubicBezTo>
                      <a:pt x="4" y="7"/>
                      <a:pt x="4" y="7"/>
                      <a:pt x="4" y="7"/>
                    </a:cubicBezTo>
                    <a:cubicBezTo>
                      <a:pt x="3" y="7"/>
                      <a:pt x="3" y="6"/>
                      <a:pt x="3" y="6"/>
                    </a:cubicBezTo>
                    <a:cubicBezTo>
                      <a:pt x="2" y="6"/>
                      <a:pt x="2" y="6"/>
                      <a:pt x="2" y="6"/>
                    </a:cubicBezTo>
                    <a:cubicBezTo>
                      <a:pt x="2" y="5"/>
                      <a:pt x="2" y="5"/>
                      <a:pt x="2" y="5"/>
                    </a:cubicBezTo>
                    <a:cubicBezTo>
                      <a:pt x="2" y="5"/>
                      <a:pt x="2" y="5"/>
                      <a:pt x="2" y="5"/>
                    </a:cubicBezTo>
                    <a:cubicBezTo>
                      <a:pt x="0" y="4"/>
                      <a:pt x="0" y="4"/>
                      <a:pt x="0" y="4"/>
                    </a:cubicBezTo>
                    <a:cubicBezTo>
                      <a:pt x="0" y="5"/>
                      <a:pt x="0" y="4"/>
                      <a:pt x="0" y="4"/>
                    </a:cubicBezTo>
                    <a:cubicBezTo>
                      <a:pt x="0" y="5"/>
                      <a:pt x="0" y="5"/>
                      <a:pt x="0" y="5"/>
                    </a:cubicBezTo>
                    <a:cubicBezTo>
                      <a:pt x="0" y="5"/>
                      <a:pt x="0" y="5"/>
                      <a:pt x="1" y="6"/>
                    </a:cubicBezTo>
                    <a:cubicBezTo>
                      <a:pt x="1" y="7"/>
                      <a:pt x="1" y="7"/>
                      <a:pt x="2" y="8"/>
                    </a:cubicBezTo>
                    <a:cubicBezTo>
                      <a:pt x="2" y="8"/>
                      <a:pt x="2" y="8"/>
                      <a:pt x="3" y="8"/>
                    </a:cubicBezTo>
                    <a:cubicBezTo>
                      <a:pt x="3" y="9"/>
                      <a:pt x="3" y="9"/>
                      <a:pt x="4" y="9"/>
                    </a:cubicBezTo>
                    <a:cubicBezTo>
                      <a:pt x="4" y="9"/>
                      <a:pt x="5" y="9"/>
                      <a:pt x="5" y="9"/>
                    </a:cubicBezTo>
                    <a:cubicBezTo>
                      <a:pt x="6" y="9"/>
                      <a:pt x="6" y="9"/>
                      <a:pt x="7" y="9"/>
                    </a:cubicBezTo>
                    <a:cubicBezTo>
                      <a:pt x="8" y="9"/>
                      <a:pt x="9" y="9"/>
                      <a:pt x="9" y="10"/>
                    </a:cubicBezTo>
                    <a:cubicBezTo>
                      <a:pt x="10" y="10"/>
                      <a:pt x="10" y="10"/>
                      <a:pt x="11" y="11"/>
                    </a:cubicBezTo>
                    <a:cubicBezTo>
                      <a:pt x="11" y="10"/>
                      <a:pt x="11" y="10"/>
                      <a:pt x="11" y="10"/>
                    </a:cubicBezTo>
                    <a:cubicBezTo>
                      <a:pt x="11" y="10"/>
                      <a:pt x="11" y="9"/>
                      <a:pt x="11" y="8"/>
                    </a:cubicBezTo>
                    <a:cubicBezTo>
                      <a:pt x="12" y="8"/>
                      <a:pt x="12" y="7"/>
                      <a:pt x="12" y="6"/>
                    </a:cubicBezTo>
                    <a:cubicBezTo>
                      <a:pt x="12" y="6"/>
                      <a:pt x="12" y="5"/>
                      <a:pt x="12" y="4"/>
                    </a:cubicBezTo>
                    <a:cubicBezTo>
                      <a:pt x="13" y="4"/>
                      <a:pt x="13" y="4"/>
                      <a:pt x="13" y="3"/>
                    </a:cubicBezTo>
                    <a:cubicBezTo>
                      <a:pt x="14" y="3"/>
                      <a:pt x="14" y="3"/>
                      <a:pt x="14" y="3"/>
                    </a:cubicBezTo>
                    <a:cubicBezTo>
                      <a:pt x="14" y="2"/>
                      <a:pt x="14" y="2"/>
                      <a:pt x="14" y="2"/>
                    </a:cubicBezTo>
                    <a:cubicBezTo>
                      <a:pt x="13" y="2"/>
                      <a:pt x="13" y="2"/>
                      <a:pt x="13"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0" name="Google Shape;880;p25"/>
              <p:cNvSpPr/>
              <p:nvPr/>
            </p:nvSpPr>
            <p:spPr>
              <a:xfrm>
                <a:off x="5813427" y="1930401"/>
                <a:ext cx="400050" cy="420688"/>
              </a:xfrm>
              <a:custGeom>
                <a:rect b="b" l="l" r="r" t="t"/>
                <a:pathLst>
                  <a:path extrusionOk="0" h="39" w="37">
                    <a:moveTo>
                      <a:pt x="15" y="34"/>
                    </a:moveTo>
                    <a:cubicBezTo>
                      <a:pt x="15" y="34"/>
                      <a:pt x="15" y="34"/>
                      <a:pt x="16" y="34"/>
                    </a:cubicBezTo>
                    <a:cubicBezTo>
                      <a:pt x="16" y="34"/>
                      <a:pt x="15" y="35"/>
                      <a:pt x="15" y="35"/>
                    </a:cubicBezTo>
                    <a:cubicBezTo>
                      <a:pt x="15" y="35"/>
                      <a:pt x="16" y="36"/>
                      <a:pt x="16" y="36"/>
                    </a:cubicBezTo>
                    <a:cubicBezTo>
                      <a:pt x="16" y="36"/>
                      <a:pt x="17" y="36"/>
                      <a:pt x="17" y="36"/>
                    </a:cubicBezTo>
                    <a:cubicBezTo>
                      <a:pt x="17" y="36"/>
                      <a:pt x="17" y="37"/>
                      <a:pt x="18" y="37"/>
                    </a:cubicBezTo>
                    <a:cubicBezTo>
                      <a:pt x="18" y="38"/>
                      <a:pt x="18" y="38"/>
                      <a:pt x="18" y="38"/>
                    </a:cubicBezTo>
                    <a:cubicBezTo>
                      <a:pt x="19" y="39"/>
                      <a:pt x="19" y="39"/>
                      <a:pt x="19" y="39"/>
                    </a:cubicBezTo>
                    <a:cubicBezTo>
                      <a:pt x="20" y="39"/>
                      <a:pt x="20" y="39"/>
                      <a:pt x="20" y="39"/>
                    </a:cubicBezTo>
                    <a:cubicBezTo>
                      <a:pt x="20" y="38"/>
                      <a:pt x="21" y="38"/>
                      <a:pt x="21" y="38"/>
                    </a:cubicBezTo>
                    <a:cubicBezTo>
                      <a:pt x="21" y="37"/>
                      <a:pt x="21" y="37"/>
                      <a:pt x="22" y="37"/>
                    </a:cubicBezTo>
                    <a:cubicBezTo>
                      <a:pt x="22" y="37"/>
                      <a:pt x="22" y="37"/>
                      <a:pt x="22" y="37"/>
                    </a:cubicBezTo>
                    <a:cubicBezTo>
                      <a:pt x="23" y="37"/>
                      <a:pt x="23" y="37"/>
                      <a:pt x="23" y="37"/>
                    </a:cubicBezTo>
                    <a:cubicBezTo>
                      <a:pt x="24" y="37"/>
                      <a:pt x="24" y="37"/>
                      <a:pt x="24" y="37"/>
                    </a:cubicBezTo>
                    <a:cubicBezTo>
                      <a:pt x="25" y="37"/>
                      <a:pt x="25" y="36"/>
                      <a:pt x="25" y="36"/>
                    </a:cubicBezTo>
                    <a:cubicBezTo>
                      <a:pt x="26" y="36"/>
                      <a:pt x="26" y="37"/>
                      <a:pt x="26" y="37"/>
                    </a:cubicBezTo>
                    <a:cubicBezTo>
                      <a:pt x="26" y="37"/>
                      <a:pt x="27" y="37"/>
                      <a:pt x="27" y="36"/>
                    </a:cubicBezTo>
                    <a:cubicBezTo>
                      <a:pt x="27" y="36"/>
                      <a:pt x="27" y="36"/>
                      <a:pt x="26" y="35"/>
                    </a:cubicBezTo>
                    <a:cubicBezTo>
                      <a:pt x="26" y="35"/>
                      <a:pt x="26" y="35"/>
                      <a:pt x="26" y="34"/>
                    </a:cubicBezTo>
                    <a:cubicBezTo>
                      <a:pt x="26" y="34"/>
                      <a:pt x="26" y="33"/>
                      <a:pt x="25" y="33"/>
                    </a:cubicBezTo>
                    <a:cubicBezTo>
                      <a:pt x="25" y="33"/>
                      <a:pt x="25" y="33"/>
                      <a:pt x="24" y="32"/>
                    </a:cubicBezTo>
                    <a:cubicBezTo>
                      <a:pt x="24" y="32"/>
                      <a:pt x="24" y="32"/>
                      <a:pt x="24" y="32"/>
                    </a:cubicBezTo>
                    <a:cubicBezTo>
                      <a:pt x="24" y="31"/>
                      <a:pt x="24" y="31"/>
                      <a:pt x="24" y="31"/>
                    </a:cubicBezTo>
                    <a:cubicBezTo>
                      <a:pt x="24" y="30"/>
                      <a:pt x="24" y="30"/>
                      <a:pt x="23" y="30"/>
                    </a:cubicBezTo>
                    <a:cubicBezTo>
                      <a:pt x="23" y="30"/>
                      <a:pt x="23" y="31"/>
                      <a:pt x="22" y="31"/>
                    </a:cubicBezTo>
                    <a:cubicBezTo>
                      <a:pt x="22" y="30"/>
                      <a:pt x="22" y="30"/>
                      <a:pt x="22" y="29"/>
                    </a:cubicBezTo>
                    <a:cubicBezTo>
                      <a:pt x="22" y="29"/>
                      <a:pt x="22" y="28"/>
                      <a:pt x="22" y="28"/>
                    </a:cubicBezTo>
                    <a:cubicBezTo>
                      <a:pt x="23" y="28"/>
                      <a:pt x="23" y="28"/>
                      <a:pt x="23" y="28"/>
                    </a:cubicBezTo>
                    <a:cubicBezTo>
                      <a:pt x="24" y="27"/>
                      <a:pt x="23" y="27"/>
                      <a:pt x="23" y="27"/>
                    </a:cubicBezTo>
                    <a:cubicBezTo>
                      <a:pt x="23" y="26"/>
                      <a:pt x="23" y="26"/>
                      <a:pt x="24" y="26"/>
                    </a:cubicBezTo>
                    <a:cubicBezTo>
                      <a:pt x="24" y="26"/>
                      <a:pt x="24" y="26"/>
                      <a:pt x="24" y="26"/>
                    </a:cubicBezTo>
                    <a:cubicBezTo>
                      <a:pt x="24" y="26"/>
                      <a:pt x="24" y="27"/>
                      <a:pt x="24" y="27"/>
                    </a:cubicBezTo>
                    <a:cubicBezTo>
                      <a:pt x="24" y="27"/>
                      <a:pt x="25" y="27"/>
                      <a:pt x="25" y="27"/>
                    </a:cubicBezTo>
                    <a:cubicBezTo>
                      <a:pt x="25" y="27"/>
                      <a:pt x="25" y="27"/>
                      <a:pt x="26" y="26"/>
                    </a:cubicBezTo>
                    <a:cubicBezTo>
                      <a:pt x="26" y="26"/>
                      <a:pt x="26" y="26"/>
                      <a:pt x="27" y="26"/>
                    </a:cubicBezTo>
                    <a:cubicBezTo>
                      <a:pt x="27" y="26"/>
                      <a:pt x="27" y="26"/>
                      <a:pt x="27" y="26"/>
                    </a:cubicBezTo>
                    <a:cubicBezTo>
                      <a:pt x="28" y="26"/>
                      <a:pt x="28" y="25"/>
                      <a:pt x="28" y="25"/>
                    </a:cubicBezTo>
                    <a:cubicBezTo>
                      <a:pt x="28" y="25"/>
                      <a:pt x="28" y="24"/>
                      <a:pt x="28" y="24"/>
                    </a:cubicBezTo>
                    <a:cubicBezTo>
                      <a:pt x="29" y="23"/>
                      <a:pt x="29" y="23"/>
                      <a:pt x="29" y="23"/>
                    </a:cubicBezTo>
                    <a:cubicBezTo>
                      <a:pt x="30" y="23"/>
                      <a:pt x="30" y="23"/>
                      <a:pt x="30" y="22"/>
                    </a:cubicBezTo>
                    <a:cubicBezTo>
                      <a:pt x="30" y="22"/>
                      <a:pt x="30" y="22"/>
                      <a:pt x="30" y="21"/>
                    </a:cubicBezTo>
                    <a:cubicBezTo>
                      <a:pt x="30" y="21"/>
                      <a:pt x="30" y="20"/>
                      <a:pt x="31" y="20"/>
                    </a:cubicBezTo>
                    <a:cubicBezTo>
                      <a:pt x="31" y="20"/>
                      <a:pt x="31" y="20"/>
                      <a:pt x="31" y="20"/>
                    </a:cubicBezTo>
                    <a:cubicBezTo>
                      <a:pt x="32" y="20"/>
                      <a:pt x="32" y="20"/>
                      <a:pt x="31" y="19"/>
                    </a:cubicBezTo>
                    <a:cubicBezTo>
                      <a:pt x="31" y="19"/>
                      <a:pt x="31" y="19"/>
                      <a:pt x="31" y="19"/>
                    </a:cubicBezTo>
                    <a:cubicBezTo>
                      <a:pt x="32" y="19"/>
                      <a:pt x="32" y="19"/>
                      <a:pt x="32" y="18"/>
                    </a:cubicBezTo>
                    <a:cubicBezTo>
                      <a:pt x="32" y="18"/>
                      <a:pt x="32" y="18"/>
                      <a:pt x="32" y="18"/>
                    </a:cubicBezTo>
                    <a:cubicBezTo>
                      <a:pt x="33" y="17"/>
                      <a:pt x="32" y="17"/>
                      <a:pt x="32" y="17"/>
                    </a:cubicBezTo>
                    <a:cubicBezTo>
                      <a:pt x="32" y="17"/>
                      <a:pt x="32" y="16"/>
                      <a:pt x="32" y="16"/>
                    </a:cubicBezTo>
                    <a:cubicBezTo>
                      <a:pt x="32" y="16"/>
                      <a:pt x="32" y="15"/>
                      <a:pt x="32" y="15"/>
                    </a:cubicBezTo>
                    <a:cubicBezTo>
                      <a:pt x="32" y="15"/>
                      <a:pt x="32" y="15"/>
                      <a:pt x="33" y="15"/>
                    </a:cubicBezTo>
                    <a:cubicBezTo>
                      <a:pt x="33" y="15"/>
                      <a:pt x="34" y="14"/>
                      <a:pt x="33" y="14"/>
                    </a:cubicBezTo>
                    <a:cubicBezTo>
                      <a:pt x="33" y="13"/>
                      <a:pt x="33" y="14"/>
                      <a:pt x="33" y="13"/>
                    </a:cubicBezTo>
                    <a:cubicBezTo>
                      <a:pt x="32" y="13"/>
                      <a:pt x="32" y="13"/>
                      <a:pt x="32" y="13"/>
                    </a:cubicBezTo>
                    <a:cubicBezTo>
                      <a:pt x="31" y="13"/>
                      <a:pt x="31" y="13"/>
                      <a:pt x="31" y="12"/>
                    </a:cubicBezTo>
                    <a:cubicBezTo>
                      <a:pt x="30" y="12"/>
                      <a:pt x="30" y="12"/>
                      <a:pt x="30" y="11"/>
                    </a:cubicBezTo>
                    <a:cubicBezTo>
                      <a:pt x="30" y="11"/>
                      <a:pt x="30" y="10"/>
                      <a:pt x="30" y="10"/>
                    </a:cubicBezTo>
                    <a:cubicBezTo>
                      <a:pt x="30" y="9"/>
                      <a:pt x="30" y="9"/>
                      <a:pt x="30" y="8"/>
                    </a:cubicBezTo>
                    <a:cubicBezTo>
                      <a:pt x="30" y="8"/>
                      <a:pt x="30" y="7"/>
                      <a:pt x="30" y="7"/>
                    </a:cubicBezTo>
                    <a:cubicBezTo>
                      <a:pt x="31" y="7"/>
                      <a:pt x="31" y="7"/>
                      <a:pt x="32" y="7"/>
                    </a:cubicBezTo>
                    <a:cubicBezTo>
                      <a:pt x="33" y="8"/>
                      <a:pt x="33" y="8"/>
                      <a:pt x="34" y="8"/>
                    </a:cubicBezTo>
                    <a:cubicBezTo>
                      <a:pt x="34" y="7"/>
                      <a:pt x="34" y="7"/>
                      <a:pt x="34" y="7"/>
                    </a:cubicBezTo>
                    <a:cubicBezTo>
                      <a:pt x="35" y="7"/>
                      <a:pt x="35" y="7"/>
                      <a:pt x="35" y="6"/>
                    </a:cubicBezTo>
                    <a:cubicBezTo>
                      <a:pt x="36" y="6"/>
                      <a:pt x="36" y="6"/>
                      <a:pt x="36" y="6"/>
                    </a:cubicBezTo>
                    <a:cubicBezTo>
                      <a:pt x="37" y="6"/>
                      <a:pt x="36" y="5"/>
                      <a:pt x="37" y="5"/>
                    </a:cubicBezTo>
                    <a:cubicBezTo>
                      <a:pt x="37" y="5"/>
                      <a:pt x="37" y="5"/>
                      <a:pt x="37" y="5"/>
                    </a:cubicBezTo>
                    <a:cubicBezTo>
                      <a:pt x="36" y="5"/>
                      <a:pt x="36" y="5"/>
                      <a:pt x="35" y="4"/>
                    </a:cubicBezTo>
                    <a:cubicBezTo>
                      <a:pt x="35" y="4"/>
                      <a:pt x="35" y="4"/>
                      <a:pt x="34" y="4"/>
                    </a:cubicBezTo>
                    <a:cubicBezTo>
                      <a:pt x="34" y="4"/>
                      <a:pt x="33" y="4"/>
                      <a:pt x="33" y="4"/>
                    </a:cubicBezTo>
                    <a:cubicBezTo>
                      <a:pt x="33" y="3"/>
                      <a:pt x="32" y="3"/>
                      <a:pt x="32" y="3"/>
                    </a:cubicBezTo>
                    <a:cubicBezTo>
                      <a:pt x="32" y="3"/>
                      <a:pt x="32" y="3"/>
                      <a:pt x="32" y="2"/>
                    </a:cubicBezTo>
                    <a:cubicBezTo>
                      <a:pt x="32" y="2"/>
                      <a:pt x="32" y="1"/>
                      <a:pt x="31" y="1"/>
                    </a:cubicBezTo>
                    <a:cubicBezTo>
                      <a:pt x="31" y="1"/>
                      <a:pt x="30" y="1"/>
                      <a:pt x="30" y="1"/>
                    </a:cubicBezTo>
                    <a:cubicBezTo>
                      <a:pt x="30" y="1"/>
                      <a:pt x="30" y="1"/>
                      <a:pt x="30" y="0"/>
                    </a:cubicBezTo>
                    <a:cubicBezTo>
                      <a:pt x="29" y="0"/>
                      <a:pt x="29" y="0"/>
                      <a:pt x="29" y="0"/>
                    </a:cubicBezTo>
                    <a:cubicBezTo>
                      <a:pt x="28" y="0"/>
                      <a:pt x="28" y="0"/>
                      <a:pt x="28" y="0"/>
                    </a:cubicBezTo>
                    <a:cubicBezTo>
                      <a:pt x="28" y="0"/>
                      <a:pt x="28" y="1"/>
                      <a:pt x="27" y="1"/>
                    </a:cubicBezTo>
                    <a:cubicBezTo>
                      <a:pt x="27" y="1"/>
                      <a:pt x="26" y="1"/>
                      <a:pt x="26" y="1"/>
                    </a:cubicBezTo>
                    <a:cubicBezTo>
                      <a:pt x="25" y="1"/>
                      <a:pt x="25" y="1"/>
                      <a:pt x="24" y="1"/>
                    </a:cubicBezTo>
                    <a:cubicBezTo>
                      <a:pt x="24" y="1"/>
                      <a:pt x="23" y="2"/>
                      <a:pt x="23" y="2"/>
                    </a:cubicBezTo>
                    <a:cubicBezTo>
                      <a:pt x="22" y="2"/>
                      <a:pt x="22" y="3"/>
                      <a:pt x="22" y="3"/>
                    </a:cubicBezTo>
                    <a:cubicBezTo>
                      <a:pt x="22" y="4"/>
                      <a:pt x="22" y="4"/>
                      <a:pt x="23" y="5"/>
                    </a:cubicBezTo>
                    <a:cubicBezTo>
                      <a:pt x="23" y="5"/>
                      <a:pt x="23" y="5"/>
                      <a:pt x="24" y="6"/>
                    </a:cubicBezTo>
                    <a:cubicBezTo>
                      <a:pt x="24" y="7"/>
                      <a:pt x="25" y="8"/>
                      <a:pt x="24" y="9"/>
                    </a:cubicBezTo>
                    <a:cubicBezTo>
                      <a:pt x="24" y="9"/>
                      <a:pt x="23" y="9"/>
                      <a:pt x="23" y="9"/>
                    </a:cubicBezTo>
                    <a:cubicBezTo>
                      <a:pt x="22" y="9"/>
                      <a:pt x="22" y="9"/>
                      <a:pt x="21" y="9"/>
                    </a:cubicBezTo>
                    <a:cubicBezTo>
                      <a:pt x="20" y="10"/>
                      <a:pt x="20" y="11"/>
                      <a:pt x="20" y="12"/>
                    </a:cubicBezTo>
                    <a:cubicBezTo>
                      <a:pt x="19" y="12"/>
                      <a:pt x="19" y="12"/>
                      <a:pt x="19" y="13"/>
                    </a:cubicBezTo>
                    <a:cubicBezTo>
                      <a:pt x="19" y="13"/>
                      <a:pt x="19" y="14"/>
                      <a:pt x="19" y="14"/>
                    </a:cubicBezTo>
                    <a:cubicBezTo>
                      <a:pt x="20" y="15"/>
                      <a:pt x="20" y="15"/>
                      <a:pt x="19" y="16"/>
                    </a:cubicBezTo>
                    <a:cubicBezTo>
                      <a:pt x="19" y="16"/>
                      <a:pt x="19" y="16"/>
                      <a:pt x="19" y="16"/>
                    </a:cubicBezTo>
                    <a:cubicBezTo>
                      <a:pt x="18" y="16"/>
                      <a:pt x="18" y="15"/>
                      <a:pt x="18" y="15"/>
                    </a:cubicBezTo>
                    <a:cubicBezTo>
                      <a:pt x="18" y="15"/>
                      <a:pt x="17" y="15"/>
                      <a:pt x="17" y="15"/>
                    </a:cubicBezTo>
                    <a:cubicBezTo>
                      <a:pt x="17" y="15"/>
                      <a:pt x="16" y="15"/>
                      <a:pt x="16" y="16"/>
                    </a:cubicBezTo>
                    <a:cubicBezTo>
                      <a:pt x="15" y="16"/>
                      <a:pt x="16" y="17"/>
                      <a:pt x="15" y="17"/>
                    </a:cubicBezTo>
                    <a:cubicBezTo>
                      <a:pt x="15" y="17"/>
                      <a:pt x="15" y="17"/>
                      <a:pt x="14" y="17"/>
                    </a:cubicBezTo>
                    <a:cubicBezTo>
                      <a:pt x="14" y="17"/>
                      <a:pt x="14" y="17"/>
                      <a:pt x="13" y="17"/>
                    </a:cubicBezTo>
                    <a:cubicBezTo>
                      <a:pt x="13" y="17"/>
                      <a:pt x="13" y="18"/>
                      <a:pt x="13" y="18"/>
                    </a:cubicBezTo>
                    <a:cubicBezTo>
                      <a:pt x="13" y="19"/>
                      <a:pt x="13" y="19"/>
                      <a:pt x="13" y="19"/>
                    </a:cubicBezTo>
                    <a:cubicBezTo>
                      <a:pt x="13" y="19"/>
                      <a:pt x="13" y="19"/>
                      <a:pt x="13" y="19"/>
                    </a:cubicBezTo>
                    <a:cubicBezTo>
                      <a:pt x="13" y="20"/>
                      <a:pt x="13" y="20"/>
                      <a:pt x="13" y="21"/>
                    </a:cubicBezTo>
                    <a:cubicBezTo>
                      <a:pt x="12" y="21"/>
                      <a:pt x="12" y="22"/>
                      <a:pt x="11" y="22"/>
                    </a:cubicBezTo>
                    <a:cubicBezTo>
                      <a:pt x="11" y="22"/>
                      <a:pt x="11" y="22"/>
                      <a:pt x="10" y="22"/>
                    </a:cubicBezTo>
                    <a:cubicBezTo>
                      <a:pt x="9" y="22"/>
                      <a:pt x="9" y="22"/>
                      <a:pt x="8" y="22"/>
                    </a:cubicBezTo>
                    <a:cubicBezTo>
                      <a:pt x="8" y="22"/>
                      <a:pt x="8" y="22"/>
                      <a:pt x="7" y="22"/>
                    </a:cubicBezTo>
                    <a:cubicBezTo>
                      <a:pt x="7" y="22"/>
                      <a:pt x="6" y="22"/>
                      <a:pt x="5" y="22"/>
                    </a:cubicBezTo>
                    <a:cubicBezTo>
                      <a:pt x="5" y="22"/>
                      <a:pt x="4" y="22"/>
                      <a:pt x="4" y="22"/>
                    </a:cubicBezTo>
                    <a:cubicBezTo>
                      <a:pt x="3" y="22"/>
                      <a:pt x="3" y="21"/>
                      <a:pt x="2" y="21"/>
                    </a:cubicBezTo>
                    <a:cubicBezTo>
                      <a:pt x="2" y="21"/>
                      <a:pt x="1" y="21"/>
                      <a:pt x="1" y="21"/>
                    </a:cubicBezTo>
                    <a:cubicBezTo>
                      <a:pt x="0" y="21"/>
                      <a:pt x="0" y="21"/>
                      <a:pt x="0" y="21"/>
                    </a:cubicBezTo>
                    <a:cubicBezTo>
                      <a:pt x="0" y="21"/>
                      <a:pt x="1" y="21"/>
                      <a:pt x="1" y="22"/>
                    </a:cubicBezTo>
                    <a:cubicBezTo>
                      <a:pt x="1" y="22"/>
                      <a:pt x="1" y="23"/>
                      <a:pt x="1" y="23"/>
                    </a:cubicBezTo>
                    <a:cubicBezTo>
                      <a:pt x="2" y="24"/>
                      <a:pt x="2" y="24"/>
                      <a:pt x="2" y="24"/>
                    </a:cubicBezTo>
                    <a:cubicBezTo>
                      <a:pt x="3" y="24"/>
                      <a:pt x="3" y="25"/>
                      <a:pt x="3" y="25"/>
                    </a:cubicBezTo>
                    <a:cubicBezTo>
                      <a:pt x="3" y="25"/>
                      <a:pt x="3" y="25"/>
                      <a:pt x="4" y="25"/>
                    </a:cubicBezTo>
                    <a:cubicBezTo>
                      <a:pt x="4" y="25"/>
                      <a:pt x="4" y="25"/>
                      <a:pt x="4" y="25"/>
                    </a:cubicBezTo>
                    <a:cubicBezTo>
                      <a:pt x="5" y="25"/>
                      <a:pt x="5" y="25"/>
                      <a:pt x="6" y="26"/>
                    </a:cubicBezTo>
                    <a:cubicBezTo>
                      <a:pt x="6" y="26"/>
                      <a:pt x="6" y="27"/>
                      <a:pt x="6" y="27"/>
                    </a:cubicBezTo>
                    <a:cubicBezTo>
                      <a:pt x="6" y="28"/>
                      <a:pt x="6" y="28"/>
                      <a:pt x="6" y="28"/>
                    </a:cubicBezTo>
                    <a:cubicBezTo>
                      <a:pt x="6" y="29"/>
                      <a:pt x="7" y="29"/>
                      <a:pt x="7" y="29"/>
                    </a:cubicBezTo>
                    <a:cubicBezTo>
                      <a:pt x="6" y="30"/>
                      <a:pt x="6" y="30"/>
                      <a:pt x="6" y="30"/>
                    </a:cubicBezTo>
                    <a:cubicBezTo>
                      <a:pt x="5" y="30"/>
                      <a:pt x="5" y="30"/>
                      <a:pt x="5" y="30"/>
                    </a:cubicBezTo>
                    <a:cubicBezTo>
                      <a:pt x="4" y="31"/>
                      <a:pt x="4" y="31"/>
                      <a:pt x="4" y="32"/>
                    </a:cubicBezTo>
                    <a:cubicBezTo>
                      <a:pt x="3" y="32"/>
                      <a:pt x="3" y="32"/>
                      <a:pt x="3" y="33"/>
                    </a:cubicBezTo>
                    <a:cubicBezTo>
                      <a:pt x="3" y="34"/>
                      <a:pt x="4" y="34"/>
                      <a:pt x="4" y="35"/>
                    </a:cubicBezTo>
                    <a:cubicBezTo>
                      <a:pt x="4" y="35"/>
                      <a:pt x="4" y="35"/>
                      <a:pt x="4" y="35"/>
                    </a:cubicBezTo>
                    <a:cubicBezTo>
                      <a:pt x="4" y="35"/>
                      <a:pt x="4" y="35"/>
                      <a:pt x="5" y="35"/>
                    </a:cubicBezTo>
                    <a:cubicBezTo>
                      <a:pt x="5" y="34"/>
                      <a:pt x="6" y="35"/>
                      <a:pt x="7" y="35"/>
                    </a:cubicBezTo>
                    <a:cubicBezTo>
                      <a:pt x="7" y="34"/>
                      <a:pt x="7" y="34"/>
                      <a:pt x="8" y="34"/>
                    </a:cubicBezTo>
                    <a:cubicBezTo>
                      <a:pt x="8" y="34"/>
                      <a:pt x="8" y="34"/>
                      <a:pt x="9" y="34"/>
                    </a:cubicBezTo>
                    <a:cubicBezTo>
                      <a:pt x="9" y="34"/>
                      <a:pt x="10" y="34"/>
                      <a:pt x="10" y="34"/>
                    </a:cubicBezTo>
                    <a:cubicBezTo>
                      <a:pt x="11" y="35"/>
                      <a:pt x="11" y="35"/>
                      <a:pt x="12" y="34"/>
                    </a:cubicBezTo>
                    <a:cubicBezTo>
                      <a:pt x="12" y="34"/>
                      <a:pt x="13" y="34"/>
                      <a:pt x="13" y="34"/>
                    </a:cubicBezTo>
                    <a:cubicBezTo>
                      <a:pt x="13" y="34"/>
                      <a:pt x="13" y="34"/>
                      <a:pt x="14" y="34"/>
                    </a:cubicBezTo>
                    <a:cubicBezTo>
                      <a:pt x="14" y="33"/>
                      <a:pt x="14" y="33"/>
                      <a:pt x="15" y="3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1" name="Google Shape;881;p25"/>
              <p:cNvSpPr/>
              <p:nvPr/>
            </p:nvSpPr>
            <p:spPr>
              <a:xfrm>
                <a:off x="4421189" y="2676526"/>
                <a:ext cx="215900" cy="355600"/>
              </a:xfrm>
              <a:custGeom>
                <a:rect b="b" l="l" r="r" t="t"/>
                <a:pathLst>
                  <a:path extrusionOk="0" h="33" w="20">
                    <a:moveTo>
                      <a:pt x="10" y="31"/>
                    </a:moveTo>
                    <a:cubicBezTo>
                      <a:pt x="10" y="31"/>
                      <a:pt x="10" y="31"/>
                      <a:pt x="11" y="31"/>
                    </a:cubicBezTo>
                    <a:cubicBezTo>
                      <a:pt x="11" y="31"/>
                      <a:pt x="12" y="31"/>
                      <a:pt x="12" y="31"/>
                    </a:cubicBezTo>
                    <a:cubicBezTo>
                      <a:pt x="13" y="31"/>
                      <a:pt x="13" y="31"/>
                      <a:pt x="14" y="31"/>
                    </a:cubicBezTo>
                    <a:cubicBezTo>
                      <a:pt x="14" y="31"/>
                      <a:pt x="14" y="31"/>
                      <a:pt x="15" y="31"/>
                    </a:cubicBezTo>
                    <a:cubicBezTo>
                      <a:pt x="15" y="31"/>
                      <a:pt x="15" y="31"/>
                      <a:pt x="16" y="31"/>
                    </a:cubicBezTo>
                    <a:cubicBezTo>
                      <a:pt x="16" y="31"/>
                      <a:pt x="17" y="31"/>
                      <a:pt x="17" y="31"/>
                    </a:cubicBezTo>
                    <a:cubicBezTo>
                      <a:pt x="17" y="32"/>
                      <a:pt x="18" y="32"/>
                      <a:pt x="18" y="32"/>
                    </a:cubicBezTo>
                    <a:cubicBezTo>
                      <a:pt x="18" y="32"/>
                      <a:pt x="18" y="33"/>
                      <a:pt x="18" y="33"/>
                    </a:cubicBezTo>
                    <a:cubicBezTo>
                      <a:pt x="19" y="33"/>
                      <a:pt x="19" y="33"/>
                      <a:pt x="19" y="33"/>
                    </a:cubicBezTo>
                    <a:cubicBezTo>
                      <a:pt x="20" y="33"/>
                      <a:pt x="20" y="33"/>
                      <a:pt x="20" y="33"/>
                    </a:cubicBezTo>
                    <a:cubicBezTo>
                      <a:pt x="20" y="32"/>
                      <a:pt x="20" y="32"/>
                      <a:pt x="20" y="32"/>
                    </a:cubicBezTo>
                    <a:cubicBezTo>
                      <a:pt x="20" y="31"/>
                      <a:pt x="20" y="31"/>
                      <a:pt x="20" y="31"/>
                    </a:cubicBezTo>
                    <a:cubicBezTo>
                      <a:pt x="20" y="31"/>
                      <a:pt x="20" y="31"/>
                      <a:pt x="20" y="31"/>
                    </a:cubicBezTo>
                    <a:cubicBezTo>
                      <a:pt x="20" y="30"/>
                      <a:pt x="19" y="30"/>
                      <a:pt x="19" y="29"/>
                    </a:cubicBezTo>
                    <a:cubicBezTo>
                      <a:pt x="19" y="28"/>
                      <a:pt x="19" y="28"/>
                      <a:pt x="19" y="28"/>
                    </a:cubicBezTo>
                    <a:cubicBezTo>
                      <a:pt x="19" y="27"/>
                      <a:pt x="19" y="27"/>
                      <a:pt x="18" y="26"/>
                    </a:cubicBezTo>
                    <a:cubicBezTo>
                      <a:pt x="18" y="26"/>
                      <a:pt x="18" y="25"/>
                      <a:pt x="17" y="25"/>
                    </a:cubicBezTo>
                    <a:cubicBezTo>
                      <a:pt x="17" y="24"/>
                      <a:pt x="16" y="24"/>
                      <a:pt x="16" y="24"/>
                    </a:cubicBezTo>
                    <a:cubicBezTo>
                      <a:pt x="16" y="23"/>
                      <a:pt x="16" y="23"/>
                      <a:pt x="16" y="23"/>
                    </a:cubicBezTo>
                    <a:cubicBezTo>
                      <a:pt x="16" y="22"/>
                      <a:pt x="15" y="22"/>
                      <a:pt x="16" y="22"/>
                    </a:cubicBezTo>
                    <a:cubicBezTo>
                      <a:pt x="16" y="22"/>
                      <a:pt x="16" y="22"/>
                      <a:pt x="16" y="22"/>
                    </a:cubicBezTo>
                    <a:cubicBezTo>
                      <a:pt x="17" y="22"/>
                      <a:pt x="16" y="21"/>
                      <a:pt x="16" y="21"/>
                    </a:cubicBezTo>
                    <a:cubicBezTo>
                      <a:pt x="16" y="20"/>
                      <a:pt x="16" y="20"/>
                      <a:pt x="16" y="20"/>
                    </a:cubicBezTo>
                    <a:cubicBezTo>
                      <a:pt x="16" y="19"/>
                      <a:pt x="16" y="20"/>
                      <a:pt x="16" y="19"/>
                    </a:cubicBezTo>
                    <a:cubicBezTo>
                      <a:pt x="17" y="19"/>
                      <a:pt x="17" y="19"/>
                      <a:pt x="17" y="19"/>
                    </a:cubicBezTo>
                    <a:cubicBezTo>
                      <a:pt x="17" y="18"/>
                      <a:pt x="17" y="18"/>
                      <a:pt x="17" y="18"/>
                    </a:cubicBezTo>
                    <a:cubicBezTo>
                      <a:pt x="17" y="17"/>
                      <a:pt x="18" y="17"/>
                      <a:pt x="18" y="17"/>
                    </a:cubicBezTo>
                    <a:cubicBezTo>
                      <a:pt x="18" y="17"/>
                      <a:pt x="18" y="16"/>
                      <a:pt x="18" y="16"/>
                    </a:cubicBezTo>
                    <a:cubicBezTo>
                      <a:pt x="18" y="16"/>
                      <a:pt x="18" y="16"/>
                      <a:pt x="18" y="16"/>
                    </a:cubicBezTo>
                    <a:cubicBezTo>
                      <a:pt x="18" y="16"/>
                      <a:pt x="18" y="16"/>
                      <a:pt x="18" y="16"/>
                    </a:cubicBezTo>
                    <a:cubicBezTo>
                      <a:pt x="18" y="15"/>
                      <a:pt x="18" y="15"/>
                      <a:pt x="18" y="14"/>
                    </a:cubicBezTo>
                    <a:cubicBezTo>
                      <a:pt x="18" y="14"/>
                      <a:pt x="18" y="13"/>
                      <a:pt x="18" y="13"/>
                    </a:cubicBezTo>
                    <a:cubicBezTo>
                      <a:pt x="17" y="12"/>
                      <a:pt x="17" y="12"/>
                      <a:pt x="16" y="12"/>
                    </a:cubicBezTo>
                    <a:cubicBezTo>
                      <a:pt x="16" y="12"/>
                      <a:pt x="16" y="12"/>
                      <a:pt x="16" y="12"/>
                    </a:cubicBezTo>
                    <a:cubicBezTo>
                      <a:pt x="15" y="11"/>
                      <a:pt x="15" y="11"/>
                      <a:pt x="15" y="11"/>
                    </a:cubicBezTo>
                    <a:cubicBezTo>
                      <a:pt x="15" y="10"/>
                      <a:pt x="15" y="10"/>
                      <a:pt x="15" y="10"/>
                    </a:cubicBezTo>
                    <a:cubicBezTo>
                      <a:pt x="15" y="10"/>
                      <a:pt x="15" y="9"/>
                      <a:pt x="15" y="9"/>
                    </a:cubicBezTo>
                    <a:cubicBezTo>
                      <a:pt x="15" y="9"/>
                      <a:pt x="16" y="9"/>
                      <a:pt x="16" y="9"/>
                    </a:cubicBezTo>
                    <a:cubicBezTo>
                      <a:pt x="17" y="9"/>
                      <a:pt x="17" y="9"/>
                      <a:pt x="17" y="9"/>
                    </a:cubicBezTo>
                    <a:cubicBezTo>
                      <a:pt x="18" y="9"/>
                      <a:pt x="18" y="9"/>
                      <a:pt x="18" y="9"/>
                    </a:cubicBezTo>
                    <a:cubicBezTo>
                      <a:pt x="19" y="8"/>
                      <a:pt x="18" y="8"/>
                      <a:pt x="18" y="8"/>
                    </a:cubicBezTo>
                    <a:cubicBezTo>
                      <a:pt x="18" y="8"/>
                      <a:pt x="18" y="8"/>
                      <a:pt x="17" y="7"/>
                    </a:cubicBezTo>
                    <a:cubicBezTo>
                      <a:pt x="17" y="7"/>
                      <a:pt x="17" y="7"/>
                      <a:pt x="17" y="6"/>
                    </a:cubicBezTo>
                    <a:cubicBezTo>
                      <a:pt x="17" y="6"/>
                      <a:pt x="18" y="5"/>
                      <a:pt x="17" y="4"/>
                    </a:cubicBezTo>
                    <a:cubicBezTo>
                      <a:pt x="17" y="4"/>
                      <a:pt x="17" y="4"/>
                      <a:pt x="17" y="4"/>
                    </a:cubicBezTo>
                    <a:cubicBezTo>
                      <a:pt x="17" y="4"/>
                      <a:pt x="17" y="3"/>
                      <a:pt x="17" y="3"/>
                    </a:cubicBezTo>
                    <a:cubicBezTo>
                      <a:pt x="17" y="3"/>
                      <a:pt x="17" y="2"/>
                      <a:pt x="17" y="2"/>
                    </a:cubicBezTo>
                    <a:cubicBezTo>
                      <a:pt x="17" y="1"/>
                      <a:pt x="16" y="1"/>
                      <a:pt x="16" y="1"/>
                    </a:cubicBezTo>
                    <a:cubicBezTo>
                      <a:pt x="16" y="1"/>
                      <a:pt x="16" y="0"/>
                      <a:pt x="15" y="0"/>
                    </a:cubicBezTo>
                    <a:cubicBezTo>
                      <a:pt x="15" y="0"/>
                      <a:pt x="15" y="0"/>
                      <a:pt x="15" y="0"/>
                    </a:cubicBezTo>
                    <a:cubicBezTo>
                      <a:pt x="14" y="0"/>
                      <a:pt x="14" y="0"/>
                      <a:pt x="14" y="0"/>
                    </a:cubicBezTo>
                    <a:cubicBezTo>
                      <a:pt x="14" y="1"/>
                      <a:pt x="14" y="1"/>
                      <a:pt x="14" y="1"/>
                    </a:cubicBezTo>
                    <a:cubicBezTo>
                      <a:pt x="14" y="1"/>
                      <a:pt x="14" y="2"/>
                      <a:pt x="15" y="2"/>
                    </a:cubicBezTo>
                    <a:cubicBezTo>
                      <a:pt x="15" y="2"/>
                      <a:pt x="15" y="2"/>
                      <a:pt x="15" y="2"/>
                    </a:cubicBezTo>
                    <a:cubicBezTo>
                      <a:pt x="16" y="2"/>
                      <a:pt x="16" y="2"/>
                      <a:pt x="16" y="3"/>
                    </a:cubicBezTo>
                    <a:cubicBezTo>
                      <a:pt x="16" y="3"/>
                      <a:pt x="16" y="4"/>
                      <a:pt x="16" y="4"/>
                    </a:cubicBezTo>
                    <a:cubicBezTo>
                      <a:pt x="16" y="4"/>
                      <a:pt x="16" y="5"/>
                      <a:pt x="15" y="5"/>
                    </a:cubicBezTo>
                    <a:cubicBezTo>
                      <a:pt x="15" y="5"/>
                      <a:pt x="15" y="5"/>
                      <a:pt x="14" y="5"/>
                    </a:cubicBezTo>
                    <a:cubicBezTo>
                      <a:pt x="14" y="5"/>
                      <a:pt x="14" y="5"/>
                      <a:pt x="14" y="6"/>
                    </a:cubicBezTo>
                    <a:cubicBezTo>
                      <a:pt x="14" y="6"/>
                      <a:pt x="14" y="6"/>
                      <a:pt x="13" y="7"/>
                    </a:cubicBezTo>
                    <a:cubicBezTo>
                      <a:pt x="13" y="7"/>
                      <a:pt x="13" y="7"/>
                      <a:pt x="13" y="8"/>
                    </a:cubicBezTo>
                    <a:cubicBezTo>
                      <a:pt x="13" y="8"/>
                      <a:pt x="13" y="8"/>
                      <a:pt x="12" y="8"/>
                    </a:cubicBezTo>
                    <a:cubicBezTo>
                      <a:pt x="12" y="9"/>
                      <a:pt x="13" y="9"/>
                      <a:pt x="12" y="10"/>
                    </a:cubicBezTo>
                    <a:cubicBezTo>
                      <a:pt x="12" y="10"/>
                      <a:pt x="12" y="10"/>
                      <a:pt x="12" y="10"/>
                    </a:cubicBezTo>
                    <a:cubicBezTo>
                      <a:pt x="11" y="10"/>
                      <a:pt x="12" y="11"/>
                      <a:pt x="12" y="11"/>
                    </a:cubicBezTo>
                    <a:cubicBezTo>
                      <a:pt x="11" y="11"/>
                      <a:pt x="11" y="12"/>
                      <a:pt x="11" y="12"/>
                    </a:cubicBezTo>
                    <a:cubicBezTo>
                      <a:pt x="11" y="12"/>
                      <a:pt x="11" y="12"/>
                      <a:pt x="10" y="13"/>
                    </a:cubicBezTo>
                    <a:cubicBezTo>
                      <a:pt x="10" y="13"/>
                      <a:pt x="10" y="13"/>
                      <a:pt x="10" y="13"/>
                    </a:cubicBezTo>
                    <a:cubicBezTo>
                      <a:pt x="10" y="14"/>
                      <a:pt x="10" y="14"/>
                      <a:pt x="9" y="15"/>
                    </a:cubicBezTo>
                    <a:cubicBezTo>
                      <a:pt x="9" y="15"/>
                      <a:pt x="9" y="15"/>
                      <a:pt x="9" y="16"/>
                    </a:cubicBezTo>
                    <a:cubicBezTo>
                      <a:pt x="9" y="16"/>
                      <a:pt x="9" y="16"/>
                      <a:pt x="9" y="16"/>
                    </a:cubicBezTo>
                    <a:cubicBezTo>
                      <a:pt x="9" y="17"/>
                      <a:pt x="9" y="17"/>
                      <a:pt x="9" y="17"/>
                    </a:cubicBezTo>
                    <a:cubicBezTo>
                      <a:pt x="9" y="17"/>
                      <a:pt x="9" y="17"/>
                      <a:pt x="8" y="18"/>
                    </a:cubicBezTo>
                    <a:cubicBezTo>
                      <a:pt x="8" y="18"/>
                      <a:pt x="8" y="19"/>
                      <a:pt x="8" y="18"/>
                    </a:cubicBezTo>
                    <a:cubicBezTo>
                      <a:pt x="7" y="18"/>
                      <a:pt x="7" y="18"/>
                      <a:pt x="7" y="18"/>
                    </a:cubicBezTo>
                    <a:cubicBezTo>
                      <a:pt x="7" y="18"/>
                      <a:pt x="7" y="17"/>
                      <a:pt x="6" y="17"/>
                    </a:cubicBezTo>
                    <a:cubicBezTo>
                      <a:pt x="6" y="17"/>
                      <a:pt x="6" y="17"/>
                      <a:pt x="6" y="17"/>
                    </a:cubicBezTo>
                    <a:cubicBezTo>
                      <a:pt x="5" y="17"/>
                      <a:pt x="5" y="17"/>
                      <a:pt x="5" y="17"/>
                    </a:cubicBezTo>
                    <a:cubicBezTo>
                      <a:pt x="4" y="17"/>
                      <a:pt x="4" y="18"/>
                      <a:pt x="4" y="18"/>
                    </a:cubicBezTo>
                    <a:cubicBezTo>
                      <a:pt x="4" y="18"/>
                      <a:pt x="4" y="19"/>
                      <a:pt x="3" y="19"/>
                    </a:cubicBezTo>
                    <a:cubicBezTo>
                      <a:pt x="3" y="19"/>
                      <a:pt x="3" y="19"/>
                      <a:pt x="3" y="19"/>
                    </a:cubicBezTo>
                    <a:cubicBezTo>
                      <a:pt x="2" y="20"/>
                      <a:pt x="2" y="20"/>
                      <a:pt x="2" y="20"/>
                    </a:cubicBezTo>
                    <a:cubicBezTo>
                      <a:pt x="2" y="20"/>
                      <a:pt x="1" y="21"/>
                      <a:pt x="1" y="21"/>
                    </a:cubicBezTo>
                    <a:cubicBezTo>
                      <a:pt x="1" y="21"/>
                      <a:pt x="1" y="22"/>
                      <a:pt x="1" y="22"/>
                    </a:cubicBezTo>
                    <a:cubicBezTo>
                      <a:pt x="1" y="22"/>
                      <a:pt x="1" y="22"/>
                      <a:pt x="1" y="23"/>
                    </a:cubicBezTo>
                    <a:cubicBezTo>
                      <a:pt x="1" y="23"/>
                      <a:pt x="1" y="23"/>
                      <a:pt x="1" y="23"/>
                    </a:cubicBezTo>
                    <a:cubicBezTo>
                      <a:pt x="0" y="23"/>
                      <a:pt x="0" y="23"/>
                      <a:pt x="0" y="24"/>
                    </a:cubicBezTo>
                    <a:cubicBezTo>
                      <a:pt x="0" y="24"/>
                      <a:pt x="0" y="24"/>
                      <a:pt x="0" y="24"/>
                    </a:cubicBezTo>
                    <a:cubicBezTo>
                      <a:pt x="0" y="24"/>
                      <a:pt x="1" y="24"/>
                      <a:pt x="1" y="24"/>
                    </a:cubicBezTo>
                    <a:cubicBezTo>
                      <a:pt x="1" y="24"/>
                      <a:pt x="1" y="25"/>
                      <a:pt x="2" y="25"/>
                    </a:cubicBezTo>
                    <a:cubicBezTo>
                      <a:pt x="2" y="25"/>
                      <a:pt x="2" y="26"/>
                      <a:pt x="3" y="26"/>
                    </a:cubicBezTo>
                    <a:cubicBezTo>
                      <a:pt x="3" y="27"/>
                      <a:pt x="3" y="27"/>
                      <a:pt x="4" y="28"/>
                    </a:cubicBezTo>
                    <a:cubicBezTo>
                      <a:pt x="4" y="28"/>
                      <a:pt x="4" y="29"/>
                      <a:pt x="4" y="29"/>
                    </a:cubicBezTo>
                    <a:cubicBezTo>
                      <a:pt x="4" y="30"/>
                      <a:pt x="4" y="31"/>
                      <a:pt x="4" y="31"/>
                    </a:cubicBezTo>
                    <a:cubicBezTo>
                      <a:pt x="4" y="31"/>
                      <a:pt x="4" y="31"/>
                      <a:pt x="4" y="31"/>
                    </a:cubicBezTo>
                    <a:cubicBezTo>
                      <a:pt x="5" y="31"/>
                      <a:pt x="5" y="31"/>
                      <a:pt x="5" y="31"/>
                    </a:cubicBezTo>
                    <a:cubicBezTo>
                      <a:pt x="6" y="31"/>
                      <a:pt x="6" y="31"/>
                      <a:pt x="7" y="31"/>
                    </a:cubicBezTo>
                    <a:cubicBezTo>
                      <a:pt x="7" y="31"/>
                      <a:pt x="7" y="31"/>
                      <a:pt x="8" y="31"/>
                    </a:cubicBezTo>
                    <a:cubicBezTo>
                      <a:pt x="8" y="31"/>
                      <a:pt x="8" y="31"/>
                      <a:pt x="8" y="31"/>
                    </a:cubicBezTo>
                    <a:cubicBezTo>
                      <a:pt x="8" y="31"/>
                      <a:pt x="8" y="31"/>
                      <a:pt x="9" y="31"/>
                    </a:cubicBezTo>
                    <a:cubicBezTo>
                      <a:pt x="9" y="30"/>
                      <a:pt x="9" y="31"/>
                      <a:pt x="10" y="3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2" name="Google Shape;882;p25"/>
              <p:cNvSpPr/>
              <p:nvPr/>
            </p:nvSpPr>
            <p:spPr>
              <a:xfrm>
                <a:off x="3783014" y="2686051"/>
                <a:ext cx="206375" cy="173038"/>
              </a:xfrm>
              <a:custGeom>
                <a:rect b="b" l="l" r="r" t="t"/>
                <a:pathLst>
                  <a:path extrusionOk="0" h="16" w="19">
                    <a:moveTo>
                      <a:pt x="18" y="11"/>
                    </a:moveTo>
                    <a:cubicBezTo>
                      <a:pt x="18" y="10"/>
                      <a:pt x="18" y="10"/>
                      <a:pt x="18" y="10"/>
                    </a:cubicBezTo>
                    <a:cubicBezTo>
                      <a:pt x="18" y="9"/>
                      <a:pt x="18" y="9"/>
                      <a:pt x="18" y="9"/>
                    </a:cubicBezTo>
                    <a:cubicBezTo>
                      <a:pt x="18" y="9"/>
                      <a:pt x="18" y="9"/>
                      <a:pt x="18" y="8"/>
                    </a:cubicBezTo>
                    <a:cubicBezTo>
                      <a:pt x="18" y="8"/>
                      <a:pt x="18" y="7"/>
                      <a:pt x="18" y="7"/>
                    </a:cubicBezTo>
                    <a:cubicBezTo>
                      <a:pt x="18" y="7"/>
                      <a:pt x="18" y="7"/>
                      <a:pt x="18" y="7"/>
                    </a:cubicBezTo>
                    <a:cubicBezTo>
                      <a:pt x="18" y="6"/>
                      <a:pt x="17" y="6"/>
                      <a:pt x="17" y="6"/>
                    </a:cubicBezTo>
                    <a:cubicBezTo>
                      <a:pt x="17" y="5"/>
                      <a:pt x="18" y="5"/>
                      <a:pt x="17" y="5"/>
                    </a:cubicBezTo>
                    <a:cubicBezTo>
                      <a:pt x="17" y="5"/>
                      <a:pt x="17" y="5"/>
                      <a:pt x="17" y="4"/>
                    </a:cubicBezTo>
                    <a:cubicBezTo>
                      <a:pt x="16" y="4"/>
                      <a:pt x="17" y="4"/>
                      <a:pt x="17" y="3"/>
                    </a:cubicBezTo>
                    <a:cubicBezTo>
                      <a:pt x="16" y="3"/>
                      <a:pt x="16" y="3"/>
                      <a:pt x="16" y="2"/>
                    </a:cubicBezTo>
                    <a:cubicBezTo>
                      <a:pt x="16" y="2"/>
                      <a:pt x="16" y="2"/>
                      <a:pt x="16" y="1"/>
                    </a:cubicBezTo>
                    <a:cubicBezTo>
                      <a:pt x="16" y="1"/>
                      <a:pt x="15" y="1"/>
                      <a:pt x="15" y="1"/>
                    </a:cubicBezTo>
                    <a:cubicBezTo>
                      <a:pt x="15" y="0"/>
                      <a:pt x="15" y="1"/>
                      <a:pt x="14" y="1"/>
                    </a:cubicBezTo>
                    <a:cubicBezTo>
                      <a:pt x="14" y="1"/>
                      <a:pt x="14" y="2"/>
                      <a:pt x="13" y="2"/>
                    </a:cubicBezTo>
                    <a:cubicBezTo>
                      <a:pt x="13" y="2"/>
                      <a:pt x="12" y="1"/>
                      <a:pt x="12" y="1"/>
                    </a:cubicBezTo>
                    <a:cubicBezTo>
                      <a:pt x="12" y="2"/>
                      <a:pt x="12" y="2"/>
                      <a:pt x="11" y="2"/>
                    </a:cubicBezTo>
                    <a:cubicBezTo>
                      <a:pt x="11" y="2"/>
                      <a:pt x="11" y="2"/>
                      <a:pt x="11" y="2"/>
                    </a:cubicBezTo>
                    <a:cubicBezTo>
                      <a:pt x="11" y="1"/>
                      <a:pt x="10" y="1"/>
                      <a:pt x="10" y="1"/>
                    </a:cubicBezTo>
                    <a:cubicBezTo>
                      <a:pt x="10" y="1"/>
                      <a:pt x="10" y="1"/>
                      <a:pt x="9" y="1"/>
                    </a:cubicBezTo>
                    <a:cubicBezTo>
                      <a:pt x="9" y="1"/>
                      <a:pt x="9" y="1"/>
                      <a:pt x="8" y="1"/>
                    </a:cubicBezTo>
                    <a:cubicBezTo>
                      <a:pt x="8" y="0"/>
                      <a:pt x="8" y="1"/>
                      <a:pt x="7" y="1"/>
                    </a:cubicBezTo>
                    <a:cubicBezTo>
                      <a:pt x="7" y="1"/>
                      <a:pt x="6" y="1"/>
                      <a:pt x="6" y="1"/>
                    </a:cubicBezTo>
                    <a:cubicBezTo>
                      <a:pt x="5" y="0"/>
                      <a:pt x="5" y="0"/>
                      <a:pt x="5" y="0"/>
                    </a:cubicBezTo>
                    <a:cubicBezTo>
                      <a:pt x="4" y="0"/>
                      <a:pt x="4" y="0"/>
                      <a:pt x="4" y="0"/>
                    </a:cubicBezTo>
                    <a:cubicBezTo>
                      <a:pt x="4" y="0"/>
                      <a:pt x="4" y="0"/>
                      <a:pt x="4" y="0"/>
                    </a:cubicBezTo>
                    <a:cubicBezTo>
                      <a:pt x="4" y="1"/>
                      <a:pt x="4" y="1"/>
                      <a:pt x="4" y="1"/>
                    </a:cubicBezTo>
                    <a:cubicBezTo>
                      <a:pt x="3" y="1"/>
                      <a:pt x="4" y="2"/>
                      <a:pt x="4" y="2"/>
                    </a:cubicBezTo>
                    <a:cubicBezTo>
                      <a:pt x="4" y="2"/>
                      <a:pt x="4" y="2"/>
                      <a:pt x="3" y="3"/>
                    </a:cubicBezTo>
                    <a:cubicBezTo>
                      <a:pt x="3" y="3"/>
                      <a:pt x="3" y="3"/>
                      <a:pt x="2" y="3"/>
                    </a:cubicBezTo>
                    <a:cubicBezTo>
                      <a:pt x="2" y="3"/>
                      <a:pt x="2" y="3"/>
                      <a:pt x="2" y="3"/>
                    </a:cubicBezTo>
                    <a:cubicBezTo>
                      <a:pt x="1" y="3"/>
                      <a:pt x="1" y="3"/>
                      <a:pt x="1" y="4"/>
                    </a:cubicBezTo>
                    <a:cubicBezTo>
                      <a:pt x="0" y="4"/>
                      <a:pt x="0" y="4"/>
                      <a:pt x="0" y="5"/>
                    </a:cubicBezTo>
                    <a:cubicBezTo>
                      <a:pt x="0" y="5"/>
                      <a:pt x="1" y="5"/>
                      <a:pt x="1" y="5"/>
                    </a:cubicBezTo>
                    <a:cubicBezTo>
                      <a:pt x="1" y="5"/>
                      <a:pt x="1" y="6"/>
                      <a:pt x="1" y="6"/>
                    </a:cubicBezTo>
                    <a:cubicBezTo>
                      <a:pt x="2" y="7"/>
                      <a:pt x="2" y="7"/>
                      <a:pt x="2" y="7"/>
                    </a:cubicBezTo>
                    <a:cubicBezTo>
                      <a:pt x="2" y="7"/>
                      <a:pt x="2" y="8"/>
                      <a:pt x="2" y="8"/>
                    </a:cubicBezTo>
                    <a:cubicBezTo>
                      <a:pt x="2" y="8"/>
                      <a:pt x="3" y="8"/>
                      <a:pt x="3" y="8"/>
                    </a:cubicBezTo>
                    <a:cubicBezTo>
                      <a:pt x="3" y="8"/>
                      <a:pt x="3" y="9"/>
                      <a:pt x="4" y="9"/>
                    </a:cubicBezTo>
                    <a:cubicBezTo>
                      <a:pt x="4" y="9"/>
                      <a:pt x="4" y="9"/>
                      <a:pt x="4" y="9"/>
                    </a:cubicBezTo>
                    <a:cubicBezTo>
                      <a:pt x="4" y="9"/>
                      <a:pt x="5" y="9"/>
                      <a:pt x="5" y="10"/>
                    </a:cubicBezTo>
                    <a:cubicBezTo>
                      <a:pt x="5" y="10"/>
                      <a:pt x="5" y="10"/>
                      <a:pt x="5" y="10"/>
                    </a:cubicBezTo>
                    <a:cubicBezTo>
                      <a:pt x="4" y="10"/>
                      <a:pt x="4" y="10"/>
                      <a:pt x="4" y="10"/>
                    </a:cubicBezTo>
                    <a:cubicBezTo>
                      <a:pt x="5" y="10"/>
                      <a:pt x="5" y="10"/>
                      <a:pt x="6" y="10"/>
                    </a:cubicBezTo>
                    <a:cubicBezTo>
                      <a:pt x="6" y="10"/>
                      <a:pt x="6" y="10"/>
                      <a:pt x="6" y="9"/>
                    </a:cubicBezTo>
                    <a:cubicBezTo>
                      <a:pt x="7" y="9"/>
                      <a:pt x="7" y="8"/>
                      <a:pt x="7" y="8"/>
                    </a:cubicBezTo>
                    <a:cubicBezTo>
                      <a:pt x="8" y="8"/>
                      <a:pt x="8" y="8"/>
                      <a:pt x="8" y="8"/>
                    </a:cubicBezTo>
                    <a:cubicBezTo>
                      <a:pt x="9" y="8"/>
                      <a:pt x="9" y="8"/>
                      <a:pt x="9" y="8"/>
                    </a:cubicBezTo>
                    <a:cubicBezTo>
                      <a:pt x="10" y="8"/>
                      <a:pt x="10" y="8"/>
                      <a:pt x="10" y="8"/>
                    </a:cubicBezTo>
                    <a:cubicBezTo>
                      <a:pt x="11" y="8"/>
                      <a:pt x="11" y="8"/>
                      <a:pt x="11" y="9"/>
                    </a:cubicBezTo>
                    <a:cubicBezTo>
                      <a:pt x="11" y="9"/>
                      <a:pt x="11" y="9"/>
                      <a:pt x="11" y="10"/>
                    </a:cubicBezTo>
                    <a:cubicBezTo>
                      <a:pt x="11" y="10"/>
                      <a:pt x="12" y="10"/>
                      <a:pt x="12" y="11"/>
                    </a:cubicBezTo>
                    <a:cubicBezTo>
                      <a:pt x="12" y="11"/>
                      <a:pt x="12" y="11"/>
                      <a:pt x="12" y="11"/>
                    </a:cubicBezTo>
                    <a:cubicBezTo>
                      <a:pt x="12" y="11"/>
                      <a:pt x="11" y="11"/>
                      <a:pt x="11" y="12"/>
                    </a:cubicBezTo>
                    <a:cubicBezTo>
                      <a:pt x="11" y="12"/>
                      <a:pt x="11" y="12"/>
                      <a:pt x="12" y="12"/>
                    </a:cubicBezTo>
                    <a:cubicBezTo>
                      <a:pt x="12" y="12"/>
                      <a:pt x="12" y="12"/>
                      <a:pt x="12" y="12"/>
                    </a:cubicBezTo>
                    <a:cubicBezTo>
                      <a:pt x="12" y="12"/>
                      <a:pt x="12" y="12"/>
                      <a:pt x="12" y="12"/>
                    </a:cubicBezTo>
                    <a:cubicBezTo>
                      <a:pt x="13" y="12"/>
                      <a:pt x="13" y="11"/>
                      <a:pt x="14" y="12"/>
                    </a:cubicBezTo>
                    <a:cubicBezTo>
                      <a:pt x="14" y="12"/>
                      <a:pt x="14" y="12"/>
                      <a:pt x="14" y="12"/>
                    </a:cubicBezTo>
                    <a:cubicBezTo>
                      <a:pt x="14" y="13"/>
                      <a:pt x="14" y="13"/>
                      <a:pt x="14" y="14"/>
                    </a:cubicBezTo>
                    <a:cubicBezTo>
                      <a:pt x="14" y="14"/>
                      <a:pt x="14" y="15"/>
                      <a:pt x="14" y="15"/>
                    </a:cubicBezTo>
                    <a:cubicBezTo>
                      <a:pt x="15" y="15"/>
                      <a:pt x="15" y="16"/>
                      <a:pt x="15" y="15"/>
                    </a:cubicBezTo>
                    <a:cubicBezTo>
                      <a:pt x="16" y="15"/>
                      <a:pt x="16" y="14"/>
                      <a:pt x="16" y="14"/>
                    </a:cubicBezTo>
                    <a:cubicBezTo>
                      <a:pt x="16" y="14"/>
                      <a:pt x="17" y="14"/>
                      <a:pt x="17" y="14"/>
                    </a:cubicBezTo>
                    <a:cubicBezTo>
                      <a:pt x="18" y="14"/>
                      <a:pt x="18" y="14"/>
                      <a:pt x="18" y="14"/>
                    </a:cubicBezTo>
                    <a:cubicBezTo>
                      <a:pt x="18" y="14"/>
                      <a:pt x="18" y="14"/>
                      <a:pt x="18" y="14"/>
                    </a:cubicBezTo>
                    <a:cubicBezTo>
                      <a:pt x="18" y="13"/>
                      <a:pt x="18" y="13"/>
                      <a:pt x="18" y="13"/>
                    </a:cubicBezTo>
                    <a:cubicBezTo>
                      <a:pt x="18" y="12"/>
                      <a:pt x="17" y="12"/>
                      <a:pt x="17" y="12"/>
                    </a:cubicBezTo>
                    <a:cubicBezTo>
                      <a:pt x="17" y="12"/>
                      <a:pt x="18" y="12"/>
                      <a:pt x="18" y="12"/>
                    </a:cubicBezTo>
                    <a:cubicBezTo>
                      <a:pt x="18" y="12"/>
                      <a:pt x="19" y="12"/>
                      <a:pt x="19" y="12"/>
                    </a:cubicBezTo>
                    <a:cubicBezTo>
                      <a:pt x="19" y="12"/>
                      <a:pt x="19" y="11"/>
                      <a:pt x="19" y="11"/>
                    </a:cubicBezTo>
                    <a:cubicBezTo>
                      <a:pt x="19" y="11"/>
                      <a:pt x="18" y="11"/>
                      <a:pt x="18"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3" name="Google Shape;883;p25"/>
              <p:cNvSpPr/>
              <p:nvPr/>
            </p:nvSpPr>
            <p:spPr>
              <a:xfrm>
                <a:off x="3827464" y="268605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4" name="Google Shape;884;p25"/>
              <p:cNvSpPr/>
              <p:nvPr/>
            </p:nvSpPr>
            <p:spPr>
              <a:xfrm>
                <a:off x="3783014" y="274002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5" name="Google Shape;885;p25"/>
              <p:cNvSpPr/>
              <p:nvPr/>
            </p:nvSpPr>
            <p:spPr>
              <a:xfrm>
                <a:off x="4106864" y="2730501"/>
                <a:ext cx="119063" cy="204788"/>
              </a:xfrm>
              <a:custGeom>
                <a:rect b="b" l="l" r="r" t="t"/>
                <a:pathLst>
                  <a:path extrusionOk="0" h="19" w="11">
                    <a:moveTo>
                      <a:pt x="11" y="12"/>
                    </a:moveTo>
                    <a:cubicBezTo>
                      <a:pt x="10" y="12"/>
                      <a:pt x="11" y="11"/>
                      <a:pt x="11" y="11"/>
                    </a:cubicBezTo>
                    <a:cubicBezTo>
                      <a:pt x="11" y="10"/>
                      <a:pt x="11" y="10"/>
                      <a:pt x="11" y="10"/>
                    </a:cubicBezTo>
                    <a:cubicBezTo>
                      <a:pt x="11" y="9"/>
                      <a:pt x="11" y="9"/>
                      <a:pt x="11" y="8"/>
                    </a:cubicBezTo>
                    <a:cubicBezTo>
                      <a:pt x="11" y="7"/>
                      <a:pt x="10" y="7"/>
                      <a:pt x="10" y="6"/>
                    </a:cubicBezTo>
                    <a:cubicBezTo>
                      <a:pt x="10" y="6"/>
                      <a:pt x="10" y="5"/>
                      <a:pt x="10" y="5"/>
                    </a:cubicBezTo>
                    <a:cubicBezTo>
                      <a:pt x="10" y="4"/>
                      <a:pt x="10" y="4"/>
                      <a:pt x="10" y="3"/>
                    </a:cubicBezTo>
                    <a:cubicBezTo>
                      <a:pt x="10" y="3"/>
                      <a:pt x="10" y="3"/>
                      <a:pt x="10" y="2"/>
                    </a:cubicBezTo>
                    <a:cubicBezTo>
                      <a:pt x="10" y="2"/>
                      <a:pt x="10" y="1"/>
                      <a:pt x="10" y="1"/>
                    </a:cubicBezTo>
                    <a:cubicBezTo>
                      <a:pt x="10" y="1"/>
                      <a:pt x="10" y="1"/>
                      <a:pt x="10" y="1"/>
                    </a:cubicBezTo>
                    <a:cubicBezTo>
                      <a:pt x="9" y="1"/>
                      <a:pt x="9" y="1"/>
                      <a:pt x="9" y="1"/>
                    </a:cubicBezTo>
                    <a:cubicBezTo>
                      <a:pt x="8" y="1"/>
                      <a:pt x="8" y="0"/>
                      <a:pt x="7" y="0"/>
                    </a:cubicBezTo>
                    <a:cubicBezTo>
                      <a:pt x="7" y="1"/>
                      <a:pt x="7" y="1"/>
                      <a:pt x="7" y="1"/>
                    </a:cubicBezTo>
                    <a:cubicBezTo>
                      <a:pt x="6" y="1"/>
                      <a:pt x="6" y="1"/>
                      <a:pt x="6" y="1"/>
                    </a:cubicBezTo>
                    <a:cubicBezTo>
                      <a:pt x="6" y="1"/>
                      <a:pt x="6" y="1"/>
                      <a:pt x="5" y="1"/>
                    </a:cubicBezTo>
                    <a:cubicBezTo>
                      <a:pt x="5" y="1"/>
                      <a:pt x="4" y="1"/>
                      <a:pt x="3" y="1"/>
                    </a:cubicBezTo>
                    <a:cubicBezTo>
                      <a:pt x="3" y="1"/>
                      <a:pt x="2" y="0"/>
                      <a:pt x="2" y="1"/>
                    </a:cubicBezTo>
                    <a:cubicBezTo>
                      <a:pt x="1" y="1"/>
                      <a:pt x="1" y="1"/>
                      <a:pt x="1" y="2"/>
                    </a:cubicBezTo>
                    <a:cubicBezTo>
                      <a:pt x="1" y="2"/>
                      <a:pt x="1" y="2"/>
                      <a:pt x="1" y="3"/>
                    </a:cubicBezTo>
                    <a:cubicBezTo>
                      <a:pt x="1" y="3"/>
                      <a:pt x="2" y="4"/>
                      <a:pt x="1" y="4"/>
                    </a:cubicBezTo>
                    <a:cubicBezTo>
                      <a:pt x="1" y="4"/>
                      <a:pt x="1" y="4"/>
                      <a:pt x="1" y="5"/>
                    </a:cubicBezTo>
                    <a:cubicBezTo>
                      <a:pt x="1" y="5"/>
                      <a:pt x="1" y="5"/>
                      <a:pt x="1" y="5"/>
                    </a:cubicBezTo>
                    <a:cubicBezTo>
                      <a:pt x="1" y="5"/>
                      <a:pt x="2" y="5"/>
                      <a:pt x="2" y="6"/>
                    </a:cubicBezTo>
                    <a:cubicBezTo>
                      <a:pt x="2" y="6"/>
                      <a:pt x="1" y="7"/>
                      <a:pt x="1" y="7"/>
                    </a:cubicBezTo>
                    <a:cubicBezTo>
                      <a:pt x="1" y="7"/>
                      <a:pt x="1" y="7"/>
                      <a:pt x="1" y="8"/>
                    </a:cubicBezTo>
                    <a:cubicBezTo>
                      <a:pt x="0" y="8"/>
                      <a:pt x="1" y="9"/>
                      <a:pt x="1" y="9"/>
                    </a:cubicBezTo>
                    <a:cubicBezTo>
                      <a:pt x="1" y="10"/>
                      <a:pt x="1" y="10"/>
                      <a:pt x="1" y="11"/>
                    </a:cubicBezTo>
                    <a:cubicBezTo>
                      <a:pt x="1" y="11"/>
                      <a:pt x="1" y="11"/>
                      <a:pt x="0" y="12"/>
                    </a:cubicBezTo>
                    <a:cubicBezTo>
                      <a:pt x="0" y="12"/>
                      <a:pt x="0" y="12"/>
                      <a:pt x="0" y="13"/>
                    </a:cubicBezTo>
                    <a:cubicBezTo>
                      <a:pt x="0" y="13"/>
                      <a:pt x="0" y="14"/>
                      <a:pt x="0" y="14"/>
                    </a:cubicBezTo>
                    <a:cubicBezTo>
                      <a:pt x="0" y="15"/>
                      <a:pt x="0" y="15"/>
                      <a:pt x="0" y="16"/>
                    </a:cubicBezTo>
                    <a:cubicBezTo>
                      <a:pt x="1" y="16"/>
                      <a:pt x="1" y="16"/>
                      <a:pt x="1" y="17"/>
                    </a:cubicBezTo>
                    <a:cubicBezTo>
                      <a:pt x="1" y="17"/>
                      <a:pt x="1" y="17"/>
                      <a:pt x="1" y="18"/>
                    </a:cubicBezTo>
                    <a:cubicBezTo>
                      <a:pt x="1" y="18"/>
                      <a:pt x="1" y="18"/>
                      <a:pt x="1" y="18"/>
                    </a:cubicBezTo>
                    <a:cubicBezTo>
                      <a:pt x="1" y="18"/>
                      <a:pt x="1" y="18"/>
                      <a:pt x="2" y="18"/>
                    </a:cubicBezTo>
                    <a:cubicBezTo>
                      <a:pt x="2" y="18"/>
                      <a:pt x="2" y="19"/>
                      <a:pt x="2" y="19"/>
                    </a:cubicBezTo>
                    <a:cubicBezTo>
                      <a:pt x="3" y="19"/>
                      <a:pt x="3" y="18"/>
                      <a:pt x="3" y="18"/>
                    </a:cubicBezTo>
                    <a:cubicBezTo>
                      <a:pt x="4" y="18"/>
                      <a:pt x="4" y="18"/>
                      <a:pt x="5" y="18"/>
                    </a:cubicBezTo>
                    <a:cubicBezTo>
                      <a:pt x="5" y="18"/>
                      <a:pt x="5" y="17"/>
                      <a:pt x="6" y="17"/>
                    </a:cubicBezTo>
                    <a:cubicBezTo>
                      <a:pt x="6" y="17"/>
                      <a:pt x="6" y="17"/>
                      <a:pt x="7" y="17"/>
                    </a:cubicBezTo>
                    <a:cubicBezTo>
                      <a:pt x="7" y="17"/>
                      <a:pt x="7" y="17"/>
                      <a:pt x="7" y="17"/>
                    </a:cubicBezTo>
                    <a:cubicBezTo>
                      <a:pt x="8" y="16"/>
                      <a:pt x="8" y="16"/>
                      <a:pt x="8" y="16"/>
                    </a:cubicBezTo>
                    <a:cubicBezTo>
                      <a:pt x="9" y="16"/>
                      <a:pt x="9" y="16"/>
                      <a:pt x="9" y="16"/>
                    </a:cubicBezTo>
                    <a:cubicBezTo>
                      <a:pt x="10" y="16"/>
                      <a:pt x="10" y="16"/>
                      <a:pt x="10" y="16"/>
                    </a:cubicBezTo>
                    <a:cubicBezTo>
                      <a:pt x="11" y="16"/>
                      <a:pt x="11" y="16"/>
                      <a:pt x="11" y="15"/>
                    </a:cubicBezTo>
                    <a:cubicBezTo>
                      <a:pt x="11" y="15"/>
                      <a:pt x="11" y="15"/>
                      <a:pt x="11" y="15"/>
                    </a:cubicBezTo>
                    <a:cubicBezTo>
                      <a:pt x="11" y="15"/>
                      <a:pt x="11" y="15"/>
                      <a:pt x="11" y="15"/>
                    </a:cubicBezTo>
                    <a:cubicBezTo>
                      <a:pt x="11" y="14"/>
                      <a:pt x="11" y="14"/>
                      <a:pt x="11" y="14"/>
                    </a:cubicBezTo>
                    <a:cubicBezTo>
                      <a:pt x="11" y="13"/>
                      <a:pt x="11" y="13"/>
                      <a:pt x="11"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6" name="Google Shape;886;p25"/>
              <p:cNvSpPr/>
              <p:nvPr/>
            </p:nvSpPr>
            <p:spPr>
              <a:xfrm>
                <a:off x="4518027" y="3205164"/>
                <a:ext cx="53975" cy="53975"/>
              </a:xfrm>
              <a:custGeom>
                <a:rect b="b" l="l" r="r" t="t"/>
                <a:pathLst>
                  <a:path extrusionOk="0" h="5" w="5">
                    <a:moveTo>
                      <a:pt x="2" y="2"/>
                    </a:moveTo>
                    <a:cubicBezTo>
                      <a:pt x="3" y="2"/>
                      <a:pt x="3" y="2"/>
                      <a:pt x="3" y="2"/>
                    </a:cubicBezTo>
                    <a:cubicBezTo>
                      <a:pt x="4" y="2"/>
                      <a:pt x="4" y="2"/>
                      <a:pt x="4" y="2"/>
                    </a:cubicBezTo>
                    <a:cubicBezTo>
                      <a:pt x="5" y="2"/>
                      <a:pt x="5" y="2"/>
                      <a:pt x="5" y="2"/>
                    </a:cubicBezTo>
                    <a:cubicBezTo>
                      <a:pt x="5" y="1"/>
                      <a:pt x="5" y="1"/>
                      <a:pt x="4" y="1"/>
                    </a:cubicBezTo>
                    <a:cubicBezTo>
                      <a:pt x="4" y="0"/>
                      <a:pt x="4" y="1"/>
                      <a:pt x="3" y="1"/>
                    </a:cubicBezTo>
                    <a:cubicBezTo>
                      <a:pt x="3" y="1"/>
                      <a:pt x="3" y="1"/>
                      <a:pt x="2" y="1"/>
                    </a:cubicBezTo>
                    <a:cubicBezTo>
                      <a:pt x="2" y="1"/>
                      <a:pt x="2" y="2"/>
                      <a:pt x="1" y="2"/>
                    </a:cubicBezTo>
                    <a:cubicBezTo>
                      <a:pt x="1" y="2"/>
                      <a:pt x="1" y="2"/>
                      <a:pt x="0" y="2"/>
                    </a:cubicBezTo>
                    <a:cubicBezTo>
                      <a:pt x="0" y="2"/>
                      <a:pt x="0" y="3"/>
                      <a:pt x="0" y="3"/>
                    </a:cubicBezTo>
                    <a:cubicBezTo>
                      <a:pt x="0" y="3"/>
                      <a:pt x="0" y="3"/>
                      <a:pt x="0" y="3"/>
                    </a:cubicBezTo>
                    <a:cubicBezTo>
                      <a:pt x="0" y="3"/>
                      <a:pt x="0" y="3"/>
                      <a:pt x="0" y="3"/>
                    </a:cubicBezTo>
                    <a:cubicBezTo>
                      <a:pt x="0" y="4"/>
                      <a:pt x="0" y="4"/>
                      <a:pt x="1" y="4"/>
                    </a:cubicBezTo>
                    <a:cubicBezTo>
                      <a:pt x="1" y="4"/>
                      <a:pt x="1" y="5"/>
                      <a:pt x="1" y="5"/>
                    </a:cubicBezTo>
                    <a:cubicBezTo>
                      <a:pt x="1" y="5"/>
                      <a:pt x="1" y="5"/>
                      <a:pt x="1" y="5"/>
                    </a:cubicBezTo>
                    <a:cubicBezTo>
                      <a:pt x="1" y="5"/>
                      <a:pt x="1" y="5"/>
                      <a:pt x="1" y="4"/>
                    </a:cubicBezTo>
                    <a:cubicBezTo>
                      <a:pt x="2" y="4"/>
                      <a:pt x="1" y="4"/>
                      <a:pt x="2" y="3"/>
                    </a:cubicBezTo>
                    <a:cubicBezTo>
                      <a:pt x="2" y="3"/>
                      <a:pt x="2"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7" name="Google Shape;887;p25"/>
              <p:cNvSpPr/>
              <p:nvPr/>
            </p:nvSpPr>
            <p:spPr>
              <a:xfrm>
                <a:off x="4506914" y="3259139"/>
                <a:ext cx="346075" cy="388938"/>
              </a:xfrm>
              <a:custGeom>
                <a:rect b="b" l="l" r="r" t="t"/>
                <a:pathLst>
                  <a:path extrusionOk="0" h="36" w="32">
                    <a:moveTo>
                      <a:pt x="31" y="18"/>
                    </a:moveTo>
                    <a:cubicBezTo>
                      <a:pt x="31" y="18"/>
                      <a:pt x="31" y="18"/>
                      <a:pt x="31" y="18"/>
                    </a:cubicBezTo>
                    <a:cubicBezTo>
                      <a:pt x="31" y="17"/>
                      <a:pt x="31" y="17"/>
                      <a:pt x="31" y="17"/>
                    </a:cubicBezTo>
                    <a:cubicBezTo>
                      <a:pt x="31" y="16"/>
                      <a:pt x="31" y="16"/>
                      <a:pt x="31" y="15"/>
                    </a:cubicBezTo>
                    <a:cubicBezTo>
                      <a:pt x="31" y="15"/>
                      <a:pt x="31" y="15"/>
                      <a:pt x="31" y="15"/>
                    </a:cubicBezTo>
                    <a:cubicBezTo>
                      <a:pt x="31" y="15"/>
                      <a:pt x="31" y="15"/>
                      <a:pt x="30" y="15"/>
                    </a:cubicBezTo>
                    <a:cubicBezTo>
                      <a:pt x="30" y="15"/>
                      <a:pt x="29" y="15"/>
                      <a:pt x="29" y="15"/>
                    </a:cubicBezTo>
                    <a:cubicBezTo>
                      <a:pt x="29" y="15"/>
                      <a:pt x="28" y="15"/>
                      <a:pt x="28" y="15"/>
                    </a:cubicBezTo>
                    <a:cubicBezTo>
                      <a:pt x="28" y="15"/>
                      <a:pt x="27" y="16"/>
                      <a:pt x="27" y="15"/>
                    </a:cubicBezTo>
                    <a:cubicBezTo>
                      <a:pt x="27" y="15"/>
                      <a:pt x="27" y="15"/>
                      <a:pt x="27" y="15"/>
                    </a:cubicBezTo>
                    <a:cubicBezTo>
                      <a:pt x="27" y="14"/>
                      <a:pt x="27" y="14"/>
                      <a:pt x="27" y="14"/>
                    </a:cubicBezTo>
                    <a:cubicBezTo>
                      <a:pt x="27" y="13"/>
                      <a:pt x="27" y="13"/>
                      <a:pt x="27" y="12"/>
                    </a:cubicBezTo>
                    <a:cubicBezTo>
                      <a:pt x="27" y="12"/>
                      <a:pt x="26" y="11"/>
                      <a:pt x="26" y="11"/>
                    </a:cubicBezTo>
                    <a:cubicBezTo>
                      <a:pt x="26" y="10"/>
                      <a:pt x="26" y="10"/>
                      <a:pt x="26" y="9"/>
                    </a:cubicBezTo>
                    <a:cubicBezTo>
                      <a:pt x="26" y="8"/>
                      <a:pt x="26" y="8"/>
                      <a:pt x="26" y="7"/>
                    </a:cubicBezTo>
                    <a:cubicBezTo>
                      <a:pt x="26" y="7"/>
                      <a:pt x="26" y="7"/>
                      <a:pt x="26" y="6"/>
                    </a:cubicBezTo>
                    <a:cubicBezTo>
                      <a:pt x="26" y="6"/>
                      <a:pt x="26" y="6"/>
                      <a:pt x="26" y="5"/>
                    </a:cubicBezTo>
                    <a:cubicBezTo>
                      <a:pt x="26" y="5"/>
                      <a:pt x="26" y="5"/>
                      <a:pt x="26" y="4"/>
                    </a:cubicBezTo>
                    <a:cubicBezTo>
                      <a:pt x="26" y="4"/>
                      <a:pt x="25" y="4"/>
                      <a:pt x="25" y="4"/>
                    </a:cubicBezTo>
                    <a:cubicBezTo>
                      <a:pt x="24" y="4"/>
                      <a:pt x="23" y="5"/>
                      <a:pt x="23" y="4"/>
                    </a:cubicBezTo>
                    <a:cubicBezTo>
                      <a:pt x="23" y="4"/>
                      <a:pt x="23" y="4"/>
                      <a:pt x="23" y="4"/>
                    </a:cubicBezTo>
                    <a:cubicBezTo>
                      <a:pt x="23" y="3"/>
                      <a:pt x="22" y="4"/>
                      <a:pt x="22" y="3"/>
                    </a:cubicBezTo>
                    <a:cubicBezTo>
                      <a:pt x="21" y="3"/>
                      <a:pt x="21" y="3"/>
                      <a:pt x="21" y="4"/>
                    </a:cubicBezTo>
                    <a:cubicBezTo>
                      <a:pt x="20" y="4"/>
                      <a:pt x="20" y="4"/>
                      <a:pt x="20" y="4"/>
                    </a:cubicBezTo>
                    <a:cubicBezTo>
                      <a:pt x="20" y="5"/>
                      <a:pt x="20" y="5"/>
                      <a:pt x="20" y="5"/>
                    </a:cubicBezTo>
                    <a:cubicBezTo>
                      <a:pt x="20" y="6"/>
                      <a:pt x="20" y="6"/>
                      <a:pt x="20" y="6"/>
                    </a:cubicBezTo>
                    <a:cubicBezTo>
                      <a:pt x="20" y="6"/>
                      <a:pt x="19" y="6"/>
                      <a:pt x="19" y="6"/>
                    </a:cubicBezTo>
                    <a:cubicBezTo>
                      <a:pt x="19" y="6"/>
                      <a:pt x="18" y="6"/>
                      <a:pt x="18" y="6"/>
                    </a:cubicBezTo>
                    <a:cubicBezTo>
                      <a:pt x="17" y="6"/>
                      <a:pt x="17" y="6"/>
                      <a:pt x="17" y="6"/>
                    </a:cubicBezTo>
                    <a:cubicBezTo>
                      <a:pt x="16" y="6"/>
                      <a:pt x="16" y="7"/>
                      <a:pt x="16" y="7"/>
                    </a:cubicBezTo>
                    <a:cubicBezTo>
                      <a:pt x="15" y="7"/>
                      <a:pt x="15" y="6"/>
                      <a:pt x="15" y="6"/>
                    </a:cubicBezTo>
                    <a:cubicBezTo>
                      <a:pt x="14" y="6"/>
                      <a:pt x="14" y="5"/>
                      <a:pt x="14" y="5"/>
                    </a:cubicBezTo>
                    <a:cubicBezTo>
                      <a:pt x="14" y="5"/>
                      <a:pt x="14" y="4"/>
                      <a:pt x="14" y="4"/>
                    </a:cubicBezTo>
                    <a:cubicBezTo>
                      <a:pt x="13" y="4"/>
                      <a:pt x="13" y="3"/>
                      <a:pt x="13" y="3"/>
                    </a:cubicBezTo>
                    <a:cubicBezTo>
                      <a:pt x="13" y="2"/>
                      <a:pt x="13" y="2"/>
                      <a:pt x="13" y="2"/>
                    </a:cubicBezTo>
                    <a:cubicBezTo>
                      <a:pt x="13" y="1"/>
                      <a:pt x="13" y="1"/>
                      <a:pt x="13" y="1"/>
                    </a:cubicBezTo>
                    <a:cubicBezTo>
                      <a:pt x="13" y="1"/>
                      <a:pt x="13" y="1"/>
                      <a:pt x="13" y="0"/>
                    </a:cubicBezTo>
                    <a:cubicBezTo>
                      <a:pt x="13" y="0"/>
                      <a:pt x="12" y="0"/>
                      <a:pt x="12" y="0"/>
                    </a:cubicBezTo>
                    <a:cubicBezTo>
                      <a:pt x="11" y="0"/>
                      <a:pt x="11" y="0"/>
                      <a:pt x="10" y="0"/>
                    </a:cubicBezTo>
                    <a:cubicBezTo>
                      <a:pt x="9" y="0"/>
                      <a:pt x="9" y="0"/>
                      <a:pt x="8" y="0"/>
                    </a:cubicBezTo>
                    <a:cubicBezTo>
                      <a:pt x="8" y="0"/>
                      <a:pt x="8" y="0"/>
                      <a:pt x="7" y="0"/>
                    </a:cubicBezTo>
                    <a:cubicBezTo>
                      <a:pt x="6" y="0"/>
                      <a:pt x="6" y="0"/>
                      <a:pt x="5" y="0"/>
                    </a:cubicBezTo>
                    <a:cubicBezTo>
                      <a:pt x="5" y="0"/>
                      <a:pt x="4" y="0"/>
                      <a:pt x="4" y="0"/>
                    </a:cubicBezTo>
                    <a:cubicBezTo>
                      <a:pt x="4" y="0"/>
                      <a:pt x="4" y="1"/>
                      <a:pt x="3" y="1"/>
                    </a:cubicBezTo>
                    <a:cubicBezTo>
                      <a:pt x="3" y="1"/>
                      <a:pt x="3" y="1"/>
                      <a:pt x="3" y="1"/>
                    </a:cubicBezTo>
                    <a:cubicBezTo>
                      <a:pt x="2" y="1"/>
                      <a:pt x="2" y="1"/>
                      <a:pt x="2" y="1"/>
                    </a:cubicBezTo>
                    <a:cubicBezTo>
                      <a:pt x="2" y="1"/>
                      <a:pt x="2" y="1"/>
                      <a:pt x="2" y="1"/>
                    </a:cubicBezTo>
                    <a:cubicBezTo>
                      <a:pt x="1" y="2"/>
                      <a:pt x="2" y="2"/>
                      <a:pt x="2" y="3"/>
                    </a:cubicBezTo>
                    <a:cubicBezTo>
                      <a:pt x="2" y="3"/>
                      <a:pt x="2" y="3"/>
                      <a:pt x="3" y="3"/>
                    </a:cubicBezTo>
                    <a:cubicBezTo>
                      <a:pt x="3" y="4"/>
                      <a:pt x="3" y="4"/>
                      <a:pt x="3" y="5"/>
                    </a:cubicBezTo>
                    <a:cubicBezTo>
                      <a:pt x="3" y="5"/>
                      <a:pt x="3" y="6"/>
                      <a:pt x="4" y="6"/>
                    </a:cubicBezTo>
                    <a:cubicBezTo>
                      <a:pt x="4" y="6"/>
                      <a:pt x="4" y="6"/>
                      <a:pt x="4" y="7"/>
                    </a:cubicBezTo>
                    <a:cubicBezTo>
                      <a:pt x="4" y="7"/>
                      <a:pt x="5" y="8"/>
                      <a:pt x="4" y="8"/>
                    </a:cubicBezTo>
                    <a:cubicBezTo>
                      <a:pt x="4" y="9"/>
                      <a:pt x="4" y="9"/>
                      <a:pt x="4" y="9"/>
                    </a:cubicBezTo>
                    <a:cubicBezTo>
                      <a:pt x="4" y="10"/>
                      <a:pt x="4" y="10"/>
                      <a:pt x="4" y="10"/>
                    </a:cubicBezTo>
                    <a:cubicBezTo>
                      <a:pt x="4" y="11"/>
                      <a:pt x="4" y="11"/>
                      <a:pt x="4" y="12"/>
                    </a:cubicBezTo>
                    <a:cubicBezTo>
                      <a:pt x="4" y="12"/>
                      <a:pt x="5" y="13"/>
                      <a:pt x="5" y="13"/>
                    </a:cubicBezTo>
                    <a:cubicBezTo>
                      <a:pt x="5" y="14"/>
                      <a:pt x="5" y="14"/>
                      <a:pt x="5" y="14"/>
                    </a:cubicBezTo>
                    <a:cubicBezTo>
                      <a:pt x="5" y="15"/>
                      <a:pt x="6" y="15"/>
                      <a:pt x="6" y="16"/>
                    </a:cubicBezTo>
                    <a:cubicBezTo>
                      <a:pt x="6" y="17"/>
                      <a:pt x="5" y="17"/>
                      <a:pt x="5" y="18"/>
                    </a:cubicBezTo>
                    <a:cubicBezTo>
                      <a:pt x="5" y="18"/>
                      <a:pt x="5" y="18"/>
                      <a:pt x="5" y="18"/>
                    </a:cubicBezTo>
                    <a:cubicBezTo>
                      <a:pt x="5" y="18"/>
                      <a:pt x="4" y="18"/>
                      <a:pt x="4" y="18"/>
                    </a:cubicBezTo>
                    <a:cubicBezTo>
                      <a:pt x="4" y="19"/>
                      <a:pt x="4" y="19"/>
                      <a:pt x="3" y="19"/>
                    </a:cubicBezTo>
                    <a:cubicBezTo>
                      <a:pt x="3" y="19"/>
                      <a:pt x="3" y="20"/>
                      <a:pt x="3" y="21"/>
                    </a:cubicBezTo>
                    <a:cubicBezTo>
                      <a:pt x="3" y="21"/>
                      <a:pt x="3" y="21"/>
                      <a:pt x="3" y="22"/>
                    </a:cubicBezTo>
                    <a:cubicBezTo>
                      <a:pt x="2" y="22"/>
                      <a:pt x="2" y="22"/>
                      <a:pt x="2" y="22"/>
                    </a:cubicBezTo>
                    <a:cubicBezTo>
                      <a:pt x="2" y="23"/>
                      <a:pt x="2" y="23"/>
                      <a:pt x="2" y="24"/>
                    </a:cubicBezTo>
                    <a:cubicBezTo>
                      <a:pt x="2" y="24"/>
                      <a:pt x="2" y="25"/>
                      <a:pt x="2" y="25"/>
                    </a:cubicBezTo>
                    <a:cubicBezTo>
                      <a:pt x="2" y="26"/>
                      <a:pt x="2" y="26"/>
                      <a:pt x="2" y="26"/>
                    </a:cubicBezTo>
                    <a:cubicBezTo>
                      <a:pt x="1" y="26"/>
                      <a:pt x="1" y="27"/>
                      <a:pt x="1" y="27"/>
                    </a:cubicBezTo>
                    <a:cubicBezTo>
                      <a:pt x="1" y="27"/>
                      <a:pt x="1" y="28"/>
                      <a:pt x="0" y="28"/>
                    </a:cubicBezTo>
                    <a:cubicBezTo>
                      <a:pt x="0" y="29"/>
                      <a:pt x="0" y="29"/>
                      <a:pt x="0" y="30"/>
                    </a:cubicBezTo>
                    <a:cubicBezTo>
                      <a:pt x="0" y="31"/>
                      <a:pt x="0" y="31"/>
                      <a:pt x="0" y="32"/>
                    </a:cubicBezTo>
                    <a:cubicBezTo>
                      <a:pt x="0" y="32"/>
                      <a:pt x="0" y="32"/>
                      <a:pt x="0" y="33"/>
                    </a:cubicBezTo>
                    <a:cubicBezTo>
                      <a:pt x="0" y="33"/>
                      <a:pt x="0" y="33"/>
                      <a:pt x="0" y="33"/>
                    </a:cubicBezTo>
                    <a:cubicBezTo>
                      <a:pt x="1" y="33"/>
                      <a:pt x="1" y="33"/>
                      <a:pt x="1" y="33"/>
                    </a:cubicBezTo>
                    <a:cubicBezTo>
                      <a:pt x="2" y="33"/>
                      <a:pt x="2" y="33"/>
                      <a:pt x="2" y="33"/>
                    </a:cubicBezTo>
                    <a:cubicBezTo>
                      <a:pt x="3" y="33"/>
                      <a:pt x="3" y="32"/>
                      <a:pt x="3" y="32"/>
                    </a:cubicBezTo>
                    <a:cubicBezTo>
                      <a:pt x="3" y="32"/>
                      <a:pt x="4" y="33"/>
                      <a:pt x="4" y="33"/>
                    </a:cubicBezTo>
                    <a:cubicBezTo>
                      <a:pt x="4" y="33"/>
                      <a:pt x="4" y="33"/>
                      <a:pt x="5" y="33"/>
                    </a:cubicBezTo>
                    <a:cubicBezTo>
                      <a:pt x="5" y="33"/>
                      <a:pt x="5" y="33"/>
                      <a:pt x="6" y="34"/>
                    </a:cubicBezTo>
                    <a:cubicBezTo>
                      <a:pt x="7" y="34"/>
                      <a:pt x="7" y="33"/>
                      <a:pt x="8" y="33"/>
                    </a:cubicBezTo>
                    <a:cubicBezTo>
                      <a:pt x="9" y="33"/>
                      <a:pt x="9" y="33"/>
                      <a:pt x="10" y="33"/>
                    </a:cubicBezTo>
                    <a:cubicBezTo>
                      <a:pt x="10" y="33"/>
                      <a:pt x="11" y="33"/>
                      <a:pt x="12" y="33"/>
                    </a:cubicBezTo>
                    <a:cubicBezTo>
                      <a:pt x="12" y="33"/>
                      <a:pt x="13" y="33"/>
                      <a:pt x="13" y="34"/>
                    </a:cubicBezTo>
                    <a:cubicBezTo>
                      <a:pt x="14" y="34"/>
                      <a:pt x="14" y="33"/>
                      <a:pt x="15" y="33"/>
                    </a:cubicBezTo>
                    <a:cubicBezTo>
                      <a:pt x="16" y="33"/>
                      <a:pt x="16" y="33"/>
                      <a:pt x="17" y="34"/>
                    </a:cubicBezTo>
                    <a:cubicBezTo>
                      <a:pt x="17" y="34"/>
                      <a:pt x="17" y="34"/>
                      <a:pt x="17" y="34"/>
                    </a:cubicBezTo>
                    <a:cubicBezTo>
                      <a:pt x="18" y="35"/>
                      <a:pt x="18" y="35"/>
                      <a:pt x="18" y="35"/>
                    </a:cubicBezTo>
                    <a:cubicBezTo>
                      <a:pt x="19" y="35"/>
                      <a:pt x="19" y="35"/>
                      <a:pt x="20" y="35"/>
                    </a:cubicBezTo>
                    <a:cubicBezTo>
                      <a:pt x="21" y="35"/>
                      <a:pt x="21" y="35"/>
                      <a:pt x="22" y="35"/>
                    </a:cubicBezTo>
                    <a:cubicBezTo>
                      <a:pt x="22" y="35"/>
                      <a:pt x="22" y="35"/>
                      <a:pt x="23" y="35"/>
                    </a:cubicBezTo>
                    <a:cubicBezTo>
                      <a:pt x="23" y="36"/>
                      <a:pt x="23" y="35"/>
                      <a:pt x="24" y="35"/>
                    </a:cubicBezTo>
                    <a:cubicBezTo>
                      <a:pt x="24" y="35"/>
                      <a:pt x="24" y="35"/>
                      <a:pt x="24" y="35"/>
                    </a:cubicBezTo>
                    <a:cubicBezTo>
                      <a:pt x="25" y="35"/>
                      <a:pt x="26" y="35"/>
                      <a:pt x="27" y="35"/>
                    </a:cubicBezTo>
                    <a:cubicBezTo>
                      <a:pt x="27" y="35"/>
                      <a:pt x="27" y="35"/>
                      <a:pt x="28" y="35"/>
                    </a:cubicBezTo>
                    <a:cubicBezTo>
                      <a:pt x="28" y="34"/>
                      <a:pt x="28" y="34"/>
                      <a:pt x="29" y="34"/>
                    </a:cubicBezTo>
                    <a:cubicBezTo>
                      <a:pt x="29" y="34"/>
                      <a:pt x="29" y="34"/>
                      <a:pt x="29" y="34"/>
                    </a:cubicBezTo>
                    <a:cubicBezTo>
                      <a:pt x="26" y="30"/>
                      <a:pt x="26" y="30"/>
                      <a:pt x="26" y="30"/>
                    </a:cubicBezTo>
                    <a:cubicBezTo>
                      <a:pt x="26" y="29"/>
                      <a:pt x="26" y="28"/>
                      <a:pt x="26" y="27"/>
                    </a:cubicBezTo>
                    <a:cubicBezTo>
                      <a:pt x="26" y="26"/>
                      <a:pt x="26" y="25"/>
                      <a:pt x="26" y="24"/>
                    </a:cubicBezTo>
                    <a:cubicBezTo>
                      <a:pt x="26" y="24"/>
                      <a:pt x="26" y="23"/>
                      <a:pt x="26" y="22"/>
                    </a:cubicBezTo>
                    <a:cubicBezTo>
                      <a:pt x="26" y="22"/>
                      <a:pt x="26" y="21"/>
                      <a:pt x="26" y="21"/>
                    </a:cubicBezTo>
                    <a:cubicBezTo>
                      <a:pt x="26" y="21"/>
                      <a:pt x="27" y="21"/>
                      <a:pt x="27" y="21"/>
                    </a:cubicBezTo>
                    <a:cubicBezTo>
                      <a:pt x="28" y="21"/>
                      <a:pt x="28" y="21"/>
                      <a:pt x="29" y="21"/>
                    </a:cubicBezTo>
                    <a:cubicBezTo>
                      <a:pt x="29" y="21"/>
                      <a:pt x="29" y="21"/>
                      <a:pt x="30" y="21"/>
                    </a:cubicBezTo>
                    <a:cubicBezTo>
                      <a:pt x="30" y="21"/>
                      <a:pt x="31" y="21"/>
                      <a:pt x="31" y="21"/>
                    </a:cubicBezTo>
                    <a:cubicBezTo>
                      <a:pt x="32" y="21"/>
                      <a:pt x="31" y="20"/>
                      <a:pt x="31" y="20"/>
                    </a:cubicBezTo>
                    <a:cubicBezTo>
                      <a:pt x="31" y="19"/>
                      <a:pt x="31" y="19"/>
                      <a:pt x="31" y="1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8" name="Google Shape;888;p25"/>
              <p:cNvSpPr/>
              <p:nvPr/>
            </p:nvSpPr>
            <p:spPr>
              <a:xfrm>
                <a:off x="4981577" y="3076576"/>
                <a:ext cx="312738" cy="377825"/>
              </a:xfrm>
              <a:custGeom>
                <a:rect b="b" l="l" r="r" t="t"/>
                <a:pathLst>
                  <a:path extrusionOk="0" h="35" w="29">
                    <a:moveTo>
                      <a:pt x="28" y="30"/>
                    </a:moveTo>
                    <a:cubicBezTo>
                      <a:pt x="27" y="30"/>
                      <a:pt x="27" y="29"/>
                      <a:pt x="27" y="29"/>
                    </a:cubicBezTo>
                    <a:cubicBezTo>
                      <a:pt x="27" y="28"/>
                      <a:pt x="27" y="28"/>
                      <a:pt x="27" y="27"/>
                    </a:cubicBezTo>
                    <a:cubicBezTo>
                      <a:pt x="27" y="27"/>
                      <a:pt x="27" y="27"/>
                      <a:pt x="27" y="26"/>
                    </a:cubicBezTo>
                    <a:cubicBezTo>
                      <a:pt x="26" y="26"/>
                      <a:pt x="27" y="25"/>
                      <a:pt x="26" y="25"/>
                    </a:cubicBezTo>
                    <a:cubicBezTo>
                      <a:pt x="26" y="24"/>
                      <a:pt x="26" y="24"/>
                      <a:pt x="26" y="24"/>
                    </a:cubicBezTo>
                    <a:cubicBezTo>
                      <a:pt x="26" y="23"/>
                      <a:pt x="26" y="23"/>
                      <a:pt x="26" y="23"/>
                    </a:cubicBezTo>
                    <a:cubicBezTo>
                      <a:pt x="27" y="22"/>
                      <a:pt x="27" y="22"/>
                      <a:pt x="27" y="22"/>
                    </a:cubicBezTo>
                    <a:cubicBezTo>
                      <a:pt x="27" y="21"/>
                      <a:pt x="27" y="21"/>
                      <a:pt x="27" y="20"/>
                    </a:cubicBezTo>
                    <a:cubicBezTo>
                      <a:pt x="27" y="20"/>
                      <a:pt x="26" y="20"/>
                      <a:pt x="26" y="20"/>
                    </a:cubicBezTo>
                    <a:cubicBezTo>
                      <a:pt x="26" y="19"/>
                      <a:pt x="26" y="19"/>
                      <a:pt x="25" y="19"/>
                    </a:cubicBezTo>
                    <a:cubicBezTo>
                      <a:pt x="25" y="18"/>
                      <a:pt x="26" y="18"/>
                      <a:pt x="26" y="18"/>
                    </a:cubicBezTo>
                    <a:cubicBezTo>
                      <a:pt x="26" y="17"/>
                      <a:pt x="26" y="17"/>
                      <a:pt x="26" y="17"/>
                    </a:cubicBezTo>
                    <a:cubicBezTo>
                      <a:pt x="26" y="17"/>
                      <a:pt x="26" y="17"/>
                      <a:pt x="26" y="17"/>
                    </a:cubicBezTo>
                    <a:cubicBezTo>
                      <a:pt x="27" y="17"/>
                      <a:pt x="27" y="16"/>
                      <a:pt x="28" y="16"/>
                    </a:cubicBezTo>
                    <a:cubicBezTo>
                      <a:pt x="28" y="16"/>
                      <a:pt x="28" y="17"/>
                      <a:pt x="28" y="16"/>
                    </a:cubicBezTo>
                    <a:cubicBezTo>
                      <a:pt x="29" y="16"/>
                      <a:pt x="29" y="16"/>
                      <a:pt x="28" y="16"/>
                    </a:cubicBezTo>
                    <a:cubicBezTo>
                      <a:pt x="28" y="15"/>
                      <a:pt x="28" y="15"/>
                      <a:pt x="28" y="15"/>
                    </a:cubicBezTo>
                    <a:cubicBezTo>
                      <a:pt x="28" y="15"/>
                      <a:pt x="28" y="15"/>
                      <a:pt x="28" y="14"/>
                    </a:cubicBezTo>
                    <a:cubicBezTo>
                      <a:pt x="27" y="14"/>
                      <a:pt x="27" y="14"/>
                      <a:pt x="27" y="14"/>
                    </a:cubicBezTo>
                    <a:cubicBezTo>
                      <a:pt x="27" y="14"/>
                      <a:pt x="27" y="14"/>
                      <a:pt x="27" y="14"/>
                    </a:cubicBezTo>
                    <a:cubicBezTo>
                      <a:pt x="27" y="14"/>
                      <a:pt x="26" y="14"/>
                      <a:pt x="26" y="14"/>
                    </a:cubicBezTo>
                    <a:cubicBezTo>
                      <a:pt x="26" y="14"/>
                      <a:pt x="25" y="14"/>
                      <a:pt x="25" y="13"/>
                    </a:cubicBezTo>
                    <a:cubicBezTo>
                      <a:pt x="24" y="13"/>
                      <a:pt x="24" y="13"/>
                      <a:pt x="24" y="13"/>
                    </a:cubicBezTo>
                    <a:cubicBezTo>
                      <a:pt x="23" y="12"/>
                      <a:pt x="23" y="12"/>
                      <a:pt x="22" y="11"/>
                    </a:cubicBezTo>
                    <a:cubicBezTo>
                      <a:pt x="22" y="10"/>
                      <a:pt x="23" y="10"/>
                      <a:pt x="22" y="9"/>
                    </a:cubicBezTo>
                    <a:cubicBezTo>
                      <a:pt x="22" y="9"/>
                      <a:pt x="21" y="9"/>
                      <a:pt x="21" y="8"/>
                    </a:cubicBezTo>
                    <a:cubicBezTo>
                      <a:pt x="20" y="8"/>
                      <a:pt x="20" y="8"/>
                      <a:pt x="19" y="7"/>
                    </a:cubicBezTo>
                    <a:cubicBezTo>
                      <a:pt x="19" y="7"/>
                      <a:pt x="18" y="6"/>
                      <a:pt x="18" y="6"/>
                    </a:cubicBezTo>
                    <a:cubicBezTo>
                      <a:pt x="17" y="5"/>
                      <a:pt x="16" y="5"/>
                      <a:pt x="15" y="5"/>
                    </a:cubicBezTo>
                    <a:cubicBezTo>
                      <a:pt x="15" y="5"/>
                      <a:pt x="14" y="4"/>
                      <a:pt x="13" y="4"/>
                    </a:cubicBezTo>
                    <a:cubicBezTo>
                      <a:pt x="13" y="3"/>
                      <a:pt x="13" y="3"/>
                      <a:pt x="13" y="3"/>
                    </a:cubicBezTo>
                    <a:cubicBezTo>
                      <a:pt x="14" y="3"/>
                      <a:pt x="13" y="3"/>
                      <a:pt x="13" y="3"/>
                    </a:cubicBezTo>
                    <a:cubicBezTo>
                      <a:pt x="13" y="2"/>
                      <a:pt x="14" y="2"/>
                      <a:pt x="14" y="2"/>
                    </a:cubicBezTo>
                    <a:cubicBezTo>
                      <a:pt x="14" y="2"/>
                      <a:pt x="14" y="2"/>
                      <a:pt x="14" y="1"/>
                    </a:cubicBezTo>
                    <a:cubicBezTo>
                      <a:pt x="14" y="1"/>
                      <a:pt x="14" y="1"/>
                      <a:pt x="13" y="1"/>
                    </a:cubicBezTo>
                    <a:cubicBezTo>
                      <a:pt x="13" y="1"/>
                      <a:pt x="13" y="1"/>
                      <a:pt x="13" y="0"/>
                    </a:cubicBezTo>
                    <a:cubicBezTo>
                      <a:pt x="12" y="0"/>
                      <a:pt x="12" y="0"/>
                      <a:pt x="12" y="0"/>
                    </a:cubicBezTo>
                    <a:cubicBezTo>
                      <a:pt x="12" y="0"/>
                      <a:pt x="12" y="0"/>
                      <a:pt x="11" y="0"/>
                    </a:cubicBezTo>
                    <a:cubicBezTo>
                      <a:pt x="11" y="0"/>
                      <a:pt x="11" y="0"/>
                      <a:pt x="10" y="0"/>
                    </a:cubicBezTo>
                    <a:cubicBezTo>
                      <a:pt x="10" y="1"/>
                      <a:pt x="9" y="1"/>
                      <a:pt x="9" y="1"/>
                    </a:cubicBezTo>
                    <a:cubicBezTo>
                      <a:pt x="9" y="1"/>
                      <a:pt x="9" y="1"/>
                      <a:pt x="9" y="2"/>
                    </a:cubicBezTo>
                    <a:cubicBezTo>
                      <a:pt x="8" y="2"/>
                      <a:pt x="8" y="2"/>
                      <a:pt x="8" y="3"/>
                    </a:cubicBezTo>
                    <a:cubicBezTo>
                      <a:pt x="8" y="3"/>
                      <a:pt x="8" y="3"/>
                      <a:pt x="8" y="4"/>
                    </a:cubicBezTo>
                    <a:cubicBezTo>
                      <a:pt x="8" y="4"/>
                      <a:pt x="8" y="4"/>
                      <a:pt x="8" y="4"/>
                    </a:cubicBezTo>
                    <a:cubicBezTo>
                      <a:pt x="7" y="4"/>
                      <a:pt x="7" y="4"/>
                      <a:pt x="7" y="4"/>
                    </a:cubicBezTo>
                    <a:cubicBezTo>
                      <a:pt x="6" y="4"/>
                      <a:pt x="6" y="3"/>
                      <a:pt x="5" y="4"/>
                    </a:cubicBezTo>
                    <a:cubicBezTo>
                      <a:pt x="5" y="4"/>
                      <a:pt x="4" y="4"/>
                      <a:pt x="4" y="4"/>
                    </a:cubicBezTo>
                    <a:cubicBezTo>
                      <a:pt x="4" y="5"/>
                      <a:pt x="4" y="5"/>
                      <a:pt x="4" y="5"/>
                    </a:cubicBezTo>
                    <a:cubicBezTo>
                      <a:pt x="5" y="5"/>
                      <a:pt x="5" y="5"/>
                      <a:pt x="5" y="5"/>
                    </a:cubicBezTo>
                    <a:cubicBezTo>
                      <a:pt x="5" y="6"/>
                      <a:pt x="5" y="6"/>
                      <a:pt x="5" y="6"/>
                    </a:cubicBezTo>
                    <a:cubicBezTo>
                      <a:pt x="5" y="6"/>
                      <a:pt x="6" y="7"/>
                      <a:pt x="5" y="7"/>
                    </a:cubicBezTo>
                    <a:cubicBezTo>
                      <a:pt x="5" y="7"/>
                      <a:pt x="5" y="8"/>
                      <a:pt x="5" y="8"/>
                    </a:cubicBezTo>
                    <a:cubicBezTo>
                      <a:pt x="5" y="8"/>
                      <a:pt x="5" y="7"/>
                      <a:pt x="4" y="7"/>
                    </a:cubicBezTo>
                    <a:cubicBezTo>
                      <a:pt x="4" y="8"/>
                      <a:pt x="4" y="8"/>
                      <a:pt x="4" y="8"/>
                    </a:cubicBezTo>
                    <a:cubicBezTo>
                      <a:pt x="4" y="8"/>
                      <a:pt x="4" y="8"/>
                      <a:pt x="5" y="9"/>
                    </a:cubicBezTo>
                    <a:cubicBezTo>
                      <a:pt x="5" y="9"/>
                      <a:pt x="5" y="9"/>
                      <a:pt x="5" y="9"/>
                    </a:cubicBezTo>
                    <a:cubicBezTo>
                      <a:pt x="5" y="10"/>
                      <a:pt x="5" y="10"/>
                      <a:pt x="4" y="10"/>
                    </a:cubicBezTo>
                    <a:cubicBezTo>
                      <a:pt x="4" y="11"/>
                      <a:pt x="4" y="11"/>
                      <a:pt x="4" y="11"/>
                    </a:cubicBezTo>
                    <a:cubicBezTo>
                      <a:pt x="4" y="12"/>
                      <a:pt x="4" y="12"/>
                      <a:pt x="4" y="12"/>
                    </a:cubicBezTo>
                    <a:cubicBezTo>
                      <a:pt x="4" y="13"/>
                      <a:pt x="4" y="13"/>
                      <a:pt x="3" y="13"/>
                    </a:cubicBezTo>
                    <a:cubicBezTo>
                      <a:pt x="3" y="13"/>
                      <a:pt x="3" y="13"/>
                      <a:pt x="3" y="13"/>
                    </a:cubicBezTo>
                    <a:cubicBezTo>
                      <a:pt x="2" y="13"/>
                      <a:pt x="2" y="13"/>
                      <a:pt x="2" y="13"/>
                    </a:cubicBezTo>
                    <a:cubicBezTo>
                      <a:pt x="2" y="12"/>
                      <a:pt x="2" y="12"/>
                      <a:pt x="2" y="12"/>
                    </a:cubicBezTo>
                    <a:cubicBezTo>
                      <a:pt x="2" y="11"/>
                      <a:pt x="2" y="11"/>
                      <a:pt x="1" y="11"/>
                    </a:cubicBezTo>
                    <a:cubicBezTo>
                      <a:pt x="1" y="11"/>
                      <a:pt x="1" y="11"/>
                      <a:pt x="1" y="11"/>
                    </a:cubicBezTo>
                    <a:cubicBezTo>
                      <a:pt x="0" y="12"/>
                      <a:pt x="1" y="12"/>
                      <a:pt x="1" y="13"/>
                    </a:cubicBezTo>
                    <a:cubicBezTo>
                      <a:pt x="1" y="13"/>
                      <a:pt x="1" y="13"/>
                      <a:pt x="1" y="14"/>
                    </a:cubicBezTo>
                    <a:cubicBezTo>
                      <a:pt x="1" y="14"/>
                      <a:pt x="1" y="14"/>
                      <a:pt x="1" y="15"/>
                    </a:cubicBezTo>
                    <a:cubicBezTo>
                      <a:pt x="1" y="16"/>
                      <a:pt x="1" y="16"/>
                      <a:pt x="2" y="17"/>
                    </a:cubicBezTo>
                    <a:cubicBezTo>
                      <a:pt x="2" y="17"/>
                      <a:pt x="2" y="17"/>
                      <a:pt x="2" y="17"/>
                    </a:cubicBezTo>
                    <a:cubicBezTo>
                      <a:pt x="2" y="18"/>
                      <a:pt x="1" y="18"/>
                      <a:pt x="2" y="18"/>
                    </a:cubicBezTo>
                    <a:cubicBezTo>
                      <a:pt x="2" y="19"/>
                      <a:pt x="2" y="19"/>
                      <a:pt x="2" y="19"/>
                    </a:cubicBezTo>
                    <a:cubicBezTo>
                      <a:pt x="2" y="20"/>
                      <a:pt x="2" y="20"/>
                      <a:pt x="2" y="20"/>
                    </a:cubicBezTo>
                    <a:cubicBezTo>
                      <a:pt x="2" y="21"/>
                      <a:pt x="3" y="20"/>
                      <a:pt x="3" y="21"/>
                    </a:cubicBezTo>
                    <a:cubicBezTo>
                      <a:pt x="3" y="21"/>
                      <a:pt x="3" y="22"/>
                      <a:pt x="3" y="22"/>
                    </a:cubicBezTo>
                    <a:cubicBezTo>
                      <a:pt x="3" y="23"/>
                      <a:pt x="4" y="23"/>
                      <a:pt x="4" y="23"/>
                    </a:cubicBezTo>
                    <a:cubicBezTo>
                      <a:pt x="4" y="24"/>
                      <a:pt x="4" y="24"/>
                      <a:pt x="4" y="24"/>
                    </a:cubicBezTo>
                    <a:cubicBezTo>
                      <a:pt x="4" y="25"/>
                      <a:pt x="5" y="25"/>
                      <a:pt x="5" y="25"/>
                    </a:cubicBezTo>
                    <a:cubicBezTo>
                      <a:pt x="5" y="25"/>
                      <a:pt x="5" y="26"/>
                      <a:pt x="5" y="26"/>
                    </a:cubicBezTo>
                    <a:cubicBezTo>
                      <a:pt x="5" y="26"/>
                      <a:pt x="5" y="26"/>
                      <a:pt x="5" y="26"/>
                    </a:cubicBezTo>
                    <a:cubicBezTo>
                      <a:pt x="6" y="26"/>
                      <a:pt x="6" y="26"/>
                      <a:pt x="6" y="25"/>
                    </a:cubicBezTo>
                    <a:cubicBezTo>
                      <a:pt x="6" y="26"/>
                      <a:pt x="6" y="26"/>
                      <a:pt x="6" y="26"/>
                    </a:cubicBezTo>
                    <a:cubicBezTo>
                      <a:pt x="7" y="26"/>
                      <a:pt x="7" y="26"/>
                      <a:pt x="8" y="26"/>
                    </a:cubicBezTo>
                    <a:cubicBezTo>
                      <a:pt x="8" y="27"/>
                      <a:pt x="9" y="27"/>
                      <a:pt x="9" y="27"/>
                    </a:cubicBezTo>
                    <a:cubicBezTo>
                      <a:pt x="10" y="28"/>
                      <a:pt x="10" y="28"/>
                      <a:pt x="11" y="28"/>
                    </a:cubicBezTo>
                    <a:cubicBezTo>
                      <a:pt x="11" y="28"/>
                      <a:pt x="12" y="28"/>
                      <a:pt x="12" y="28"/>
                    </a:cubicBezTo>
                    <a:cubicBezTo>
                      <a:pt x="12" y="28"/>
                      <a:pt x="13" y="28"/>
                      <a:pt x="13" y="29"/>
                    </a:cubicBezTo>
                    <a:cubicBezTo>
                      <a:pt x="13" y="29"/>
                      <a:pt x="14" y="29"/>
                      <a:pt x="14" y="29"/>
                    </a:cubicBezTo>
                    <a:cubicBezTo>
                      <a:pt x="14" y="30"/>
                      <a:pt x="14" y="30"/>
                      <a:pt x="14" y="30"/>
                    </a:cubicBezTo>
                    <a:cubicBezTo>
                      <a:pt x="15" y="31"/>
                      <a:pt x="14" y="31"/>
                      <a:pt x="14" y="31"/>
                    </a:cubicBezTo>
                    <a:cubicBezTo>
                      <a:pt x="15" y="32"/>
                      <a:pt x="14" y="32"/>
                      <a:pt x="15" y="33"/>
                    </a:cubicBezTo>
                    <a:cubicBezTo>
                      <a:pt x="15" y="33"/>
                      <a:pt x="15" y="33"/>
                      <a:pt x="15" y="33"/>
                    </a:cubicBezTo>
                    <a:cubicBezTo>
                      <a:pt x="15" y="34"/>
                      <a:pt x="15" y="34"/>
                      <a:pt x="15" y="34"/>
                    </a:cubicBezTo>
                    <a:cubicBezTo>
                      <a:pt x="15" y="34"/>
                      <a:pt x="15" y="34"/>
                      <a:pt x="15" y="34"/>
                    </a:cubicBezTo>
                    <a:cubicBezTo>
                      <a:pt x="15" y="34"/>
                      <a:pt x="15" y="34"/>
                      <a:pt x="16" y="34"/>
                    </a:cubicBezTo>
                    <a:cubicBezTo>
                      <a:pt x="16" y="34"/>
                      <a:pt x="16" y="34"/>
                      <a:pt x="17" y="34"/>
                    </a:cubicBezTo>
                    <a:cubicBezTo>
                      <a:pt x="17" y="34"/>
                      <a:pt x="17" y="34"/>
                      <a:pt x="18" y="34"/>
                    </a:cubicBezTo>
                    <a:cubicBezTo>
                      <a:pt x="18" y="34"/>
                      <a:pt x="18" y="34"/>
                      <a:pt x="18" y="34"/>
                    </a:cubicBezTo>
                    <a:cubicBezTo>
                      <a:pt x="18" y="35"/>
                      <a:pt x="19" y="35"/>
                      <a:pt x="19" y="35"/>
                    </a:cubicBezTo>
                    <a:cubicBezTo>
                      <a:pt x="19" y="34"/>
                      <a:pt x="19" y="34"/>
                      <a:pt x="20" y="34"/>
                    </a:cubicBezTo>
                    <a:cubicBezTo>
                      <a:pt x="20" y="34"/>
                      <a:pt x="20" y="34"/>
                      <a:pt x="20" y="34"/>
                    </a:cubicBezTo>
                    <a:cubicBezTo>
                      <a:pt x="21" y="34"/>
                      <a:pt x="21" y="35"/>
                      <a:pt x="21" y="35"/>
                    </a:cubicBezTo>
                    <a:cubicBezTo>
                      <a:pt x="22" y="35"/>
                      <a:pt x="22" y="34"/>
                      <a:pt x="22" y="34"/>
                    </a:cubicBezTo>
                    <a:cubicBezTo>
                      <a:pt x="22" y="34"/>
                      <a:pt x="22" y="33"/>
                      <a:pt x="23" y="33"/>
                    </a:cubicBezTo>
                    <a:cubicBezTo>
                      <a:pt x="23" y="33"/>
                      <a:pt x="23" y="33"/>
                      <a:pt x="23" y="33"/>
                    </a:cubicBezTo>
                    <a:cubicBezTo>
                      <a:pt x="24" y="33"/>
                      <a:pt x="24" y="34"/>
                      <a:pt x="24" y="34"/>
                    </a:cubicBezTo>
                    <a:cubicBezTo>
                      <a:pt x="24" y="34"/>
                      <a:pt x="24" y="33"/>
                      <a:pt x="25" y="33"/>
                    </a:cubicBezTo>
                    <a:cubicBezTo>
                      <a:pt x="25" y="33"/>
                      <a:pt x="25" y="33"/>
                      <a:pt x="26" y="33"/>
                    </a:cubicBezTo>
                    <a:cubicBezTo>
                      <a:pt x="26" y="33"/>
                      <a:pt x="26" y="33"/>
                      <a:pt x="26" y="33"/>
                    </a:cubicBezTo>
                    <a:cubicBezTo>
                      <a:pt x="27" y="33"/>
                      <a:pt x="26" y="32"/>
                      <a:pt x="27" y="32"/>
                    </a:cubicBezTo>
                    <a:cubicBezTo>
                      <a:pt x="27" y="32"/>
                      <a:pt x="27" y="32"/>
                      <a:pt x="27" y="32"/>
                    </a:cubicBezTo>
                    <a:cubicBezTo>
                      <a:pt x="27" y="32"/>
                      <a:pt x="28" y="32"/>
                      <a:pt x="28" y="32"/>
                    </a:cubicBezTo>
                    <a:cubicBezTo>
                      <a:pt x="28" y="32"/>
                      <a:pt x="28" y="32"/>
                      <a:pt x="28" y="31"/>
                    </a:cubicBezTo>
                    <a:cubicBezTo>
                      <a:pt x="28" y="31"/>
                      <a:pt x="29" y="31"/>
                      <a:pt x="29" y="31"/>
                    </a:cubicBezTo>
                    <a:cubicBezTo>
                      <a:pt x="29" y="31"/>
                      <a:pt x="29" y="31"/>
                      <a:pt x="29" y="31"/>
                    </a:cubicBezTo>
                    <a:cubicBezTo>
                      <a:pt x="28" y="30"/>
                      <a:pt x="28" y="30"/>
                      <a:pt x="28" y="3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89" name="Google Shape;889;p25"/>
              <p:cNvSpPr/>
              <p:nvPr/>
            </p:nvSpPr>
            <p:spPr>
              <a:xfrm>
                <a:off x="5111752" y="33782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0" name="Google Shape;890;p25"/>
              <p:cNvSpPr/>
              <p:nvPr/>
            </p:nvSpPr>
            <p:spPr>
              <a:xfrm>
                <a:off x="5100639" y="2632076"/>
                <a:ext cx="409575" cy="346075"/>
              </a:xfrm>
              <a:custGeom>
                <a:rect b="b" l="l" r="r" t="t"/>
                <a:pathLst>
                  <a:path extrusionOk="0" h="32" w="38">
                    <a:moveTo>
                      <a:pt x="37" y="19"/>
                    </a:moveTo>
                    <a:cubicBezTo>
                      <a:pt x="37" y="19"/>
                      <a:pt x="36" y="19"/>
                      <a:pt x="36" y="19"/>
                    </a:cubicBezTo>
                    <a:cubicBezTo>
                      <a:pt x="35" y="19"/>
                      <a:pt x="35" y="19"/>
                      <a:pt x="34" y="19"/>
                    </a:cubicBezTo>
                    <a:cubicBezTo>
                      <a:pt x="34" y="19"/>
                      <a:pt x="34" y="18"/>
                      <a:pt x="34" y="18"/>
                    </a:cubicBezTo>
                    <a:cubicBezTo>
                      <a:pt x="33" y="18"/>
                      <a:pt x="33" y="18"/>
                      <a:pt x="33" y="18"/>
                    </a:cubicBezTo>
                    <a:cubicBezTo>
                      <a:pt x="32" y="18"/>
                      <a:pt x="32" y="17"/>
                      <a:pt x="31" y="17"/>
                    </a:cubicBezTo>
                    <a:cubicBezTo>
                      <a:pt x="30" y="17"/>
                      <a:pt x="30" y="17"/>
                      <a:pt x="29" y="17"/>
                    </a:cubicBezTo>
                    <a:cubicBezTo>
                      <a:pt x="28" y="17"/>
                      <a:pt x="28" y="17"/>
                      <a:pt x="28" y="16"/>
                    </a:cubicBezTo>
                    <a:cubicBezTo>
                      <a:pt x="27" y="16"/>
                      <a:pt x="27" y="16"/>
                      <a:pt x="26" y="16"/>
                    </a:cubicBezTo>
                    <a:cubicBezTo>
                      <a:pt x="26" y="16"/>
                      <a:pt x="26" y="16"/>
                      <a:pt x="26" y="16"/>
                    </a:cubicBezTo>
                    <a:cubicBezTo>
                      <a:pt x="26" y="15"/>
                      <a:pt x="25" y="15"/>
                      <a:pt x="25" y="15"/>
                    </a:cubicBezTo>
                    <a:cubicBezTo>
                      <a:pt x="25" y="14"/>
                      <a:pt x="26" y="13"/>
                      <a:pt x="25" y="13"/>
                    </a:cubicBezTo>
                    <a:cubicBezTo>
                      <a:pt x="25" y="12"/>
                      <a:pt x="25" y="12"/>
                      <a:pt x="25" y="12"/>
                    </a:cubicBezTo>
                    <a:cubicBezTo>
                      <a:pt x="24" y="12"/>
                      <a:pt x="24" y="11"/>
                      <a:pt x="24" y="11"/>
                    </a:cubicBezTo>
                    <a:cubicBezTo>
                      <a:pt x="24" y="11"/>
                      <a:pt x="24" y="11"/>
                      <a:pt x="24" y="11"/>
                    </a:cubicBezTo>
                    <a:cubicBezTo>
                      <a:pt x="24" y="11"/>
                      <a:pt x="24" y="10"/>
                      <a:pt x="24" y="10"/>
                    </a:cubicBezTo>
                    <a:cubicBezTo>
                      <a:pt x="24" y="10"/>
                      <a:pt x="24" y="10"/>
                      <a:pt x="23" y="10"/>
                    </a:cubicBezTo>
                    <a:cubicBezTo>
                      <a:pt x="23" y="10"/>
                      <a:pt x="23" y="10"/>
                      <a:pt x="23" y="10"/>
                    </a:cubicBezTo>
                    <a:cubicBezTo>
                      <a:pt x="23" y="10"/>
                      <a:pt x="23" y="11"/>
                      <a:pt x="22" y="11"/>
                    </a:cubicBezTo>
                    <a:cubicBezTo>
                      <a:pt x="22" y="11"/>
                      <a:pt x="22" y="10"/>
                      <a:pt x="22" y="10"/>
                    </a:cubicBezTo>
                    <a:cubicBezTo>
                      <a:pt x="21" y="9"/>
                      <a:pt x="22" y="9"/>
                      <a:pt x="22" y="8"/>
                    </a:cubicBezTo>
                    <a:cubicBezTo>
                      <a:pt x="22" y="8"/>
                      <a:pt x="22" y="8"/>
                      <a:pt x="22" y="7"/>
                    </a:cubicBezTo>
                    <a:cubicBezTo>
                      <a:pt x="23" y="7"/>
                      <a:pt x="23" y="6"/>
                      <a:pt x="23" y="6"/>
                    </a:cubicBezTo>
                    <a:cubicBezTo>
                      <a:pt x="23" y="6"/>
                      <a:pt x="23" y="6"/>
                      <a:pt x="23" y="6"/>
                    </a:cubicBezTo>
                    <a:cubicBezTo>
                      <a:pt x="22" y="6"/>
                      <a:pt x="22" y="6"/>
                      <a:pt x="22" y="5"/>
                    </a:cubicBezTo>
                    <a:cubicBezTo>
                      <a:pt x="22" y="5"/>
                      <a:pt x="22" y="5"/>
                      <a:pt x="21" y="4"/>
                    </a:cubicBezTo>
                    <a:cubicBezTo>
                      <a:pt x="21" y="4"/>
                      <a:pt x="21" y="4"/>
                      <a:pt x="21" y="3"/>
                    </a:cubicBezTo>
                    <a:cubicBezTo>
                      <a:pt x="20" y="3"/>
                      <a:pt x="20" y="3"/>
                      <a:pt x="20" y="2"/>
                    </a:cubicBezTo>
                    <a:cubicBezTo>
                      <a:pt x="19" y="2"/>
                      <a:pt x="19" y="2"/>
                      <a:pt x="19" y="2"/>
                    </a:cubicBezTo>
                    <a:cubicBezTo>
                      <a:pt x="18" y="1"/>
                      <a:pt x="18" y="1"/>
                      <a:pt x="17" y="1"/>
                    </a:cubicBezTo>
                    <a:cubicBezTo>
                      <a:pt x="17" y="1"/>
                      <a:pt x="17" y="1"/>
                      <a:pt x="17" y="1"/>
                    </a:cubicBezTo>
                    <a:cubicBezTo>
                      <a:pt x="16" y="1"/>
                      <a:pt x="16" y="0"/>
                      <a:pt x="16" y="0"/>
                    </a:cubicBezTo>
                    <a:cubicBezTo>
                      <a:pt x="16" y="0"/>
                      <a:pt x="15" y="1"/>
                      <a:pt x="15" y="1"/>
                    </a:cubicBezTo>
                    <a:cubicBezTo>
                      <a:pt x="15" y="1"/>
                      <a:pt x="15" y="1"/>
                      <a:pt x="14" y="1"/>
                    </a:cubicBezTo>
                    <a:cubicBezTo>
                      <a:pt x="14" y="1"/>
                      <a:pt x="14" y="2"/>
                      <a:pt x="13" y="1"/>
                    </a:cubicBezTo>
                    <a:cubicBezTo>
                      <a:pt x="13" y="1"/>
                      <a:pt x="13" y="1"/>
                      <a:pt x="13" y="1"/>
                    </a:cubicBezTo>
                    <a:cubicBezTo>
                      <a:pt x="12" y="0"/>
                      <a:pt x="12" y="0"/>
                      <a:pt x="12" y="0"/>
                    </a:cubicBezTo>
                    <a:cubicBezTo>
                      <a:pt x="12" y="0"/>
                      <a:pt x="11" y="0"/>
                      <a:pt x="11" y="1"/>
                    </a:cubicBezTo>
                    <a:cubicBezTo>
                      <a:pt x="11" y="1"/>
                      <a:pt x="11" y="2"/>
                      <a:pt x="11" y="2"/>
                    </a:cubicBezTo>
                    <a:cubicBezTo>
                      <a:pt x="11" y="2"/>
                      <a:pt x="11" y="3"/>
                      <a:pt x="11" y="3"/>
                    </a:cubicBezTo>
                    <a:cubicBezTo>
                      <a:pt x="10" y="3"/>
                      <a:pt x="10" y="2"/>
                      <a:pt x="10" y="2"/>
                    </a:cubicBezTo>
                    <a:cubicBezTo>
                      <a:pt x="10" y="2"/>
                      <a:pt x="9" y="2"/>
                      <a:pt x="9" y="2"/>
                    </a:cubicBezTo>
                    <a:cubicBezTo>
                      <a:pt x="8" y="2"/>
                      <a:pt x="8" y="3"/>
                      <a:pt x="8" y="3"/>
                    </a:cubicBezTo>
                    <a:cubicBezTo>
                      <a:pt x="8" y="2"/>
                      <a:pt x="8" y="2"/>
                      <a:pt x="8" y="2"/>
                    </a:cubicBezTo>
                    <a:cubicBezTo>
                      <a:pt x="8" y="3"/>
                      <a:pt x="8" y="3"/>
                      <a:pt x="8" y="4"/>
                    </a:cubicBezTo>
                    <a:cubicBezTo>
                      <a:pt x="8" y="4"/>
                      <a:pt x="8" y="5"/>
                      <a:pt x="7" y="5"/>
                    </a:cubicBezTo>
                    <a:cubicBezTo>
                      <a:pt x="7" y="5"/>
                      <a:pt x="7" y="5"/>
                      <a:pt x="6" y="5"/>
                    </a:cubicBezTo>
                    <a:cubicBezTo>
                      <a:pt x="6" y="5"/>
                      <a:pt x="6" y="6"/>
                      <a:pt x="6" y="6"/>
                    </a:cubicBezTo>
                    <a:cubicBezTo>
                      <a:pt x="6" y="6"/>
                      <a:pt x="5" y="6"/>
                      <a:pt x="5" y="7"/>
                    </a:cubicBezTo>
                    <a:cubicBezTo>
                      <a:pt x="5" y="7"/>
                      <a:pt x="5" y="7"/>
                      <a:pt x="5" y="7"/>
                    </a:cubicBezTo>
                    <a:cubicBezTo>
                      <a:pt x="5" y="8"/>
                      <a:pt x="5" y="7"/>
                      <a:pt x="5" y="8"/>
                    </a:cubicBezTo>
                    <a:cubicBezTo>
                      <a:pt x="4" y="8"/>
                      <a:pt x="5" y="8"/>
                      <a:pt x="5" y="9"/>
                    </a:cubicBezTo>
                    <a:cubicBezTo>
                      <a:pt x="5" y="9"/>
                      <a:pt x="5" y="9"/>
                      <a:pt x="5" y="10"/>
                    </a:cubicBezTo>
                    <a:cubicBezTo>
                      <a:pt x="4" y="10"/>
                      <a:pt x="4" y="10"/>
                      <a:pt x="4" y="10"/>
                    </a:cubicBezTo>
                    <a:cubicBezTo>
                      <a:pt x="4" y="11"/>
                      <a:pt x="3" y="11"/>
                      <a:pt x="3" y="11"/>
                    </a:cubicBezTo>
                    <a:cubicBezTo>
                      <a:pt x="3" y="11"/>
                      <a:pt x="3" y="12"/>
                      <a:pt x="3" y="12"/>
                    </a:cubicBezTo>
                    <a:cubicBezTo>
                      <a:pt x="2" y="12"/>
                      <a:pt x="2" y="13"/>
                      <a:pt x="2" y="13"/>
                    </a:cubicBezTo>
                    <a:cubicBezTo>
                      <a:pt x="2" y="14"/>
                      <a:pt x="2" y="14"/>
                      <a:pt x="2" y="15"/>
                    </a:cubicBezTo>
                    <a:cubicBezTo>
                      <a:pt x="2" y="15"/>
                      <a:pt x="2" y="16"/>
                      <a:pt x="2" y="16"/>
                    </a:cubicBezTo>
                    <a:cubicBezTo>
                      <a:pt x="2" y="16"/>
                      <a:pt x="2" y="16"/>
                      <a:pt x="2" y="16"/>
                    </a:cubicBezTo>
                    <a:cubicBezTo>
                      <a:pt x="2" y="17"/>
                      <a:pt x="3" y="17"/>
                      <a:pt x="2" y="17"/>
                    </a:cubicBezTo>
                    <a:cubicBezTo>
                      <a:pt x="2" y="18"/>
                      <a:pt x="2" y="18"/>
                      <a:pt x="2" y="18"/>
                    </a:cubicBezTo>
                    <a:cubicBezTo>
                      <a:pt x="1" y="18"/>
                      <a:pt x="1" y="17"/>
                      <a:pt x="1" y="17"/>
                    </a:cubicBezTo>
                    <a:cubicBezTo>
                      <a:pt x="1" y="17"/>
                      <a:pt x="0" y="17"/>
                      <a:pt x="0" y="17"/>
                    </a:cubicBezTo>
                    <a:cubicBezTo>
                      <a:pt x="0" y="18"/>
                      <a:pt x="0" y="18"/>
                      <a:pt x="0" y="19"/>
                    </a:cubicBezTo>
                    <a:cubicBezTo>
                      <a:pt x="0" y="19"/>
                      <a:pt x="0" y="19"/>
                      <a:pt x="0" y="19"/>
                    </a:cubicBezTo>
                    <a:cubicBezTo>
                      <a:pt x="0" y="20"/>
                      <a:pt x="1" y="19"/>
                      <a:pt x="1" y="20"/>
                    </a:cubicBezTo>
                    <a:cubicBezTo>
                      <a:pt x="1" y="20"/>
                      <a:pt x="2" y="20"/>
                      <a:pt x="2" y="20"/>
                    </a:cubicBezTo>
                    <a:cubicBezTo>
                      <a:pt x="2" y="21"/>
                      <a:pt x="3" y="21"/>
                      <a:pt x="3" y="21"/>
                    </a:cubicBezTo>
                    <a:cubicBezTo>
                      <a:pt x="3" y="22"/>
                      <a:pt x="3" y="22"/>
                      <a:pt x="4" y="22"/>
                    </a:cubicBezTo>
                    <a:cubicBezTo>
                      <a:pt x="4" y="22"/>
                      <a:pt x="4" y="22"/>
                      <a:pt x="4" y="23"/>
                    </a:cubicBezTo>
                    <a:cubicBezTo>
                      <a:pt x="5" y="23"/>
                      <a:pt x="4" y="23"/>
                      <a:pt x="5" y="24"/>
                    </a:cubicBezTo>
                    <a:cubicBezTo>
                      <a:pt x="5" y="24"/>
                      <a:pt x="5" y="25"/>
                      <a:pt x="5" y="25"/>
                    </a:cubicBezTo>
                    <a:cubicBezTo>
                      <a:pt x="5" y="25"/>
                      <a:pt x="5" y="26"/>
                      <a:pt x="6" y="26"/>
                    </a:cubicBezTo>
                    <a:cubicBezTo>
                      <a:pt x="6" y="26"/>
                      <a:pt x="6" y="26"/>
                      <a:pt x="6" y="26"/>
                    </a:cubicBezTo>
                    <a:cubicBezTo>
                      <a:pt x="7" y="26"/>
                      <a:pt x="7" y="26"/>
                      <a:pt x="7" y="27"/>
                    </a:cubicBezTo>
                    <a:cubicBezTo>
                      <a:pt x="7" y="27"/>
                      <a:pt x="7" y="27"/>
                      <a:pt x="7" y="27"/>
                    </a:cubicBezTo>
                    <a:cubicBezTo>
                      <a:pt x="7" y="28"/>
                      <a:pt x="7" y="28"/>
                      <a:pt x="7" y="28"/>
                    </a:cubicBezTo>
                    <a:cubicBezTo>
                      <a:pt x="7" y="29"/>
                      <a:pt x="7" y="29"/>
                      <a:pt x="7" y="29"/>
                    </a:cubicBezTo>
                    <a:cubicBezTo>
                      <a:pt x="8" y="29"/>
                      <a:pt x="8" y="29"/>
                      <a:pt x="8" y="29"/>
                    </a:cubicBezTo>
                    <a:cubicBezTo>
                      <a:pt x="9" y="29"/>
                      <a:pt x="9" y="29"/>
                      <a:pt x="10" y="29"/>
                    </a:cubicBezTo>
                    <a:cubicBezTo>
                      <a:pt x="10" y="29"/>
                      <a:pt x="10" y="29"/>
                      <a:pt x="10" y="29"/>
                    </a:cubicBezTo>
                    <a:cubicBezTo>
                      <a:pt x="11" y="29"/>
                      <a:pt x="11" y="29"/>
                      <a:pt x="11" y="30"/>
                    </a:cubicBezTo>
                    <a:cubicBezTo>
                      <a:pt x="12" y="30"/>
                      <a:pt x="12" y="30"/>
                      <a:pt x="12" y="31"/>
                    </a:cubicBezTo>
                    <a:cubicBezTo>
                      <a:pt x="13" y="31"/>
                      <a:pt x="13" y="31"/>
                      <a:pt x="13" y="31"/>
                    </a:cubicBezTo>
                    <a:cubicBezTo>
                      <a:pt x="13" y="31"/>
                      <a:pt x="14" y="31"/>
                      <a:pt x="14" y="31"/>
                    </a:cubicBezTo>
                    <a:cubicBezTo>
                      <a:pt x="14" y="31"/>
                      <a:pt x="15" y="31"/>
                      <a:pt x="15" y="31"/>
                    </a:cubicBezTo>
                    <a:cubicBezTo>
                      <a:pt x="15" y="31"/>
                      <a:pt x="15" y="32"/>
                      <a:pt x="16" y="32"/>
                    </a:cubicBezTo>
                    <a:cubicBezTo>
                      <a:pt x="16" y="32"/>
                      <a:pt x="16" y="32"/>
                      <a:pt x="16" y="32"/>
                    </a:cubicBezTo>
                    <a:cubicBezTo>
                      <a:pt x="17" y="32"/>
                      <a:pt x="17" y="31"/>
                      <a:pt x="17" y="31"/>
                    </a:cubicBezTo>
                    <a:cubicBezTo>
                      <a:pt x="17" y="30"/>
                      <a:pt x="17" y="30"/>
                      <a:pt x="18" y="30"/>
                    </a:cubicBezTo>
                    <a:cubicBezTo>
                      <a:pt x="18" y="30"/>
                      <a:pt x="18" y="30"/>
                      <a:pt x="19" y="30"/>
                    </a:cubicBezTo>
                    <a:cubicBezTo>
                      <a:pt x="19" y="30"/>
                      <a:pt x="19" y="29"/>
                      <a:pt x="19" y="29"/>
                    </a:cubicBezTo>
                    <a:cubicBezTo>
                      <a:pt x="19" y="29"/>
                      <a:pt x="19" y="30"/>
                      <a:pt x="20" y="30"/>
                    </a:cubicBezTo>
                    <a:cubicBezTo>
                      <a:pt x="20" y="30"/>
                      <a:pt x="20" y="30"/>
                      <a:pt x="21" y="30"/>
                    </a:cubicBezTo>
                    <a:cubicBezTo>
                      <a:pt x="21" y="30"/>
                      <a:pt x="21" y="30"/>
                      <a:pt x="22" y="30"/>
                    </a:cubicBezTo>
                    <a:cubicBezTo>
                      <a:pt x="22" y="30"/>
                      <a:pt x="22" y="30"/>
                      <a:pt x="22" y="30"/>
                    </a:cubicBezTo>
                    <a:cubicBezTo>
                      <a:pt x="22" y="30"/>
                      <a:pt x="23" y="30"/>
                      <a:pt x="23" y="30"/>
                    </a:cubicBezTo>
                    <a:cubicBezTo>
                      <a:pt x="24" y="30"/>
                      <a:pt x="24" y="30"/>
                      <a:pt x="24" y="30"/>
                    </a:cubicBezTo>
                    <a:cubicBezTo>
                      <a:pt x="25" y="29"/>
                      <a:pt x="25" y="29"/>
                      <a:pt x="25" y="29"/>
                    </a:cubicBezTo>
                    <a:cubicBezTo>
                      <a:pt x="25" y="29"/>
                      <a:pt x="26" y="29"/>
                      <a:pt x="26" y="28"/>
                    </a:cubicBezTo>
                    <a:cubicBezTo>
                      <a:pt x="26" y="28"/>
                      <a:pt x="26" y="28"/>
                      <a:pt x="26" y="28"/>
                    </a:cubicBezTo>
                    <a:cubicBezTo>
                      <a:pt x="27" y="27"/>
                      <a:pt x="27" y="28"/>
                      <a:pt x="27" y="27"/>
                    </a:cubicBezTo>
                    <a:cubicBezTo>
                      <a:pt x="28" y="27"/>
                      <a:pt x="28" y="28"/>
                      <a:pt x="29" y="28"/>
                    </a:cubicBezTo>
                    <a:cubicBezTo>
                      <a:pt x="29" y="28"/>
                      <a:pt x="29" y="28"/>
                      <a:pt x="30" y="28"/>
                    </a:cubicBezTo>
                    <a:cubicBezTo>
                      <a:pt x="30" y="28"/>
                      <a:pt x="30" y="28"/>
                      <a:pt x="30" y="27"/>
                    </a:cubicBezTo>
                    <a:cubicBezTo>
                      <a:pt x="31" y="27"/>
                      <a:pt x="31" y="27"/>
                      <a:pt x="31" y="27"/>
                    </a:cubicBezTo>
                    <a:cubicBezTo>
                      <a:pt x="31" y="26"/>
                      <a:pt x="31" y="26"/>
                      <a:pt x="32" y="25"/>
                    </a:cubicBezTo>
                    <a:cubicBezTo>
                      <a:pt x="32" y="25"/>
                      <a:pt x="33" y="25"/>
                      <a:pt x="33" y="24"/>
                    </a:cubicBezTo>
                    <a:cubicBezTo>
                      <a:pt x="33" y="24"/>
                      <a:pt x="34" y="24"/>
                      <a:pt x="34" y="23"/>
                    </a:cubicBezTo>
                    <a:cubicBezTo>
                      <a:pt x="34" y="23"/>
                      <a:pt x="34" y="23"/>
                      <a:pt x="35" y="22"/>
                    </a:cubicBezTo>
                    <a:cubicBezTo>
                      <a:pt x="35" y="22"/>
                      <a:pt x="35" y="22"/>
                      <a:pt x="36" y="21"/>
                    </a:cubicBezTo>
                    <a:cubicBezTo>
                      <a:pt x="36" y="21"/>
                      <a:pt x="36" y="21"/>
                      <a:pt x="37" y="20"/>
                    </a:cubicBezTo>
                    <a:cubicBezTo>
                      <a:pt x="37" y="20"/>
                      <a:pt x="37" y="20"/>
                      <a:pt x="37" y="19"/>
                    </a:cubicBezTo>
                    <a:cubicBezTo>
                      <a:pt x="37" y="19"/>
                      <a:pt x="38" y="19"/>
                      <a:pt x="37" y="19"/>
                    </a:cubicBezTo>
                    <a:cubicBezTo>
                      <a:pt x="37" y="19"/>
                      <a:pt x="37" y="19"/>
                      <a:pt x="37" y="1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1" name="Google Shape;891;p25"/>
              <p:cNvSpPr/>
              <p:nvPr/>
            </p:nvSpPr>
            <p:spPr>
              <a:xfrm>
                <a:off x="3535364" y="1897064"/>
                <a:ext cx="31750" cy="11113"/>
              </a:xfrm>
              <a:custGeom>
                <a:rect b="b" l="l" r="r" t="t"/>
                <a:pathLst>
                  <a:path extrusionOk="0" h="1" w="3">
                    <a:moveTo>
                      <a:pt x="1" y="0"/>
                    </a:moveTo>
                    <a:cubicBezTo>
                      <a:pt x="1" y="0"/>
                      <a:pt x="1" y="0"/>
                      <a:pt x="1" y="0"/>
                    </a:cubicBezTo>
                    <a:cubicBezTo>
                      <a:pt x="0" y="1"/>
                      <a:pt x="1" y="1"/>
                      <a:pt x="1" y="1"/>
                    </a:cubicBezTo>
                    <a:cubicBezTo>
                      <a:pt x="1" y="1"/>
                      <a:pt x="1" y="1"/>
                      <a:pt x="2" y="1"/>
                    </a:cubicBezTo>
                    <a:cubicBezTo>
                      <a:pt x="2" y="1"/>
                      <a:pt x="3" y="1"/>
                      <a:pt x="3" y="1"/>
                    </a:cubicBezTo>
                    <a:cubicBezTo>
                      <a:pt x="3" y="1"/>
                      <a:pt x="3" y="1"/>
                      <a:pt x="3"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2" name="Google Shape;892;p25"/>
              <p:cNvSpPr/>
              <p:nvPr/>
            </p:nvSpPr>
            <p:spPr>
              <a:xfrm>
                <a:off x="4475164" y="1011239"/>
                <a:ext cx="9525" cy="11113"/>
              </a:xfrm>
              <a:custGeom>
                <a:rect b="b" l="l" r="r" t="t"/>
                <a:pathLst>
                  <a:path extrusionOk="0" h="1" w="1">
                    <a:moveTo>
                      <a:pt x="0" y="0"/>
                    </a:moveTo>
                    <a:cubicBezTo>
                      <a:pt x="0" y="1"/>
                      <a:pt x="0" y="1"/>
                      <a:pt x="0" y="1"/>
                    </a:cubicBezTo>
                    <a:cubicBezTo>
                      <a:pt x="1" y="1"/>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3" name="Google Shape;893;p25"/>
              <p:cNvSpPr/>
              <p:nvPr/>
            </p:nvSpPr>
            <p:spPr>
              <a:xfrm>
                <a:off x="4484689" y="1000126"/>
                <a:ext cx="33338" cy="11113"/>
              </a:xfrm>
              <a:custGeom>
                <a:rect b="b" l="l" r="r" t="t"/>
                <a:pathLst>
                  <a:path extrusionOk="0" h="1" w="3">
                    <a:moveTo>
                      <a:pt x="2" y="1"/>
                    </a:moveTo>
                    <a:cubicBezTo>
                      <a:pt x="1" y="1"/>
                      <a:pt x="1" y="1"/>
                      <a:pt x="1" y="1"/>
                    </a:cubicBezTo>
                    <a:cubicBezTo>
                      <a:pt x="1" y="1"/>
                      <a:pt x="1" y="1"/>
                      <a:pt x="0" y="1"/>
                    </a:cubicBezTo>
                    <a:cubicBezTo>
                      <a:pt x="1" y="1"/>
                      <a:pt x="1" y="1"/>
                      <a:pt x="1" y="1"/>
                    </a:cubicBezTo>
                    <a:cubicBezTo>
                      <a:pt x="2" y="1"/>
                      <a:pt x="2" y="1"/>
                      <a:pt x="2" y="1"/>
                    </a:cubicBezTo>
                    <a:cubicBezTo>
                      <a:pt x="2" y="1"/>
                      <a:pt x="2" y="1"/>
                      <a:pt x="3" y="1"/>
                    </a:cubicBezTo>
                    <a:cubicBezTo>
                      <a:pt x="3" y="1"/>
                      <a:pt x="3" y="1"/>
                      <a:pt x="2" y="0"/>
                    </a:cubicBezTo>
                    <a:cubicBezTo>
                      <a:pt x="2" y="0"/>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4" name="Google Shape;894;p25"/>
              <p:cNvSpPr/>
              <p:nvPr/>
            </p:nvSpPr>
            <p:spPr>
              <a:xfrm>
                <a:off x="4518027" y="989014"/>
                <a:ext cx="20638" cy="22225"/>
              </a:xfrm>
              <a:custGeom>
                <a:rect b="b" l="l" r="r" t="t"/>
                <a:pathLst>
                  <a:path extrusionOk="0" h="2" w="2">
                    <a:moveTo>
                      <a:pt x="1" y="2"/>
                    </a:moveTo>
                    <a:cubicBezTo>
                      <a:pt x="2" y="1"/>
                      <a:pt x="2" y="1"/>
                      <a:pt x="2" y="1"/>
                    </a:cubicBezTo>
                    <a:cubicBezTo>
                      <a:pt x="2" y="1"/>
                      <a:pt x="2" y="1"/>
                      <a:pt x="2" y="1"/>
                    </a:cubicBezTo>
                    <a:cubicBezTo>
                      <a:pt x="2" y="1"/>
                      <a:pt x="2" y="1"/>
                      <a:pt x="2" y="0"/>
                    </a:cubicBezTo>
                    <a:cubicBezTo>
                      <a:pt x="2" y="0"/>
                      <a:pt x="1" y="0"/>
                      <a:pt x="1" y="0"/>
                    </a:cubicBezTo>
                    <a:cubicBezTo>
                      <a:pt x="1" y="0"/>
                      <a:pt x="1" y="0"/>
                      <a:pt x="1" y="1"/>
                    </a:cubicBezTo>
                    <a:cubicBezTo>
                      <a:pt x="0" y="1"/>
                      <a:pt x="0" y="1"/>
                      <a:pt x="0" y="1"/>
                    </a:cubicBezTo>
                    <a:cubicBezTo>
                      <a:pt x="0" y="1"/>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5" name="Google Shape;895;p25"/>
              <p:cNvSpPr/>
              <p:nvPr/>
            </p:nvSpPr>
            <p:spPr>
              <a:xfrm>
                <a:off x="4495802" y="989014"/>
                <a:ext cx="42863" cy="11113"/>
              </a:xfrm>
              <a:custGeom>
                <a:rect b="b" l="l" r="r" t="t"/>
                <a:pathLst>
                  <a:path extrusionOk="0" h="1" w="4">
                    <a:moveTo>
                      <a:pt x="2" y="0"/>
                    </a:moveTo>
                    <a:cubicBezTo>
                      <a:pt x="3" y="0"/>
                      <a:pt x="4" y="0"/>
                      <a:pt x="3" y="0"/>
                    </a:cubicBezTo>
                    <a:cubicBezTo>
                      <a:pt x="3" y="0"/>
                      <a:pt x="3" y="0"/>
                      <a:pt x="3" y="0"/>
                    </a:cubicBezTo>
                    <a:cubicBezTo>
                      <a:pt x="2" y="0"/>
                      <a:pt x="2" y="0"/>
                      <a:pt x="2" y="0"/>
                    </a:cubicBezTo>
                    <a:cubicBezTo>
                      <a:pt x="2" y="0"/>
                      <a:pt x="1" y="0"/>
                      <a:pt x="1" y="0"/>
                    </a:cubicBezTo>
                    <a:cubicBezTo>
                      <a:pt x="1" y="1"/>
                      <a:pt x="0" y="1"/>
                      <a:pt x="1" y="1"/>
                    </a:cubicBezTo>
                    <a:cubicBezTo>
                      <a:pt x="1" y="1"/>
                      <a:pt x="1" y="1"/>
                      <a:pt x="1" y="1"/>
                    </a:cubicBezTo>
                    <a:cubicBezTo>
                      <a:pt x="2" y="1"/>
                      <a:pt x="2" y="1"/>
                      <a:pt x="2" y="1"/>
                    </a:cubicBezTo>
                    <a:cubicBezTo>
                      <a:pt x="2" y="1"/>
                      <a:pt x="2" y="1"/>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6" name="Google Shape;896;p25"/>
              <p:cNvSpPr/>
              <p:nvPr/>
            </p:nvSpPr>
            <p:spPr>
              <a:xfrm>
                <a:off x="4646614" y="935039"/>
                <a:ext cx="22225" cy="22225"/>
              </a:xfrm>
              <a:custGeom>
                <a:rect b="b" l="l" r="r" t="t"/>
                <a:pathLst>
                  <a:path extrusionOk="0" h="2" w="2">
                    <a:moveTo>
                      <a:pt x="2" y="1"/>
                    </a:moveTo>
                    <a:cubicBezTo>
                      <a:pt x="1" y="0"/>
                      <a:pt x="1" y="1"/>
                      <a:pt x="1" y="1"/>
                    </a:cubicBezTo>
                    <a:cubicBezTo>
                      <a:pt x="0" y="1"/>
                      <a:pt x="0" y="1"/>
                      <a:pt x="0" y="1"/>
                    </a:cubicBezTo>
                    <a:cubicBezTo>
                      <a:pt x="0" y="1"/>
                      <a:pt x="0" y="1"/>
                      <a:pt x="1" y="1"/>
                    </a:cubicBezTo>
                    <a:cubicBezTo>
                      <a:pt x="1" y="1"/>
                      <a:pt x="1" y="1"/>
                      <a:pt x="1" y="2"/>
                    </a:cubicBezTo>
                    <a:cubicBezTo>
                      <a:pt x="1" y="2"/>
                      <a:pt x="2" y="2"/>
                      <a:pt x="2" y="1"/>
                    </a:cubicBezTo>
                    <a:cubicBezTo>
                      <a:pt x="2" y="1"/>
                      <a:pt x="2" y="1"/>
                      <a:pt x="2" y="1"/>
                    </a:cubicBezTo>
                    <a:cubicBezTo>
                      <a:pt x="2"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7" name="Google Shape;897;p25"/>
              <p:cNvSpPr/>
              <p:nvPr/>
            </p:nvSpPr>
            <p:spPr>
              <a:xfrm>
                <a:off x="4032252" y="935039"/>
                <a:ext cx="20638" cy="11113"/>
              </a:xfrm>
              <a:custGeom>
                <a:rect b="b" l="l" r="r" t="t"/>
                <a:pathLst>
                  <a:path extrusionOk="0" h="1" w="2">
                    <a:moveTo>
                      <a:pt x="1" y="1"/>
                    </a:moveTo>
                    <a:cubicBezTo>
                      <a:pt x="1" y="1"/>
                      <a:pt x="1" y="1"/>
                      <a:pt x="1" y="1"/>
                    </a:cubicBezTo>
                    <a:cubicBezTo>
                      <a:pt x="2" y="0"/>
                      <a:pt x="2" y="0"/>
                      <a:pt x="2" y="0"/>
                    </a:cubicBezTo>
                    <a:cubicBezTo>
                      <a:pt x="2" y="0"/>
                      <a:pt x="1" y="0"/>
                      <a:pt x="1" y="0"/>
                    </a:cubicBezTo>
                    <a:cubicBezTo>
                      <a:pt x="1" y="0"/>
                      <a:pt x="1" y="0"/>
                      <a:pt x="1" y="0"/>
                    </a:cubicBezTo>
                    <a:cubicBezTo>
                      <a:pt x="1" y="0"/>
                      <a:pt x="0" y="0"/>
                      <a:pt x="0" y="1"/>
                    </a:cubicBezTo>
                    <a:cubicBezTo>
                      <a:pt x="0" y="1"/>
                      <a:pt x="0" y="1"/>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8" name="Google Shape;898;p25"/>
              <p:cNvSpPr/>
              <p:nvPr/>
            </p:nvSpPr>
            <p:spPr>
              <a:xfrm>
                <a:off x="4313239" y="935039"/>
                <a:ext cx="517525" cy="357188"/>
              </a:xfrm>
              <a:custGeom>
                <a:rect b="b" l="l" r="r" t="t"/>
                <a:pathLst>
                  <a:path extrusionOk="0" h="33" w="48">
                    <a:moveTo>
                      <a:pt x="0" y="26"/>
                    </a:moveTo>
                    <a:cubicBezTo>
                      <a:pt x="1" y="26"/>
                      <a:pt x="1" y="26"/>
                      <a:pt x="1" y="26"/>
                    </a:cubicBezTo>
                    <a:cubicBezTo>
                      <a:pt x="1" y="27"/>
                      <a:pt x="2" y="27"/>
                      <a:pt x="1" y="27"/>
                    </a:cubicBezTo>
                    <a:cubicBezTo>
                      <a:pt x="1" y="28"/>
                      <a:pt x="1" y="28"/>
                      <a:pt x="1" y="28"/>
                    </a:cubicBezTo>
                    <a:cubicBezTo>
                      <a:pt x="1" y="28"/>
                      <a:pt x="1" y="28"/>
                      <a:pt x="0" y="29"/>
                    </a:cubicBezTo>
                    <a:cubicBezTo>
                      <a:pt x="0" y="29"/>
                      <a:pt x="1" y="29"/>
                      <a:pt x="1" y="29"/>
                    </a:cubicBezTo>
                    <a:cubicBezTo>
                      <a:pt x="2" y="30"/>
                      <a:pt x="1" y="30"/>
                      <a:pt x="1" y="31"/>
                    </a:cubicBezTo>
                    <a:cubicBezTo>
                      <a:pt x="1" y="31"/>
                      <a:pt x="1" y="32"/>
                      <a:pt x="1" y="32"/>
                    </a:cubicBezTo>
                    <a:cubicBezTo>
                      <a:pt x="2" y="32"/>
                      <a:pt x="2" y="32"/>
                      <a:pt x="2" y="32"/>
                    </a:cubicBezTo>
                    <a:cubicBezTo>
                      <a:pt x="3" y="32"/>
                      <a:pt x="3" y="32"/>
                      <a:pt x="3" y="33"/>
                    </a:cubicBezTo>
                    <a:cubicBezTo>
                      <a:pt x="4" y="33"/>
                      <a:pt x="4" y="33"/>
                      <a:pt x="4" y="33"/>
                    </a:cubicBezTo>
                    <a:cubicBezTo>
                      <a:pt x="5" y="33"/>
                      <a:pt x="5" y="33"/>
                      <a:pt x="6" y="33"/>
                    </a:cubicBezTo>
                    <a:cubicBezTo>
                      <a:pt x="7" y="33"/>
                      <a:pt x="7" y="32"/>
                      <a:pt x="8" y="32"/>
                    </a:cubicBezTo>
                    <a:cubicBezTo>
                      <a:pt x="8" y="32"/>
                      <a:pt x="9" y="32"/>
                      <a:pt x="9" y="32"/>
                    </a:cubicBezTo>
                    <a:cubicBezTo>
                      <a:pt x="9" y="31"/>
                      <a:pt x="9" y="31"/>
                      <a:pt x="10" y="31"/>
                    </a:cubicBezTo>
                    <a:cubicBezTo>
                      <a:pt x="10" y="31"/>
                      <a:pt x="10" y="31"/>
                      <a:pt x="10" y="31"/>
                    </a:cubicBezTo>
                    <a:cubicBezTo>
                      <a:pt x="10" y="30"/>
                      <a:pt x="11" y="31"/>
                      <a:pt x="11" y="30"/>
                    </a:cubicBezTo>
                    <a:cubicBezTo>
                      <a:pt x="11" y="30"/>
                      <a:pt x="11" y="30"/>
                      <a:pt x="11" y="30"/>
                    </a:cubicBezTo>
                    <a:cubicBezTo>
                      <a:pt x="12" y="29"/>
                      <a:pt x="11" y="29"/>
                      <a:pt x="12" y="29"/>
                    </a:cubicBezTo>
                    <a:cubicBezTo>
                      <a:pt x="12" y="29"/>
                      <a:pt x="12" y="29"/>
                      <a:pt x="13" y="30"/>
                    </a:cubicBezTo>
                    <a:cubicBezTo>
                      <a:pt x="13" y="30"/>
                      <a:pt x="13" y="30"/>
                      <a:pt x="13" y="30"/>
                    </a:cubicBezTo>
                    <a:cubicBezTo>
                      <a:pt x="13" y="30"/>
                      <a:pt x="13" y="30"/>
                      <a:pt x="13" y="30"/>
                    </a:cubicBezTo>
                    <a:cubicBezTo>
                      <a:pt x="14" y="30"/>
                      <a:pt x="14" y="30"/>
                      <a:pt x="15" y="30"/>
                    </a:cubicBezTo>
                    <a:cubicBezTo>
                      <a:pt x="15" y="30"/>
                      <a:pt x="15" y="30"/>
                      <a:pt x="15" y="29"/>
                    </a:cubicBezTo>
                    <a:cubicBezTo>
                      <a:pt x="15" y="29"/>
                      <a:pt x="14" y="29"/>
                      <a:pt x="14" y="29"/>
                    </a:cubicBezTo>
                    <a:cubicBezTo>
                      <a:pt x="14" y="28"/>
                      <a:pt x="15" y="28"/>
                      <a:pt x="15" y="28"/>
                    </a:cubicBezTo>
                    <a:cubicBezTo>
                      <a:pt x="15" y="28"/>
                      <a:pt x="15" y="28"/>
                      <a:pt x="16" y="27"/>
                    </a:cubicBezTo>
                    <a:cubicBezTo>
                      <a:pt x="16" y="27"/>
                      <a:pt x="16" y="27"/>
                      <a:pt x="16" y="26"/>
                    </a:cubicBezTo>
                    <a:cubicBezTo>
                      <a:pt x="16" y="26"/>
                      <a:pt x="15" y="26"/>
                      <a:pt x="15" y="25"/>
                    </a:cubicBezTo>
                    <a:cubicBezTo>
                      <a:pt x="15" y="25"/>
                      <a:pt x="16" y="25"/>
                      <a:pt x="16" y="25"/>
                    </a:cubicBezTo>
                    <a:cubicBezTo>
                      <a:pt x="16" y="25"/>
                      <a:pt x="16" y="24"/>
                      <a:pt x="16" y="24"/>
                    </a:cubicBezTo>
                    <a:cubicBezTo>
                      <a:pt x="16" y="24"/>
                      <a:pt x="15" y="24"/>
                      <a:pt x="15" y="23"/>
                    </a:cubicBezTo>
                    <a:cubicBezTo>
                      <a:pt x="15" y="23"/>
                      <a:pt x="15" y="23"/>
                      <a:pt x="15" y="22"/>
                    </a:cubicBezTo>
                    <a:cubicBezTo>
                      <a:pt x="15" y="22"/>
                      <a:pt x="15" y="22"/>
                      <a:pt x="14" y="21"/>
                    </a:cubicBezTo>
                    <a:cubicBezTo>
                      <a:pt x="14" y="21"/>
                      <a:pt x="14" y="20"/>
                      <a:pt x="14" y="20"/>
                    </a:cubicBezTo>
                    <a:cubicBezTo>
                      <a:pt x="14" y="19"/>
                      <a:pt x="14" y="19"/>
                      <a:pt x="15" y="18"/>
                    </a:cubicBezTo>
                    <a:cubicBezTo>
                      <a:pt x="15" y="18"/>
                      <a:pt x="15" y="18"/>
                      <a:pt x="15" y="18"/>
                    </a:cubicBezTo>
                    <a:cubicBezTo>
                      <a:pt x="16" y="18"/>
                      <a:pt x="16" y="17"/>
                      <a:pt x="16" y="18"/>
                    </a:cubicBezTo>
                    <a:cubicBezTo>
                      <a:pt x="17" y="18"/>
                      <a:pt x="17" y="18"/>
                      <a:pt x="17" y="18"/>
                    </a:cubicBezTo>
                    <a:cubicBezTo>
                      <a:pt x="17" y="18"/>
                      <a:pt x="18" y="18"/>
                      <a:pt x="18" y="18"/>
                    </a:cubicBezTo>
                    <a:cubicBezTo>
                      <a:pt x="18" y="18"/>
                      <a:pt x="18" y="17"/>
                      <a:pt x="18" y="17"/>
                    </a:cubicBezTo>
                    <a:cubicBezTo>
                      <a:pt x="18" y="17"/>
                      <a:pt x="18" y="17"/>
                      <a:pt x="17" y="17"/>
                    </a:cubicBezTo>
                    <a:cubicBezTo>
                      <a:pt x="17" y="16"/>
                      <a:pt x="17" y="16"/>
                      <a:pt x="17" y="16"/>
                    </a:cubicBezTo>
                    <a:cubicBezTo>
                      <a:pt x="17" y="16"/>
                      <a:pt x="18" y="16"/>
                      <a:pt x="18" y="15"/>
                    </a:cubicBezTo>
                    <a:cubicBezTo>
                      <a:pt x="18" y="15"/>
                      <a:pt x="18" y="15"/>
                      <a:pt x="18" y="14"/>
                    </a:cubicBezTo>
                    <a:cubicBezTo>
                      <a:pt x="19" y="14"/>
                      <a:pt x="18" y="14"/>
                      <a:pt x="18" y="14"/>
                    </a:cubicBezTo>
                    <a:cubicBezTo>
                      <a:pt x="18" y="13"/>
                      <a:pt x="18" y="13"/>
                      <a:pt x="18" y="12"/>
                    </a:cubicBezTo>
                    <a:cubicBezTo>
                      <a:pt x="18" y="12"/>
                      <a:pt x="19" y="12"/>
                      <a:pt x="19" y="12"/>
                    </a:cubicBezTo>
                    <a:cubicBezTo>
                      <a:pt x="19" y="12"/>
                      <a:pt x="19" y="12"/>
                      <a:pt x="20" y="12"/>
                    </a:cubicBezTo>
                    <a:cubicBezTo>
                      <a:pt x="20" y="11"/>
                      <a:pt x="20" y="11"/>
                      <a:pt x="21" y="11"/>
                    </a:cubicBezTo>
                    <a:cubicBezTo>
                      <a:pt x="21" y="11"/>
                      <a:pt x="21" y="11"/>
                      <a:pt x="21" y="10"/>
                    </a:cubicBezTo>
                    <a:cubicBezTo>
                      <a:pt x="21" y="10"/>
                      <a:pt x="21" y="9"/>
                      <a:pt x="21" y="9"/>
                    </a:cubicBezTo>
                    <a:cubicBezTo>
                      <a:pt x="21" y="9"/>
                      <a:pt x="21" y="9"/>
                      <a:pt x="22" y="8"/>
                    </a:cubicBezTo>
                    <a:cubicBezTo>
                      <a:pt x="22" y="8"/>
                      <a:pt x="22" y="8"/>
                      <a:pt x="22" y="8"/>
                    </a:cubicBezTo>
                    <a:cubicBezTo>
                      <a:pt x="22" y="8"/>
                      <a:pt x="23" y="8"/>
                      <a:pt x="23" y="8"/>
                    </a:cubicBezTo>
                    <a:cubicBezTo>
                      <a:pt x="23" y="8"/>
                      <a:pt x="24" y="7"/>
                      <a:pt x="24" y="7"/>
                    </a:cubicBezTo>
                    <a:cubicBezTo>
                      <a:pt x="24" y="7"/>
                      <a:pt x="24" y="7"/>
                      <a:pt x="24" y="6"/>
                    </a:cubicBezTo>
                    <a:cubicBezTo>
                      <a:pt x="25" y="6"/>
                      <a:pt x="25" y="7"/>
                      <a:pt x="25" y="7"/>
                    </a:cubicBezTo>
                    <a:cubicBezTo>
                      <a:pt x="26" y="7"/>
                      <a:pt x="26" y="7"/>
                      <a:pt x="26" y="7"/>
                    </a:cubicBezTo>
                    <a:cubicBezTo>
                      <a:pt x="26" y="7"/>
                      <a:pt x="27" y="7"/>
                      <a:pt x="27" y="7"/>
                    </a:cubicBezTo>
                    <a:cubicBezTo>
                      <a:pt x="27" y="7"/>
                      <a:pt x="28" y="7"/>
                      <a:pt x="28" y="7"/>
                    </a:cubicBezTo>
                    <a:cubicBezTo>
                      <a:pt x="28" y="6"/>
                      <a:pt x="28" y="6"/>
                      <a:pt x="28" y="6"/>
                    </a:cubicBezTo>
                    <a:cubicBezTo>
                      <a:pt x="28" y="6"/>
                      <a:pt x="28" y="5"/>
                      <a:pt x="28" y="5"/>
                    </a:cubicBezTo>
                    <a:cubicBezTo>
                      <a:pt x="29" y="5"/>
                      <a:pt x="29" y="5"/>
                      <a:pt x="29" y="5"/>
                    </a:cubicBezTo>
                    <a:cubicBezTo>
                      <a:pt x="29" y="5"/>
                      <a:pt x="29" y="5"/>
                      <a:pt x="30" y="5"/>
                    </a:cubicBezTo>
                    <a:cubicBezTo>
                      <a:pt x="30" y="5"/>
                      <a:pt x="30" y="5"/>
                      <a:pt x="30" y="5"/>
                    </a:cubicBezTo>
                    <a:cubicBezTo>
                      <a:pt x="31" y="5"/>
                      <a:pt x="31" y="5"/>
                      <a:pt x="32" y="6"/>
                    </a:cubicBezTo>
                    <a:cubicBezTo>
                      <a:pt x="32" y="6"/>
                      <a:pt x="32" y="6"/>
                      <a:pt x="32" y="6"/>
                    </a:cubicBezTo>
                    <a:cubicBezTo>
                      <a:pt x="33" y="6"/>
                      <a:pt x="33" y="6"/>
                      <a:pt x="34" y="6"/>
                    </a:cubicBezTo>
                    <a:cubicBezTo>
                      <a:pt x="34" y="6"/>
                      <a:pt x="34" y="6"/>
                      <a:pt x="35" y="6"/>
                    </a:cubicBezTo>
                    <a:cubicBezTo>
                      <a:pt x="35" y="6"/>
                      <a:pt x="35" y="6"/>
                      <a:pt x="36" y="6"/>
                    </a:cubicBezTo>
                    <a:cubicBezTo>
                      <a:pt x="36" y="6"/>
                      <a:pt x="36" y="7"/>
                      <a:pt x="37" y="6"/>
                    </a:cubicBezTo>
                    <a:cubicBezTo>
                      <a:pt x="37" y="6"/>
                      <a:pt x="37" y="6"/>
                      <a:pt x="37" y="6"/>
                    </a:cubicBezTo>
                    <a:cubicBezTo>
                      <a:pt x="38" y="6"/>
                      <a:pt x="38" y="5"/>
                      <a:pt x="38" y="5"/>
                    </a:cubicBezTo>
                    <a:cubicBezTo>
                      <a:pt x="38" y="5"/>
                      <a:pt x="37" y="4"/>
                      <a:pt x="38" y="4"/>
                    </a:cubicBezTo>
                    <a:cubicBezTo>
                      <a:pt x="38" y="3"/>
                      <a:pt x="39" y="3"/>
                      <a:pt x="39" y="3"/>
                    </a:cubicBezTo>
                    <a:cubicBezTo>
                      <a:pt x="39" y="3"/>
                      <a:pt x="39" y="3"/>
                      <a:pt x="40" y="3"/>
                    </a:cubicBezTo>
                    <a:cubicBezTo>
                      <a:pt x="40" y="3"/>
                      <a:pt x="40" y="3"/>
                      <a:pt x="41" y="3"/>
                    </a:cubicBezTo>
                    <a:cubicBezTo>
                      <a:pt x="41" y="3"/>
                      <a:pt x="41" y="3"/>
                      <a:pt x="42" y="3"/>
                    </a:cubicBezTo>
                    <a:cubicBezTo>
                      <a:pt x="42" y="3"/>
                      <a:pt x="42" y="4"/>
                      <a:pt x="42" y="4"/>
                    </a:cubicBezTo>
                    <a:cubicBezTo>
                      <a:pt x="43" y="4"/>
                      <a:pt x="43" y="3"/>
                      <a:pt x="44" y="4"/>
                    </a:cubicBezTo>
                    <a:cubicBezTo>
                      <a:pt x="44" y="4"/>
                      <a:pt x="43" y="4"/>
                      <a:pt x="43" y="5"/>
                    </a:cubicBezTo>
                    <a:cubicBezTo>
                      <a:pt x="43" y="5"/>
                      <a:pt x="43" y="5"/>
                      <a:pt x="44" y="6"/>
                    </a:cubicBezTo>
                    <a:cubicBezTo>
                      <a:pt x="44" y="6"/>
                      <a:pt x="44" y="6"/>
                      <a:pt x="44" y="6"/>
                    </a:cubicBezTo>
                    <a:cubicBezTo>
                      <a:pt x="44" y="6"/>
                      <a:pt x="44" y="6"/>
                      <a:pt x="44" y="5"/>
                    </a:cubicBezTo>
                    <a:cubicBezTo>
                      <a:pt x="45" y="5"/>
                      <a:pt x="45" y="5"/>
                      <a:pt x="45" y="5"/>
                    </a:cubicBezTo>
                    <a:cubicBezTo>
                      <a:pt x="45" y="4"/>
                      <a:pt x="45" y="4"/>
                      <a:pt x="46" y="4"/>
                    </a:cubicBezTo>
                    <a:cubicBezTo>
                      <a:pt x="46" y="4"/>
                      <a:pt x="47" y="4"/>
                      <a:pt x="47" y="4"/>
                    </a:cubicBezTo>
                    <a:cubicBezTo>
                      <a:pt x="47" y="4"/>
                      <a:pt x="47" y="4"/>
                      <a:pt x="48" y="4"/>
                    </a:cubicBezTo>
                    <a:cubicBezTo>
                      <a:pt x="48" y="4"/>
                      <a:pt x="48" y="4"/>
                      <a:pt x="48" y="4"/>
                    </a:cubicBezTo>
                    <a:cubicBezTo>
                      <a:pt x="47" y="4"/>
                      <a:pt x="47" y="4"/>
                      <a:pt x="47" y="4"/>
                    </a:cubicBezTo>
                    <a:cubicBezTo>
                      <a:pt x="47" y="4"/>
                      <a:pt x="46" y="3"/>
                      <a:pt x="46" y="3"/>
                    </a:cubicBezTo>
                    <a:cubicBezTo>
                      <a:pt x="45" y="3"/>
                      <a:pt x="45" y="3"/>
                      <a:pt x="45" y="3"/>
                    </a:cubicBezTo>
                    <a:cubicBezTo>
                      <a:pt x="44" y="3"/>
                      <a:pt x="44" y="3"/>
                      <a:pt x="44" y="2"/>
                    </a:cubicBezTo>
                    <a:cubicBezTo>
                      <a:pt x="44" y="2"/>
                      <a:pt x="45" y="2"/>
                      <a:pt x="45" y="2"/>
                    </a:cubicBezTo>
                    <a:cubicBezTo>
                      <a:pt x="46" y="2"/>
                      <a:pt x="46" y="2"/>
                      <a:pt x="46" y="2"/>
                    </a:cubicBezTo>
                    <a:cubicBezTo>
                      <a:pt x="46" y="2"/>
                      <a:pt x="47" y="2"/>
                      <a:pt x="47" y="2"/>
                    </a:cubicBezTo>
                    <a:cubicBezTo>
                      <a:pt x="47" y="1"/>
                      <a:pt x="46" y="2"/>
                      <a:pt x="46" y="1"/>
                    </a:cubicBezTo>
                    <a:cubicBezTo>
                      <a:pt x="45" y="1"/>
                      <a:pt x="45" y="1"/>
                      <a:pt x="45" y="1"/>
                    </a:cubicBezTo>
                    <a:cubicBezTo>
                      <a:pt x="44" y="1"/>
                      <a:pt x="44" y="1"/>
                      <a:pt x="43" y="1"/>
                    </a:cubicBezTo>
                    <a:cubicBezTo>
                      <a:pt x="43" y="1"/>
                      <a:pt x="43" y="1"/>
                      <a:pt x="43" y="1"/>
                    </a:cubicBezTo>
                    <a:cubicBezTo>
                      <a:pt x="42" y="1"/>
                      <a:pt x="42" y="1"/>
                      <a:pt x="42" y="1"/>
                    </a:cubicBezTo>
                    <a:cubicBezTo>
                      <a:pt x="42" y="1"/>
                      <a:pt x="42" y="1"/>
                      <a:pt x="42" y="0"/>
                    </a:cubicBezTo>
                    <a:cubicBezTo>
                      <a:pt x="41" y="0"/>
                      <a:pt x="41" y="0"/>
                      <a:pt x="41" y="0"/>
                    </a:cubicBezTo>
                    <a:cubicBezTo>
                      <a:pt x="41" y="0"/>
                      <a:pt x="40" y="0"/>
                      <a:pt x="40" y="0"/>
                    </a:cubicBezTo>
                    <a:cubicBezTo>
                      <a:pt x="40" y="1"/>
                      <a:pt x="40" y="1"/>
                      <a:pt x="40" y="1"/>
                    </a:cubicBezTo>
                    <a:cubicBezTo>
                      <a:pt x="39" y="1"/>
                      <a:pt x="39" y="2"/>
                      <a:pt x="39" y="2"/>
                    </a:cubicBezTo>
                    <a:cubicBezTo>
                      <a:pt x="39" y="1"/>
                      <a:pt x="39" y="1"/>
                      <a:pt x="39" y="1"/>
                    </a:cubicBezTo>
                    <a:cubicBezTo>
                      <a:pt x="39" y="0"/>
                      <a:pt x="39" y="0"/>
                      <a:pt x="38" y="0"/>
                    </a:cubicBezTo>
                    <a:cubicBezTo>
                      <a:pt x="38" y="0"/>
                      <a:pt x="38" y="1"/>
                      <a:pt x="38" y="1"/>
                    </a:cubicBezTo>
                    <a:cubicBezTo>
                      <a:pt x="37" y="1"/>
                      <a:pt x="38" y="2"/>
                      <a:pt x="37" y="2"/>
                    </a:cubicBezTo>
                    <a:cubicBezTo>
                      <a:pt x="37" y="2"/>
                      <a:pt x="36" y="3"/>
                      <a:pt x="36" y="2"/>
                    </a:cubicBezTo>
                    <a:cubicBezTo>
                      <a:pt x="36" y="2"/>
                      <a:pt x="36" y="2"/>
                      <a:pt x="36" y="1"/>
                    </a:cubicBezTo>
                    <a:cubicBezTo>
                      <a:pt x="37" y="1"/>
                      <a:pt x="37" y="1"/>
                      <a:pt x="37" y="1"/>
                    </a:cubicBezTo>
                    <a:cubicBezTo>
                      <a:pt x="37" y="1"/>
                      <a:pt x="37" y="1"/>
                      <a:pt x="37" y="1"/>
                    </a:cubicBezTo>
                    <a:cubicBezTo>
                      <a:pt x="36" y="0"/>
                      <a:pt x="36" y="0"/>
                      <a:pt x="36" y="0"/>
                    </a:cubicBezTo>
                    <a:cubicBezTo>
                      <a:pt x="35" y="0"/>
                      <a:pt x="35" y="0"/>
                      <a:pt x="34" y="1"/>
                    </a:cubicBezTo>
                    <a:cubicBezTo>
                      <a:pt x="34" y="1"/>
                      <a:pt x="34" y="1"/>
                      <a:pt x="34" y="1"/>
                    </a:cubicBezTo>
                    <a:cubicBezTo>
                      <a:pt x="34" y="1"/>
                      <a:pt x="34" y="2"/>
                      <a:pt x="34" y="2"/>
                    </a:cubicBezTo>
                    <a:cubicBezTo>
                      <a:pt x="33" y="2"/>
                      <a:pt x="33" y="2"/>
                      <a:pt x="33" y="2"/>
                    </a:cubicBezTo>
                    <a:cubicBezTo>
                      <a:pt x="32" y="2"/>
                      <a:pt x="32" y="2"/>
                      <a:pt x="32" y="2"/>
                    </a:cubicBezTo>
                    <a:cubicBezTo>
                      <a:pt x="31" y="2"/>
                      <a:pt x="31" y="2"/>
                      <a:pt x="31" y="2"/>
                    </a:cubicBezTo>
                    <a:cubicBezTo>
                      <a:pt x="30" y="2"/>
                      <a:pt x="30" y="1"/>
                      <a:pt x="30" y="2"/>
                    </a:cubicBezTo>
                    <a:cubicBezTo>
                      <a:pt x="29" y="2"/>
                      <a:pt x="30" y="2"/>
                      <a:pt x="29" y="2"/>
                    </a:cubicBezTo>
                    <a:cubicBezTo>
                      <a:pt x="29" y="3"/>
                      <a:pt x="29" y="2"/>
                      <a:pt x="28" y="3"/>
                    </a:cubicBezTo>
                    <a:cubicBezTo>
                      <a:pt x="28" y="3"/>
                      <a:pt x="28" y="3"/>
                      <a:pt x="28" y="3"/>
                    </a:cubicBezTo>
                    <a:cubicBezTo>
                      <a:pt x="28" y="3"/>
                      <a:pt x="28" y="3"/>
                      <a:pt x="28" y="3"/>
                    </a:cubicBezTo>
                    <a:cubicBezTo>
                      <a:pt x="28" y="3"/>
                      <a:pt x="27" y="3"/>
                      <a:pt x="27" y="3"/>
                    </a:cubicBezTo>
                    <a:cubicBezTo>
                      <a:pt x="27" y="3"/>
                      <a:pt x="26" y="3"/>
                      <a:pt x="26" y="3"/>
                    </a:cubicBezTo>
                    <a:cubicBezTo>
                      <a:pt x="26" y="3"/>
                      <a:pt x="25" y="3"/>
                      <a:pt x="25" y="3"/>
                    </a:cubicBezTo>
                    <a:cubicBezTo>
                      <a:pt x="25" y="3"/>
                      <a:pt x="25" y="4"/>
                      <a:pt x="25" y="4"/>
                    </a:cubicBezTo>
                    <a:cubicBezTo>
                      <a:pt x="24" y="4"/>
                      <a:pt x="24" y="4"/>
                      <a:pt x="24" y="4"/>
                    </a:cubicBezTo>
                    <a:cubicBezTo>
                      <a:pt x="24" y="4"/>
                      <a:pt x="23" y="4"/>
                      <a:pt x="23" y="4"/>
                    </a:cubicBezTo>
                    <a:cubicBezTo>
                      <a:pt x="23" y="4"/>
                      <a:pt x="22" y="4"/>
                      <a:pt x="22" y="5"/>
                    </a:cubicBezTo>
                    <a:cubicBezTo>
                      <a:pt x="22" y="5"/>
                      <a:pt x="22" y="5"/>
                      <a:pt x="21" y="5"/>
                    </a:cubicBezTo>
                    <a:cubicBezTo>
                      <a:pt x="21" y="6"/>
                      <a:pt x="21" y="6"/>
                      <a:pt x="21" y="6"/>
                    </a:cubicBezTo>
                    <a:cubicBezTo>
                      <a:pt x="21" y="7"/>
                      <a:pt x="21" y="7"/>
                      <a:pt x="21" y="7"/>
                    </a:cubicBezTo>
                    <a:cubicBezTo>
                      <a:pt x="20" y="8"/>
                      <a:pt x="20" y="7"/>
                      <a:pt x="20" y="7"/>
                    </a:cubicBezTo>
                    <a:cubicBezTo>
                      <a:pt x="19" y="7"/>
                      <a:pt x="19" y="7"/>
                      <a:pt x="19" y="7"/>
                    </a:cubicBezTo>
                    <a:cubicBezTo>
                      <a:pt x="18" y="7"/>
                      <a:pt x="18" y="8"/>
                      <a:pt x="18" y="8"/>
                    </a:cubicBezTo>
                    <a:cubicBezTo>
                      <a:pt x="18" y="8"/>
                      <a:pt x="18" y="8"/>
                      <a:pt x="18" y="8"/>
                    </a:cubicBezTo>
                    <a:cubicBezTo>
                      <a:pt x="18" y="9"/>
                      <a:pt x="18" y="9"/>
                      <a:pt x="18" y="9"/>
                    </a:cubicBezTo>
                    <a:cubicBezTo>
                      <a:pt x="18" y="9"/>
                      <a:pt x="17" y="9"/>
                      <a:pt x="17" y="9"/>
                    </a:cubicBezTo>
                    <a:cubicBezTo>
                      <a:pt x="17" y="10"/>
                      <a:pt x="17" y="10"/>
                      <a:pt x="16" y="10"/>
                    </a:cubicBezTo>
                    <a:cubicBezTo>
                      <a:pt x="16" y="10"/>
                      <a:pt x="16" y="10"/>
                      <a:pt x="15" y="11"/>
                    </a:cubicBezTo>
                    <a:cubicBezTo>
                      <a:pt x="15" y="11"/>
                      <a:pt x="16" y="12"/>
                      <a:pt x="15" y="12"/>
                    </a:cubicBezTo>
                    <a:cubicBezTo>
                      <a:pt x="15" y="12"/>
                      <a:pt x="15" y="12"/>
                      <a:pt x="15" y="12"/>
                    </a:cubicBezTo>
                    <a:cubicBezTo>
                      <a:pt x="14" y="12"/>
                      <a:pt x="14" y="13"/>
                      <a:pt x="14" y="13"/>
                    </a:cubicBezTo>
                    <a:cubicBezTo>
                      <a:pt x="14" y="14"/>
                      <a:pt x="14" y="14"/>
                      <a:pt x="14" y="15"/>
                    </a:cubicBezTo>
                    <a:cubicBezTo>
                      <a:pt x="14" y="15"/>
                      <a:pt x="14" y="15"/>
                      <a:pt x="13" y="15"/>
                    </a:cubicBezTo>
                    <a:cubicBezTo>
                      <a:pt x="13" y="15"/>
                      <a:pt x="13" y="15"/>
                      <a:pt x="12" y="15"/>
                    </a:cubicBezTo>
                    <a:cubicBezTo>
                      <a:pt x="12" y="15"/>
                      <a:pt x="12" y="16"/>
                      <a:pt x="12" y="16"/>
                    </a:cubicBezTo>
                    <a:cubicBezTo>
                      <a:pt x="12" y="16"/>
                      <a:pt x="11" y="16"/>
                      <a:pt x="11" y="16"/>
                    </a:cubicBezTo>
                    <a:cubicBezTo>
                      <a:pt x="11" y="16"/>
                      <a:pt x="11" y="16"/>
                      <a:pt x="11" y="17"/>
                    </a:cubicBezTo>
                    <a:cubicBezTo>
                      <a:pt x="11" y="17"/>
                      <a:pt x="11" y="17"/>
                      <a:pt x="11" y="17"/>
                    </a:cubicBezTo>
                    <a:cubicBezTo>
                      <a:pt x="10" y="17"/>
                      <a:pt x="10" y="17"/>
                      <a:pt x="10" y="17"/>
                    </a:cubicBezTo>
                    <a:cubicBezTo>
                      <a:pt x="9" y="17"/>
                      <a:pt x="10" y="17"/>
                      <a:pt x="9" y="17"/>
                    </a:cubicBezTo>
                    <a:cubicBezTo>
                      <a:pt x="9" y="18"/>
                      <a:pt x="9" y="17"/>
                      <a:pt x="9" y="18"/>
                    </a:cubicBezTo>
                    <a:cubicBezTo>
                      <a:pt x="9" y="18"/>
                      <a:pt x="9" y="18"/>
                      <a:pt x="9" y="18"/>
                    </a:cubicBezTo>
                    <a:cubicBezTo>
                      <a:pt x="8" y="19"/>
                      <a:pt x="8" y="18"/>
                      <a:pt x="7" y="18"/>
                    </a:cubicBezTo>
                    <a:cubicBezTo>
                      <a:pt x="7" y="18"/>
                      <a:pt x="7" y="18"/>
                      <a:pt x="7" y="18"/>
                    </a:cubicBezTo>
                    <a:cubicBezTo>
                      <a:pt x="6" y="19"/>
                      <a:pt x="7" y="19"/>
                      <a:pt x="7" y="20"/>
                    </a:cubicBezTo>
                    <a:cubicBezTo>
                      <a:pt x="7" y="20"/>
                      <a:pt x="6" y="20"/>
                      <a:pt x="6" y="20"/>
                    </a:cubicBezTo>
                    <a:cubicBezTo>
                      <a:pt x="6" y="20"/>
                      <a:pt x="5" y="20"/>
                      <a:pt x="5" y="20"/>
                    </a:cubicBezTo>
                    <a:cubicBezTo>
                      <a:pt x="4" y="20"/>
                      <a:pt x="4" y="20"/>
                      <a:pt x="4" y="20"/>
                    </a:cubicBezTo>
                    <a:cubicBezTo>
                      <a:pt x="4" y="21"/>
                      <a:pt x="4" y="21"/>
                      <a:pt x="4" y="21"/>
                    </a:cubicBezTo>
                    <a:cubicBezTo>
                      <a:pt x="3" y="21"/>
                      <a:pt x="3" y="21"/>
                      <a:pt x="3" y="21"/>
                    </a:cubicBezTo>
                    <a:cubicBezTo>
                      <a:pt x="3" y="22"/>
                      <a:pt x="2" y="22"/>
                      <a:pt x="2" y="22"/>
                    </a:cubicBezTo>
                    <a:cubicBezTo>
                      <a:pt x="2" y="22"/>
                      <a:pt x="1" y="22"/>
                      <a:pt x="1" y="22"/>
                    </a:cubicBezTo>
                    <a:cubicBezTo>
                      <a:pt x="1" y="22"/>
                      <a:pt x="0" y="22"/>
                      <a:pt x="0" y="22"/>
                    </a:cubicBezTo>
                    <a:cubicBezTo>
                      <a:pt x="0" y="23"/>
                      <a:pt x="0" y="23"/>
                      <a:pt x="0" y="23"/>
                    </a:cubicBezTo>
                    <a:cubicBezTo>
                      <a:pt x="0" y="23"/>
                      <a:pt x="0" y="24"/>
                      <a:pt x="0" y="25"/>
                    </a:cubicBezTo>
                    <a:cubicBezTo>
                      <a:pt x="0" y="25"/>
                      <a:pt x="0" y="25"/>
                      <a:pt x="0" y="26"/>
                    </a:cubicBezTo>
                    <a:cubicBezTo>
                      <a:pt x="0" y="26"/>
                      <a:pt x="0" y="26"/>
                      <a:pt x="0" y="2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899" name="Google Shape;899;p25"/>
              <p:cNvSpPr/>
              <p:nvPr/>
            </p:nvSpPr>
            <p:spPr>
              <a:xfrm>
                <a:off x="4733927" y="181133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0" name="Google Shape;900;p25"/>
              <p:cNvSpPr/>
              <p:nvPr/>
            </p:nvSpPr>
            <p:spPr>
              <a:xfrm>
                <a:off x="4711702" y="1768476"/>
                <a:ext cx="65088" cy="42863"/>
              </a:xfrm>
              <a:custGeom>
                <a:rect b="b" l="l" r="r" t="t"/>
                <a:pathLst>
                  <a:path extrusionOk="0" h="4" w="6">
                    <a:moveTo>
                      <a:pt x="6" y="1"/>
                    </a:moveTo>
                    <a:cubicBezTo>
                      <a:pt x="6" y="0"/>
                      <a:pt x="6" y="0"/>
                      <a:pt x="5" y="0"/>
                    </a:cubicBezTo>
                    <a:cubicBezTo>
                      <a:pt x="5" y="0"/>
                      <a:pt x="5" y="0"/>
                      <a:pt x="5" y="0"/>
                    </a:cubicBezTo>
                    <a:cubicBezTo>
                      <a:pt x="4" y="0"/>
                      <a:pt x="4" y="0"/>
                      <a:pt x="4" y="0"/>
                    </a:cubicBezTo>
                    <a:cubicBezTo>
                      <a:pt x="4" y="1"/>
                      <a:pt x="3" y="1"/>
                      <a:pt x="3" y="1"/>
                    </a:cubicBezTo>
                    <a:cubicBezTo>
                      <a:pt x="3" y="1"/>
                      <a:pt x="2" y="1"/>
                      <a:pt x="2" y="1"/>
                    </a:cubicBezTo>
                    <a:cubicBezTo>
                      <a:pt x="1" y="1"/>
                      <a:pt x="1" y="1"/>
                      <a:pt x="1" y="1"/>
                    </a:cubicBezTo>
                    <a:cubicBezTo>
                      <a:pt x="1" y="1"/>
                      <a:pt x="1" y="1"/>
                      <a:pt x="1" y="1"/>
                    </a:cubicBezTo>
                    <a:cubicBezTo>
                      <a:pt x="1" y="1"/>
                      <a:pt x="0" y="2"/>
                      <a:pt x="0" y="2"/>
                    </a:cubicBezTo>
                    <a:cubicBezTo>
                      <a:pt x="0" y="2"/>
                      <a:pt x="0" y="3"/>
                      <a:pt x="1" y="3"/>
                    </a:cubicBezTo>
                    <a:cubicBezTo>
                      <a:pt x="1" y="3"/>
                      <a:pt x="1" y="3"/>
                      <a:pt x="1" y="4"/>
                    </a:cubicBezTo>
                    <a:cubicBezTo>
                      <a:pt x="1" y="4"/>
                      <a:pt x="2" y="4"/>
                      <a:pt x="2" y="4"/>
                    </a:cubicBezTo>
                    <a:cubicBezTo>
                      <a:pt x="2" y="4"/>
                      <a:pt x="2" y="4"/>
                      <a:pt x="2" y="4"/>
                    </a:cubicBezTo>
                    <a:cubicBezTo>
                      <a:pt x="3" y="4"/>
                      <a:pt x="3" y="4"/>
                      <a:pt x="3" y="4"/>
                    </a:cubicBezTo>
                    <a:cubicBezTo>
                      <a:pt x="4" y="3"/>
                      <a:pt x="4" y="4"/>
                      <a:pt x="5" y="3"/>
                    </a:cubicBezTo>
                    <a:cubicBezTo>
                      <a:pt x="5" y="3"/>
                      <a:pt x="5" y="3"/>
                      <a:pt x="6" y="3"/>
                    </a:cubicBezTo>
                    <a:cubicBezTo>
                      <a:pt x="6" y="3"/>
                      <a:pt x="6" y="3"/>
                      <a:pt x="6" y="3"/>
                    </a:cubicBezTo>
                    <a:cubicBezTo>
                      <a:pt x="6" y="3"/>
                      <a:pt x="6" y="3"/>
                      <a:pt x="6" y="3"/>
                    </a:cubicBezTo>
                    <a:cubicBezTo>
                      <a:pt x="6" y="2"/>
                      <a:pt x="6" y="2"/>
                      <a:pt x="6" y="2"/>
                    </a:cubicBezTo>
                    <a:cubicBezTo>
                      <a:pt x="6" y="2"/>
                      <a:pt x="6" y="1"/>
                      <a:pt x="6"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1" name="Google Shape;901;p25"/>
              <p:cNvSpPr/>
              <p:nvPr/>
            </p:nvSpPr>
            <p:spPr>
              <a:xfrm>
                <a:off x="4302127" y="1422401"/>
                <a:ext cx="74613" cy="74613"/>
              </a:xfrm>
              <a:custGeom>
                <a:rect b="b" l="l" r="r" t="t"/>
                <a:pathLst>
                  <a:path extrusionOk="0" h="7" w="7">
                    <a:moveTo>
                      <a:pt x="0" y="6"/>
                    </a:moveTo>
                    <a:cubicBezTo>
                      <a:pt x="0" y="6"/>
                      <a:pt x="0" y="6"/>
                      <a:pt x="0" y="6"/>
                    </a:cubicBezTo>
                    <a:cubicBezTo>
                      <a:pt x="1" y="6"/>
                      <a:pt x="1" y="6"/>
                      <a:pt x="1" y="6"/>
                    </a:cubicBezTo>
                    <a:cubicBezTo>
                      <a:pt x="2" y="6"/>
                      <a:pt x="2" y="6"/>
                      <a:pt x="2" y="6"/>
                    </a:cubicBezTo>
                    <a:cubicBezTo>
                      <a:pt x="3" y="6"/>
                      <a:pt x="3" y="6"/>
                      <a:pt x="3" y="6"/>
                    </a:cubicBezTo>
                    <a:cubicBezTo>
                      <a:pt x="4" y="6"/>
                      <a:pt x="4" y="7"/>
                      <a:pt x="5" y="7"/>
                    </a:cubicBezTo>
                    <a:cubicBezTo>
                      <a:pt x="5" y="7"/>
                      <a:pt x="5" y="7"/>
                      <a:pt x="5" y="7"/>
                    </a:cubicBezTo>
                    <a:cubicBezTo>
                      <a:pt x="5" y="6"/>
                      <a:pt x="5" y="6"/>
                      <a:pt x="5" y="6"/>
                    </a:cubicBezTo>
                    <a:cubicBezTo>
                      <a:pt x="5" y="5"/>
                      <a:pt x="4" y="5"/>
                      <a:pt x="5" y="5"/>
                    </a:cubicBezTo>
                    <a:cubicBezTo>
                      <a:pt x="5" y="4"/>
                      <a:pt x="5" y="5"/>
                      <a:pt x="6" y="4"/>
                    </a:cubicBezTo>
                    <a:cubicBezTo>
                      <a:pt x="6" y="4"/>
                      <a:pt x="6" y="4"/>
                      <a:pt x="6" y="3"/>
                    </a:cubicBezTo>
                    <a:cubicBezTo>
                      <a:pt x="6" y="3"/>
                      <a:pt x="6" y="3"/>
                      <a:pt x="6" y="3"/>
                    </a:cubicBezTo>
                    <a:cubicBezTo>
                      <a:pt x="6" y="2"/>
                      <a:pt x="7" y="2"/>
                      <a:pt x="7" y="2"/>
                    </a:cubicBezTo>
                    <a:cubicBezTo>
                      <a:pt x="7" y="2"/>
                      <a:pt x="7" y="1"/>
                      <a:pt x="7" y="1"/>
                    </a:cubicBezTo>
                    <a:cubicBezTo>
                      <a:pt x="7" y="1"/>
                      <a:pt x="7" y="1"/>
                      <a:pt x="6" y="0"/>
                    </a:cubicBezTo>
                    <a:cubicBezTo>
                      <a:pt x="6" y="0"/>
                      <a:pt x="6" y="0"/>
                      <a:pt x="6" y="0"/>
                    </a:cubicBezTo>
                    <a:cubicBezTo>
                      <a:pt x="6" y="0"/>
                      <a:pt x="6" y="0"/>
                      <a:pt x="5" y="0"/>
                    </a:cubicBezTo>
                    <a:cubicBezTo>
                      <a:pt x="5" y="0"/>
                      <a:pt x="5" y="0"/>
                      <a:pt x="4" y="0"/>
                    </a:cubicBezTo>
                    <a:cubicBezTo>
                      <a:pt x="4" y="0"/>
                      <a:pt x="4" y="0"/>
                      <a:pt x="4" y="1"/>
                    </a:cubicBezTo>
                    <a:cubicBezTo>
                      <a:pt x="3" y="1"/>
                      <a:pt x="3" y="1"/>
                      <a:pt x="3" y="1"/>
                    </a:cubicBezTo>
                    <a:cubicBezTo>
                      <a:pt x="2" y="1"/>
                      <a:pt x="2" y="2"/>
                      <a:pt x="2" y="2"/>
                    </a:cubicBezTo>
                    <a:cubicBezTo>
                      <a:pt x="1" y="2"/>
                      <a:pt x="1" y="2"/>
                      <a:pt x="1" y="2"/>
                    </a:cubicBezTo>
                    <a:cubicBezTo>
                      <a:pt x="1" y="2"/>
                      <a:pt x="1" y="2"/>
                      <a:pt x="1" y="2"/>
                    </a:cubicBezTo>
                    <a:cubicBezTo>
                      <a:pt x="1" y="3"/>
                      <a:pt x="0" y="3"/>
                      <a:pt x="0" y="3"/>
                    </a:cubicBezTo>
                    <a:cubicBezTo>
                      <a:pt x="0" y="4"/>
                      <a:pt x="0" y="4"/>
                      <a:pt x="0" y="4"/>
                    </a:cubicBezTo>
                    <a:cubicBezTo>
                      <a:pt x="0" y="5"/>
                      <a:pt x="0" y="5"/>
                      <a:pt x="0" y="5"/>
                    </a:cubicBezTo>
                    <a:cubicBezTo>
                      <a:pt x="0" y="6"/>
                      <a:pt x="0" y="6"/>
                      <a:pt x="0"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2" name="Google Shape;902;p25"/>
              <p:cNvSpPr/>
              <p:nvPr/>
            </p:nvSpPr>
            <p:spPr>
              <a:xfrm>
                <a:off x="3967164" y="1768476"/>
                <a:ext cx="85725" cy="161925"/>
              </a:xfrm>
              <a:custGeom>
                <a:rect b="b" l="l" r="r" t="t"/>
                <a:pathLst>
                  <a:path extrusionOk="0" h="15" w="8">
                    <a:moveTo>
                      <a:pt x="0" y="10"/>
                    </a:moveTo>
                    <a:cubicBezTo>
                      <a:pt x="0" y="10"/>
                      <a:pt x="0" y="10"/>
                      <a:pt x="1" y="10"/>
                    </a:cubicBezTo>
                    <a:cubicBezTo>
                      <a:pt x="1" y="10"/>
                      <a:pt x="1" y="11"/>
                      <a:pt x="1" y="11"/>
                    </a:cubicBezTo>
                    <a:cubicBezTo>
                      <a:pt x="1" y="12"/>
                      <a:pt x="1" y="12"/>
                      <a:pt x="1" y="12"/>
                    </a:cubicBezTo>
                    <a:cubicBezTo>
                      <a:pt x="1" y="13"/>
                      <a:pt x="1" y="13"/>
                      <a:pt x="1" y="13"/>
                    </a:cubicBezTo>
                    <a:cubicBezTo>
                      <a:pt x="1" y="14"/>
                      <a:pt x="1" y="14"/>
                      <a:pt x="1" y="14"/>
                    </a:cubicBezTo>
                    <a:cubicBezTo>
                      <a:pt x="1" y="15"/>
                      <a:pt x="2" y="14"/>
                      <a:pt x="2" y="15"/>
                    </a:cubicBezTo>
                    <a:cubicBezTo>
                      <a:pt x="3" y="15"/>
                      <a:pt x="3" y="15"/>
                      <a:pt x="3" y="15"/>
                    </a:cubicBezTo>
                    <a:cubicBezTo>
                      <a:pt x="4" y="15"/>
                      <a:pt x="4" y="14"/>
                      <a:pt x="4" y="14"/>
                    </a:cubicBezTo>
                    <a:cubicBezTo>
                      <a:pt x="4" y="14"/>
                      <a:pt x="4" y="14"/>
                      <a:pt x="5" y="14"/>
                    </a:cubicBezTo>
                    <a:cubicBezTo>
                      <a:pt x="5" y="13"/>
                      <a:pt x="4" y="13"/>
                      <a:pt x="5" y="12"/>
                    </a:cubicBezTo>
                    <a:cubicBezTo>
                      <a:pt x="5" y="12"/>
                      <a:pt x="5" y="12"/>
                      <a:pt x="5" y="12"/>
                    </a:cubicBezTo>
                    <a:cubicBezTo>
                      <a:pt x="5" y="12"/>
                      <a:pt x="6" y="12"/>
                      <a:pt x="6" y="11"/>
                    </a:cubicBezTo>
                    <a:cubicBezTo>
                      <a:pt x="6" y="11"/>
                      <a:pt x="6" y="11"/>
                      <a:pt x="5" y="11"/>
                    </a:cubicBezTo>
                    <a:cubicBezTo>
                      <a:pt x="5" y="11"/>
                      <a:pt x="5" y="11"/>
                      <a:pt x="5" y="10"/>
                    </a:cubicBezTo>
                    <a:cubicBezTo>
                      <a:pt x="5" y="10"/>
                      <a:pt x="5" y="10"/>
                      <a:pt x="5" y="10"/>
                    </a:cubicBezTo>
                    <a:cubicBezTo>
                      <a:pt x="5" y="10"/>
                      <a:pt x="5" y="10"/>
                      <a:pt x="5" y="9"/>
                    </a:cubicBezTo>
                    <a:cubicBezTo>
                      <a:pt x="6" y="9"/>
                      <a:pt x="6" y="9"/>
                      <a:pt x="6" y="9"/>
                    </a:cubicBezTo>
                    <a:cubicBezTo>
                      <a:pt x="6" y="9"/>
                      <a:pt x="6" y="9"/>
                      <a:pt x="6" y="8"/>
                    </a:cubicBezTo>
                    <a:cubicBezTo>
                      <a:pt x="6" y="8"/>
                      <a:pt x="5" y="8"/>
                      <a:pt x="5" y="8"/>
                    </a:cubicBezTo>
                    <a:cubicBezTo>
                      <a:pt x="5" y="8"/>
                      <a:pt x="5" y="8"/>
                      <a:pt x="5" y="7"/>
                    </a:cubicBezTo>
                    <a:cubicBezTo>
                      <a:pt x="5" y="7"/>
                      <a:pt x="6" y="7"/>
                      <a:pt x="6" y="7"/>
                    </a:cubicBezTo>
                    <a:cubicBezTo>
                      <a:pt x="6" y="7"/>
                      <a:pt x="6" y="6"/>
                      <a:pt x="6" y="6"/>
                    </a:cubicBezTo>
                    <a:cubicBezTo>
                      <a:pt x="6" y="6"/>
                      <a:pt x="6" y="6"/>
                      <a:pt x="6" y="5"/>
                    </a:cubicBezTo>
                    <a:cubicBezTo>
                      <a:pt x="6" y="5"/>
                      <a:pt x="6" y="5"/>
                      <a:pt x="6" y="4"/>
                    </a:cubicBezTo>
                    <a:cubicBezTo>
                      <a:pt x="6" y="4"/>
                      <a:pt x="6" y="3"/>
                      <a:pt x="6" y="3"/>
                    </a:cubicBezTo>
                    <a:cubicBezTo>
                      <a:pt x="6" y="3"/>
                      <a:pt x="7" y="3"/>
                      <a:pt x="7" y="3"/>
                    </a:cubicBezTo>
                    <a:cubicBezTo>
                      <a:pt x="7" y="2"/>
                      <a:pt x="8" y="3"/>
                      <a:pt x="8" y="2"/>
                    </a:cubicBezTo>
                    <a:cubicBezTo>
                      <a:pt x="8" y="2"/>
                      <a:pt x="8" y="1"/>
                      <a:pt x="8" y="1"/>
                    </a:cubicBezTo>
                    <a:cubicBezTo>
                      <a:pt x="7" y="1"/>
                      <a:pt x="7" y="1"/>
                      <a:pt x="7" y="1"/>
                    </a:cubicBezTo>
                    <a:cubicBezTo>
                      <a:pt x="7" y="1"/>
                      <a:pt x="7" y="0"/>
                      <a:pt x="7" y="0"/>
                    </a:cubicBezTo>
                    <a:cubicBezTo>
                      <a:pt x="6" y="0"/>
                      <a:pt x="6" y="1"/>
                      <a:pt x="6" y="1"/>
                    </a:cubicBezTo>
                    <a:cubicBezTo>
                      <a:pt x="6" y="1"/>
                      <a:pt x="5" y="1"/>
                      <a:pt x="5" y="1"/>
                    </a:cubicBezTo>
                    <a:cubicBezTo>
                      <a:pt x="5" y="1"/>
                      <a:pt x="5" y="1"/>
                      <a:pt x="5" y="1"/>
                    </a:cubicBezTo>
                    <a:cubicBezTo>
                      <a:pt x="4" y="1"/>
                      <a:pt x="4" y="1"/>
                      <a:pt x="4" y="1"/>
                    </a:cubicBezTo>
                    <a:cubicBezTo>
                      <a:pt x="4" y="1"/>
                      <a:pt x="4" y="0"/>
                      <a:pt x="4" y="0"/>
                    </a:cubicBezTo>
                    <a:cubicBezTo>
                      <a:pt x="4" y="0"/>
                      <a:pt x="3" y="0"/>
                      <a:pt x="3" y="0"/>
                    </a:cubicBezTo>
                    <a:cubicBezTo>
                      <a:pt x="3" y="0"/>
                      <a:pt x="3" y="0"/>
                      <a:pt x="3" y="0"/>
                    </a:cubicBezTo>
                    <a:cubicBezTo>
                      <a:pt x="2" y="0"/>
                      <a:pt x="3" y="1"/>
                      <a:pt x="2" y="1"/>
                    </a:cubicBezTo>
                    <a:cubicBezTo>
                      <a:pt x="2" y="1"/>
                      <a:pt x="2" y="1"/>
                      <a:pt x="2" y="1"/>
                    </a:cubicBezTo>
                    <a:cubicBezTo>
                      <a:pt x="2" y="1"/>
                      <a:pt x="2" y="1"/>
                      <a:pt x="2" y="1"/>
                    </a:cubicBezTo>
                    <a:cubicBezTo>
                      <a:pt x="2" y="2"/>
                      <a:pt x="1" y="2"/>
                      <a:pt x="1" y="2"/>
                    </a:cubicBezTo>
                    <a:cubicBezTo>
                      <a:pt x="2" y="3"/>
                      <a:pt x="2" y="2"/>
                      <a:pt x="2" y="3"/>
                    </a:cubicBezTo>
                    <a:cubicBezTo>
                      <a:pt x="2" y="3"/>
                      <a:pt x="2" y="3"/>
                      <a:pt x="2" y="4"/>
                    </a:cubicBezTo>
                    <a:cubicBezTo>
                      <a:pt x="2" y="4"/>
                      <a:pt x="2" y="5"/>
                      <a:pt x="2" y="5"/>
                    </a:cubicBezTo>
                    <a:cubicBezTo>
                      <a:pt x="1" y="6"/>
                      <a:pt x="1" y="6"/>
                      <a:pt x="1" y="7"/>
                    </a:cubicBezTo>
                    <a:cubicBezTo>
                      <a:pt x="1" y="7"/>
                      <a:pt x="1" y="7"/>
                      <a:pt x="1" y="7"/>
                    </a:cubicBezTo>
                    <a:cubicBezTo>
                      <a:pt x="0" y="8"/>
                      <a:pt x="0" y="8"/>
                      <a:pt x="0" y="8"/>
                    </a:cubicBezTo>
                    <a:cubicBezTo>
                      <a:pt x="0" y="8"/>
                      <a:pt x="0" y="8"/>
                      <a:pt x="0" y="8"/>
                    </a:cubicBezTo>
                    <a:cubicBezTo>
                      <a:pt x="0" y="9"/>
                      <a:pt x="0" y="9"/>
                      <a:pt x="0" y="10"/>
                    </a:cubicBezTo>
                    <a:cubicBezTo>
                      <a:pt x="0" y="10"/>
                      <a:pt x="0" y="10"/>
                      <a:pt x="0" y="1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3" name="Google Shape;903;p25"/>
              <p:cNvSpPr/>
              <p:nvPr/>
            </p:nvSpPr>
            <p:spPr>
              <a:xfrm>
                <a:off x="4021139" y="191928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4" name="Google Shape;904;p25"/>
              <p:cNvSpPr/>
              <p:nvPr/>
            </p:nvSpPr>
            <p:spPr>
              <a:xfrm>
                <a:off x="4862514" y="1778001"/>
                <a:ext cx="76200" cy="44450"/>
              </a:xfrm>
              <a:custGeom>
                <a:rect b="b" l="l" r="r" t="t"/>
                <a:pathLst>
                  <a:path extrusionOk="0" h="4" w="7">
                    <a:moveTo>
                      <a:pt x="7" y="2"/>
                    </a:moveTo>
                    <a:cubicBezTo>
                      <a:pt x="7" y="1"/>
                      <a:pt x="6" y="2"/>
                      <a:pt x="6" y="2"/>
                    </a:cubicBezTo>
                    <a:cubicBezTo>
                      <a:pt x="6" y="1"/>
                      <a:pt x="5" y="1"/>
                      <a:pt x="5" y="1"/>
                    </a:cubicBezTo>
                    <a:cubicBezTo>
                      <a:pt x="5" y="1"/>
                      <a:pt x="5" y="1"/>
                      <a:pt x="4" y="1"/>
                    </a:cubicBezTo>
                    <a:cubicBezTo>
                      <a:pt x="4" y="1"/>
                      <a:pt x="4" y="1"/>
                      <a:pt x="4" y="0"/>
                    </a:cubicBezTo>
                    <a:cubicBezTo>
                      <a:pt x="4" y="0"/>
                      <a:pt x="4" y="0"/>
                      <a:pt x="4" y="0"/>
                    </a:cubicBezTo>
                    <a:cubicBezTo>
                      <a:pt x="4" y="0"/>
                      <a:pt x="4" y="0"/>
                      <a:pt x="4" y="0"/>
                    </a:cubicBezTo>
                    <a:cubicBezTo>
                      <a:pt x="3" y="0"/>
                      <a:pt x="3" y="0"/>
                      <a:pt x="3" y="0"/>
                    </a:cubicBezTo>
                    <a:cubicBezTo>
                      <a:pt x="3" y="0"/>
                      <a:pt x="2" y="0"/>
                      <a:pt x="2" y="0"/>
                    </a:cubicBezTo>
                    <a:cubicBezTo>
                      <a:pt x="2" y="0"/>
                      <a:pt x="2" y="0"/>
                      <a:pt x="2" y="0"/>
                    </a:cubicBezTo>
                    <a:cubicBezTo>
                      <a:pt x="1" y="0"/>
                      <a:pt x="1" y="0"/>
                      <a:pt x="1" y="0"/>
                    </a:cubicBezTo>
                    <a:cubicBezTo>
                      <a:pt x="1" y="0"/>
                      <a:pt x="1" y="0"/>
                      <a:pt x="0" y="0"/>
                    </a:cubicBezTo>
                    <a:cubicBezTo>
                      <a:pt x="0" y="0"/>
                      <a:pt x="0" y="0"/>
                      <a:pt x="0" y="1"/>
                    </a:cubicBezTo>
                    <a:cubicBezTo>
                      <a:pt x="0" y="1"/>
                      <a:pt x="1" y="1"/>
                      <a:pt x="1" y="1"/>
                    </a:cubicBezTo>
                    <a:cubicBezTo>
                      <a:pt x="1" y="2"/>
                      <a:pt x="0" y="2"/>
                      <a:pt x="0" y="2"/>
                    </a:cubicBezTo>
                    <a:cubicBezTo>
                      <a:pt x="0" y="3"/>
                      <a:pt x="0" y="3"/>
                      <a:pt x="0" y="4"/>
                    </a:cubicBezTo>
                    <a:cubicBezTo>
                      <a:pt x="0" y="4"/>
                      <a:pt x="0" y="4"/>
                      <a:pt x="0" y="4"/>
                    </a:cubicBezTo>
                    <a:cubicBezTo>
                      <a:pt x="0" y="4"/>
                      <a:pt x="0" y="4"/>
                      <a:pt x="1" y="4"/>
                    </a:cubicBezTo>
                    <a:cubicBezTo>
                      <a:pt x="1" y="4"/>
                      <a:pt x="1" y="4"/>
                      <a:pt x="2" y="4"/>
                    </a:cubicBezTo>
                    <a:cubicBezTo>
                      <a:pt x="2" y="4"/>
                      <a:pt x="3" y="3"/>
                      <a:pt x="3" y="3"/>
                    </a:cubicBezTo>
                    <a:cubicBezTo>
                      <a:pt x="3" y="3"/>
                      <a:pt x="3" y="3"/>
                      <a:pt x="3" y="3"/>
                    </a:cubicBezTo>
                    <a:cubicBezTo>
                      <a:pt x="4" y="3"/>
                      <a:pt x="4" y="3"/>
                      <a:pt x="4" y="3"/>
                    </a:cubicBezTo>
                    <a:cubicBezTo>
                      <a:pt x="5" y="3"/>
                      <a:pt x="5" y="3"/>
                      <a:pt x="5" y="3"/>
                    </a:cubicBezTo>
                    <a:cubicBezTo>
                      <a:pt x="6" y="3"/>
                      <a:pt x="6" y="3"/>
                      <a:pt x="6" y="3"/>
                    </a:cubicBezTo>
                    <a:cubicBezTo>
                      <a:pt x="6" y="3"/>
                      <a:pt x="6" y="3"/>
                      <a:pt x="7" y="3"/>
                    </a:cubicBezTo>
                    <a:cubicBezTo>
                      <a:pt x="7" y="2"/>
                      <a:pt x="7" y="2"/>
                      <a:pt x="7" y="2"/>
                    </a:cubicBezTo>
                    <a:cubicBezTo>
                      <a:pt x="7" y="2"/>
                      <a:pt x="7" y="2"/>
                      <a:pt x="7"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5" name="Google Shape;905;p25"/>
              <p:cNvSpPr/>
              <p:nvPr/>
            </p:nvSpPr>
            <p:spPr>
              <a:xfrm>
                <a:off x="4538664" y="1638301"/>
                <a:ext cx="130175" cy="119063"/>
              </a:xfrm>
              <a:custGeom>
                <a:rect b="b" l="l" r="r" t="t"/>
                <a:pathLst>
                  <a:path extrusionOk="0" h="11" w="12">
                    <a:moveTo>
                      <a:pt x="6" y="3"/>
                    </a:moveTo>
                    <a:cubicBezTo>
                      <a:pt x="6" y="2"/>
                      <a:pt x="7" y="3"/>
                      <a:pt x="7" y="3"/>
                    </a:cubicBezTo>
                    <a:cubicBezTo>
                      <a:pt x="7" y="3"/>
                      <a:pt x="8" y="3"/>
                      <a:pt x="8" y="3"/>
                    </a:cubicBezTo>
                    <a:cubicBezTo>
                      <a:pt x="8" y="3"/>
                      <a:pt x="9" y="3"/>
                      <a:pt x="9" y="3"/>
                    </a:cubicBezTo>
                    <a:cubicBezTo>
                      <a:pt x="9" y="3"/>
                      <a:pt x="10" y="3"/>
                      <a:pt x="10" y="3"/>
                    </a:cubicBezTo>
                    <a:cubicBezTo>
                      <a:pt x="10" y="3"/>
                      <a:pt x="10" y="3"/>
                      <a:pt x="11" y="3"/>
                    </a:cubicBezTo>
                    <a:cubicBezTo>
                      <a:pt x="11" y="3"/>
                      <a:pt x="11" y="4"/>
                      <a:pt x="11" y="4"/>
                    </a:cubicBezTo>
                    <a:cubicBezTo>
                      <a:pt x="12" y="4"/>
                      <a:pt x="12" y="4"/>
                      <a:pt x="12" y="3"/>
                    </a:cubicBezTo>
                    <a:cubicBezTo>
                      <a:pt x="12" y="3"/>
                      <a:pt x="12" y="3"/>
                      <a:pt x="12" y="3"/>
                    </a:cubicBezTo>
                    <a:cubicBezTo>
                      <a:pt x="12" y="3"/>
                      <a:pt x="12" y="2"/>
                      <a:pt x="12" y="1"/>
                    </a:cubicBezTo>
                    <a:cubicBezTo>
                      <a:pt x="12" y="1"/>
                      <a:pt x="12" y="1"/>
                      <a:pt x="12" y="1"/>
                    </a:cubicBezTo>
                    <a:cubicBezTo>
                      <a:pt x="12" y="1"/>
                      <a:pt x="11" y="1"/>
                      <a:pt x="11" y="1"/>
                    </a:cubicBezTo>
                    <a:cubicBezTo>
                      <a:pt x="11" y="2"/>
                      <a:pt x="11" y="2"/>
                      <a:pt x="10" y="2"/>
                    </a:cubicBezTo>
                    <a:cubicBezTo>
                      <a:pt x="10" y="2"/>
                      <a:pt x="9" y="2"/>
                      <a:pt x="9" y="1"/>
                    </a:cubicBezTo>
                    <a:cubicBezTo>
                      <a:pt x="8" y="1"/>
                      <a:pt x="8" y="1"/>
                      <a:pt x="8" y="1"/>
                    </a:cubicBezTo>
                    <a:cubicBezTo>
                      <a:pt x="7" y="0"/>
                      <a:pt x="7" y="0"/>
                      <a:pt x="7" y="0"/>
                    </a:cubicBezTo>
                    <a:cubicBezTo>
                      <a:pt x="6" y="0"/>
                      <a:pt x="6" y="0"/>
                      <a:pt x="6" y="0"/>
                    </a:cubicBezTo>
                    <a:cubicBezTo>
                      <a:pt x="6" y="1"/>
                      <a:pt x="6" y="1"/>
                      <a:pt x="6" y="1"/>
                    </a:cubicBezTo>
                    <a:cubicBezTo>
                      <a:pt x="5" y="1"/>
                      <a:pt x="5" y="1"/>
                      <a:pt x="5" y="1"/>
                    </a:cubicBezTo>
                    <a:cubicBezTo>
                      <a:pt x="5" y="1"/>
                      <a:pt x="5" y="1"/>
                      <a:pt x="4" y="1"/>
                    </a:cubicBezTo>
                    <a:cubicBezTo>
                      <a:pt x="4" y="1"/>
                      <a:pt x="4" y="1"/>
                      <a:pt x="4" y="1"/>
                    </a:cubicBezTo>
                    <a:cubicBezTo>
                      <a:pt x="3" y="1"/>
                      <a:pt x="3" y="1"/>
                      <a:pt x="3" y="1"/>
                    </a:cubicBezTo>
                    <a:cubicBezTo>
                      <a:pt x="3" y="1"/>
                      <a:pt x="2" y="1"/>
                      <a:pt x="2" y="2"/>
                    </a:cubicBezTo>
                    <a:cubicBezTo>
                      <a:pt x="2" y="2"/>
                      <a:pt x="1" y="2"/>
                      <a:pt x="1" y="2"/>
                    </a:cubicBezTo>
                    <a:cubicBezTo>
                      <a:pt x="1" y="2"/>
                      <a:pt x="1" y="2"/>
                      <a:pt x="0" y="2"/>
                    </a:cubicBezTo>
                    <a:cubicBezTo>
                      <a:pt x="0" y="2"/>
                      <a:pt x="0" y="2"/>
                      <a:pt x="0" y="2"/>
                    </a:cubicBezTo>
                    <a:cubicBezTo>
                      <a:pt x="0" y="3"/>
                      <a:pt x="0" y="3"/>
                      <a:pt x="0" y="4"/>
                    </a:cubicBezTo>
                    <a:cubicBezTo>
                      <a:pt x="0" y="4"/>
                      <a:pt x="0" y="4"/>
                      <a:pt x="1" y="5"/>
                    </a:cubicBezTo>
                    <a:cubicBezTo>
                      <a:pt x="1" y="5"/>
                      <a:pt x="1" y="4"/>
                      <a:pt x="2" y="5"/>
                    </a:cubicBezTo>
                    <a:cubicBezTo>
                      <a:pt x="2" y="5"/>
                      <a:pt x="2" y="5"/>
                      <a:pt x="2" y="5"/>
                    </a:cubicBezTo>
                    <a:cubicBezTo>
                      <a:pt x="2" y="5"/>
                      <a:pt x="3" y="4"/>
                      <a:pt x="3" y="5"/>
                    </a:cubicBezTo>
                    <a:cubicBezTo>
                      <a:pt x="3" y="5"/>
                      <a:pt x="3" y="5"/>
                      <a:pt x="3" y="6"/>
                    </a:cubicBezTo>
                    <a:cubicBezTo>
                      <a:pt x="3" y="6"/>
                      <a:pt x="3" y="6"/>
                      <a:pt x="3" y="6"/>
                    </a:cubicBezTo>
                    <a:cubicBezTo>
                      <a:pt x="4" y="6"/>
                      <a:pt x="3" y="7"/>
                      <a:pt x="4" y="7"/>
                    </a:cubicBezTo>
                    <a:cubicBezTo>
                      <a:pt x="4" y="8"/>
                      <a:pt x="5" y="8"/>
                      <a:pt x="5" y="8"/>
                    </a:cubicBezTo>
                    <a:cubicBezTo>
                      <a:pt x="6" y="8"/>
                      <a:pt x="6" y="9"/>
                      <a:pt x="6" y="9"/>
                    </a:cubicBezTo>
                    <a:cubicBezTo>
                      <a:pt x="7" y="9"/>
                      <a:pt x="7" y="9"/>
                      <a:pt x="7" y="9"/>
                    </a:cubicBezTo>
                    <a:cubicBezTo>
                      <a:pt x="8" y="9"/>
                      <a:pt x="8" y="9"/>
                      <a:pt x="9" y="9"/>
                    </a:cubicBezTo>
                    <a:cubicBezTo>
                      <a:pt x="9" y="9"/>
                      <a:pt x="9" y="10"/>
                      <a:pt x="9" y="10"/>
                    </a:cubicBezTo>
                    <a:cubicBezTo>
                      <a:pt x="10" y="11"/>
                      <a:pt x="10" y="11"/>
                      <a:pt x="10" y="11"/>
                    </a:cubicBezTo>
                    <a:cubicBezTo>
                      <a:pt x="11" y="11"/>
                      <a:pt x="11" y="11"/>
                      <a:pt x="11" y="11"/>
                    </a:cubicBezTo>
                    <a:cubicBezTo>
                      <a:pt x="10" y="10"/>
                      <a:pt x="11" y="10"/>
                      <a:pt x="10" y="9"/>
                    </a:cubicBezTo>
                    <a:cubicBezTo>
                      <a:pt x="10" y="9"/>
                      <a:pt x="10" y="9"/>
                      <a:pt x="9" y="9"/>
                    </a:cubicBezTo>
                    <a:cubicBezTo>
                      <a:pt x="9" y="9"/>
                      <a:pt x="9" y="9"/>
                      <a:pt x="8" y="9"/>
                    </a:cubicBezTo>
                    <a:cubicBezTo>
                      <a:pt x="8" y="9"/>
                      <a:pt x="7" y="9"/>
                      <a:pt x="7" y="9"/>
                    </a:cubicBezTo>
                    <a:cubicBezTo>
                      <a:pt x="7" y="8"/>
                      <a:pt x="8" y="8"/>
                      <a:pt x="7" y="8"/>
                    </a:cubicBezTo>
                    <a:cubicBezTo>
                      <a:pt x="7" y="7"/>
                      <a:pt x="7" y="7"/>
                      <a:pt x="7" y="7"/>
                    </a:cubicBezTo>
                    <a:cubicBezTo>
                      <a:pt x="7" y="7"/>
                      <a:pt x="7" y="7"/>
                      <a:pt x="6" y="7"/>
                    </a:cubicBezTo>
                    <a:cubicBezTo>
                      <a:pt x="6" y="6"/>
                      <a:pt x="6" y="6"/>
                      <a:pt x="6" y="6"/>
                    </a:cubicBezTo>
                    <a:cubicBezTo>
                      <a:pt x="6" y="6"/>
                      <a:pt x="6" y="5"/>
                      <a:pt x="6" y="5"/>
                    </a:cubicBezTo>
                    <a:cubicBezTo>
                      <a:pt x="6" y="4"/>
                      <a:pt x="5" y="4"/>
                      <a:pt x="5" y="4"/>
                    </a:cubicBezTo>
                    <a:cubicBezTo>
                      <a:pt x="5" y="4"/>
                      <a:pt x="5" y="4"/>
                      <a:pt x="5" y="3"/>
                    </a:cubicBezTo>
                    <a:cubicBezTo>
                      <a:pt x="6" y="3"/>
                      <a:pt x="6" y="3"/>
                      <a:pt x="6"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6" name="Google Shape;906;p25"/>
              <p:cNvSpPr/>
              <p:nvPr/>
            </p:nvSpPr>
            <p:spPr>
              <a:xfrm>
                <a:off x="5035552" y="1973264"/>
                <a:ext cx="53975" cy="31750"/>
              </a:xfrm>
              <a:custGeom>
                <a:rect b="b" l="l" r="r" t="t"/>
                <a:pathLst>
                  <a:path extrusionOk="0" h="3" w="5">
                    <a:moveTo>
                      <a:pt x="4" y="0"/>
                    </a:moveTo>
                    <a:cubicBezTo>
                      <a:pt x="4" y="0"/>
                      <a:pt x="4" y="0"/>
                      <a:pt x="3" y="0"/>
                    </a:cubicBezTo>
                    <a:cubicBezTo>
                      <a:pt x="3" y="0"/>
                      <a:pt x="3" y="1"/>
                      <a:pt x="3" y="1"/>
                    </a:cubicBezTo>
                    <a:cubicBezTo>
                      <a:pt x="2" y="1"/>
                      <a:pt x="2" y="1"/>
                      <a:pt x="1" y="1"/>
                    </a:cubicBezTo>
                    <a:cubicBezTo>
                      <a:pt x="1" y="1"/>
                      <a:pt x="1" y="1"/>
                      <a:pt x="1" y="1"/>
                    </a:cubicBezTo>
                    <a:cubicBezTo>
                      <a:pt x="0" y="2"/>
                      <a:pt x="0" y="2"/>
                      <a:pt x="0" y="2"/>
                    </a:cubicBezTo>
                    <a:cubicBezTo>
                      <a:pt x="0" y="3"/>
                      <a:pt x="1" y="3"/>
                      <a:pt x="1" y="3"/>
                    </a:cubicBezTo>
                    <a:cubicBezTo>
                      <a:pt x="2" y="3"/>
                      <a:pt x="2" y="3"/>
                      <a:pt x="3" y="3"/>
                    </a:cubicBezTo>
                    <a:cubicBezTo>
                      <a:pt x="3" y="2"/>
                      <a:pt x="3" y="2"/>
                      <a:pt x="4" y="2"/>
                    </a:cubicBezTo>
                    <a:cubicBezTo>
                      <a:pt x="4" y="2"/>
                      <a:pt x="4" y="2"/>
                      <a:pt x="4" y="1"/>
                    </a:cubicBezTo>
                    <a:cubicBezTo>
                      <a:pt x="5" y="1"/>
                      <a:pt x="5" y="0"/>
                      <a:pt x="4"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7" name="Google Shape;907;p25"/>
              <p:cNvSpPr/>
              <p:nvPr/>
            </p:nvSpPr>
            <p:spPr>
              <a:xfrm>
                <a:off x="4852989" y="1735139"/>
                <a:ext cx="495300" cy="227013"/>
              </a:xfrm>
              <a:custGeom>
                <a:rect b="b" l="l" r="r" t="t"/>
                <a:pathLst>
                  <a:path extrusionOk="0" h="21" w="46">
                    <a:moveTo>
                      <a:pt x="27" y="6"/>
                    </a:moveTo>
                    <a:cubicBezTo>
                      <a:pt x="27" y="6"/>
                      <a:pt x="26" y="6"/>
                      <a:pt x="26" y="6"/>
                    </a:cubicBezTo>
                    <a:cubicBezTo>
                      <a:pt x="26" y="6"/>
                      <a:pt x="25" y="6"/>
                      <a:pt x="25" y="6"/>
                    </a:cubicBezTo>
                    <a:cubicBezTo>
                      <a:pt x="24" y="6"/>
                      <a:pt x="24" y="5"/>
                      <a:pt x="24" y="5"/>
                    </a:cubicBezTo>
                    <a:cubicBezTo>
                      <a:pt x="24" y="5"/>
                      <a:pt x="24" y="5"/>
                      <a:pt x="24" y="4"/>
                    </a:cubicBezTo>
                    <a:cubicBezTo>
                      <a:pt x="23" y="4"/>
                      <a:pt x="23" y="5"/>
                      <a:pt x="22" y="4"/>
                    </a:cubicBezTo>
                    <a:cubicBezTo>
                      <a:pt x="22" y="4"/>
                      <a:pt x="22" y="4"/>
                      <a:pt x="21" y="4"/>
                    </a:cubicBezTo>
                    <a:cubicBezTo>
                      <a:pt x="21" y="4"/>
                      <a:pt x="20" y="4"/>
                      <a:pt x="20" y="4"/>
                    </a:cubicBezTo>
                    <a:cubicBezTo>
                      <a:pt x="20" y="4"/>
                      <a:pt x="19" y="4"/>
                      <a:pt x="19" y="4"/>
                    </a:cubicBezTo>
                    <a:cubicBezTo>
                      <a:pt x="18" y="4"/>
                      <a:pt x="18" y="4"/>
                      <a:pt x="18" y="4"/>
                    </a:cubicBezTo>
                    <a:cubicBezTo>
                      <a:pt x="17" y="4"/>
                      <a:pt x="17" y="4"/>
                      <a:pt x="16" y="4"/>
                    </a:cubicBezTo>
                    <a:cubicBezTo>
                      <a:pt x="16" y="4"/>
                      <a:pt x="15" y="4"/>
                      <a:pt x="15" y="4"/>
                    </a:cubicBezTo>
                    <a:cubicBezTo>
                      <a:pt x="14" y="4"/>
                      <a:pt x="14" y="4"/>
                      <a:pt x="14" y="5"/>
                    </a:cubicBezTo>
                    <a:cubicBezTo>
                      <a:pt x="13" y="5"/>
                      <a:pt x="13" y="5"/>
                      <a:pt x="13" y="5"/>
                    </a:cubicBezTo>
                    <a:cubicBezTo>
                      <a:pt x="12" y="6"/>
                      <a:pt x="13" y="6"/>
                      <a:pt x="12" y="6"/>
                    </a:cubicBezTo>
                    <a:cubicBezTo>
                      <a:pt x="12" y="6"/>
                      <a:pt x="12" y="6"/>
                      <a:pt x="11" y="6"/>
                    </a:cubicBezTo>
                    <a:cubicBezTo>
                      <a:pt x="11" y="6"/>
                      <a:pt x="10" y="6"/>
                      <a:pt x="10" y="6"/>
                    </a:cubicBezTo>
                    <a:cubicBezTo>
                      <a:pt x="9" y="6"/>
                      <a:pt x="9" y="6"/>
                      <a:pt x="9" y="6"/>
                    </a:cubicBezTo>
                    <a:cubicBezTo>
                      <a:pt x="8" y="6"/>
                      <a:pt x="8" y="6"/>
                      <a:pt x="8" y="6"/>
                    </a:cubicBezTo>
                    <a:cubicBezTo>
                      <a:pt x="8" y="6"/>
                      <a:pt x="8" y="6"/>
                      <a:pt x="8" y="6"/>
                    </a:cubicBezTo>
                    <a:cubicBezTo>
                      <a:pt x="8" y="7"/>
                      <a:pt x="8" y="7"/>
                      <a:pt x="8" y="7"/>
                    </a:cubicBezTo>
                    <a:cubicBezTo>
                      <a:pt x="8" y="7"/>
                      <a:pt x="9" y="7"/>
                      <a:pt x="9" y="7"/>
                    </a:cubicBezTo>
                    <a:cubicBezTo>
                      <a:pt x="9" y="8"/>
                      <a:pt x="8" y="8"/>
                      <a:pt x="8" y="8"/>
                    </a:cubicBezTo>
                    <a:cubicBezTo>
                      <a:pt x="7" y="8"/>
                      <a:pt x="7" y="8"/>
                      <a:pt x="7" y="8"/>
                    </a:cubicBezTo>
                    <a:cubicBezTo>
                      <a:pt x="6" y="8"/>
                      <a:pt x="6" y="8"/>
                      <a:pt x="5" y="8"/>
                    </a:cubicBezTo>
                    <a:cubicBezTo>
                      <a:pt x="5" y="8"/>
                      <a:pt x="4" y="8"/>
                      <a:pt x="4" y="8"/>
                    </a:cubicBezTo>
                    <a:cubicBezTo>
                      <a:pt x="3" y="8"/>
                      <a:pt x="3" y="8"/>
                      <a:pt x="3" y="8"/>
                    </a:cubicBezTo>
                    <a:cubicBezTo>
                      <a:pt x="2" y="8"/>
                      <a:pt x="2" y="8"/>
                      <a:pt x="2" y="9"/>
                    </a:cubicBezTo>
                    <a:cubicBezTo>
                      <a:pt x="1" y="9"/>
                      <a:pt x="2" y="9"/>
                      <a:pt x="2" y="10"/>
                    </a:cubicBezTo>
                    <a:cubicBezTo>
                      <a:pt x="1" y="10"/>
                      <a:pt x="1" y="10"/>
                      <a:pt x="1" y="10"/>
                    </a:cubicBezTo>
                    <a:cubicBezTo>
                      <a:pt x="1" y="11"/>
                      <a:pt x="1" y="11"/>
                      <a:pt x="1" y="11"/>
                    </a:cubicBezTo>
                    <a:cubicBezTo>
                      <a:pt x="1" y="11"/>
                      <a:pt x="2" y="11"/>
                      <a:pt x="2" y="11"/>
                    </a:cubicBezTo>
                    <a:cubicBezTo>
                      <a:pt x="2" y="11"/>
                      <a:pt x="2" y="11"/>
                      <a:pt x="3" y="11"/>
                    </a:cubicBezTo>
                    <a:cubicBezTo>
                      <a:pt x="3" y="11"/>
                      <a:pt x="3" y="11"/>
                      <a:pt x="3" y="12"/>
                    </a:cubicBezTo>
                    <a:cubicBezTo>
                      <a:pt x="3" y="12"/>
                      <a:pt x="4" y="12"/>
                      <a:pt x="3" y="12"/>
                    </a:cubicBezTo>
                    <a:cubicBezTo>
                      <a:pt x="3" y="13"/>
                      <a:pt x="3" y="13"/>
                      <a:pt x="3" y="13"/>
                    </a:cubicBezTo>
                    <a:cubicBezTo>
                      <a:pt x="3" y="14"/>
                      <a:pt x="2" y="14"/>
                      <a:pt x="2" y="14"/>
                    </a:cubicBezTo>
                    <a:cubicBezTo>
                      <a:pt x="2" y="14"/>
                      <a:pt x="2" y="14"/>
                      <a:pt x="1" y="13"/>
                    </a:cubicBezTo>
                    <a:cubicBezTo>
                      <a:pt x="1" y="13"/>
                      <a:pt x="1" y="13"/>
                      <a:pt x="0" y="13"/>
                    </a:cubicBezTo>
                    <a:cubicBezTo>
                      <a:pt x="0" y="14"/>
                      <a:pt x="0" y="14"/>
                      <a:pt x="1" y="14"/>
                    </a:cubicBezTo>
                    <a:cubicBezTo>
                      <a:pt x="1" y="15"/>
                      <a:pt x="1" y="15"/>
                      <a:pt x="1" y="15"/>
                    </a:cubicBezTo>
                    <a:cubicBezTo>
                      <a:pt x="2" y="15"/>
                      <a:pt x="2" y="15"/>
                      <a:pt x="3" y="15"/>
                    </a:cubicBezTo>
                    <a:cubicBezTo>
                      <a:pt x="3" y="15"/>
                      <a:pt x="3" y="15"/>
                      <a:pt x="3" y="15"/>
                    </a:cubicBezTo>
                    <a:cubicBezTo>
                      <a:pt x="4" y="15"/>
                      <a:pt x="4" y="15"/>
                      <a:pt x="4" y="16"/>
                    </a:cubicBezTo>
                    <a:cubicBezTo>
                      <a:pt x="4" y="16"/>
                      <a:pt x="4" y="16"/>
                      <a:pt x="4" y="16"/>
                    </a:cubicBezTo>
                    <a:cubicBezTo>
                      <a:pt x="4" y="17"/>
                      <a:pt x="5" y="17"/>
                      <a:pt x="5" y="17"/>
                    </a:cubicBezTo>
                    <a:cubicBezTo>
                      <a:pt x="5" y="17"/>
                      <a:pt x="5" y="17"/>
                      <a:pt x="5" y="18"/>
                    </a:cubicBezTo>
                    <a:cubicBezTo>
                      <a:pt x="5" y="18"/>
                      <a:pt x="5" y="18"/>
                      <a:pt x="5" y="18"/>
                    </a:cubicBezTo>
                    <a:cubicBezTo>
                      <a:pt x="5" y="19"/>
                      <a:pt x="6" y="19"/>
                      <a:pt x="6" y="19"/>
                    </a:cubicBezTo>
                    <a:cubicBezTo>
                      <a:pt x="6" y="19"/>
                      <a:pt x="6" y="19"/>
                      <a:pt x="7" y="19"/>
                    </a:cubicBezTo>
                    <a:cubicBezTo>
                      <a:pt x="7" y="19"/>
                      <a:pt x="7" y="19"/>
                      <a:pt x="8" y="19"/>
                    </a:cubicBezTo>
                    <a:cubicBezTo>
                      <a:pt x="8" y="19"/>
                      <a:pt x="8" y="19"/>
                      <a:pt x="9" y="19"/>
                    </a:cubicBezTo>
                    <a:cubicBezTo>
                      <a:pt x="9" y="20"/>
                      <a:pt x="9" y="20"/>
                      <a:pt x="9" y="20"/>
                    </a:cubicBezTo>
                    <a:cubicBezTo>
                      <a:pt x="9" y="21"/>
                      <a:pt x="10" y="20"/>
                      <a:pt x="10" y="20"/>
                    </a:cubicBezTo>
                    <a:cubicBezTo>
                      <a:pt x="11" y="20"/>
                      <a:pt x="11" y="20"/>
                      <a:pt x="12" y="20"/>
                    </a:cubicBezTo>
                    <a:cubicBezTo>
                      <a:pt x="13" y="19"/>
                      <a:pt x="13" y="19"/>
                      <a:pt x="13" y="19"/>
                    </a:cubicBezTo>
                    <a:cubicBezTo>
                      <a:pt x="13" y="19"/>
                      <a:pt x="13" y="19"/>
                      <a:pt x="13" y="19"/>
                    </a:cubicBezTo>
                    <a:cubicBezTo>
                      <a:pt x="14" y="19"/>
                      <a:pt x="14" y="19"/>
                      <a:pt x="15" y="19"/>
                    </a:cubicBezTo>
                    <a:cubicBezTo>
                      <a:pt x="15" y="19"/>
                      <a:pt x="15" y="19"/>
                      <a:pt x="16" y="19"/>
                    </a:cubicBezTo>
                    <a:cubicBezTo>
                      <a:pt x="16" y="20"/>
                      <a:pt x="16" y="20"/>
                      <a:pt x="17" y="20"/>
                    </a:cubicBezTo>
                    <a:cubicBezTo>
                      <a:pt x="17" y="20"/>
                      <a:pt x="17" y="20"/>
                      <a:pt x="18" y="21"/>
                    </a:cubicBezTo>
                    <a:cubicBezTo>
                      <a:pt x="18" y="21"/>
                      <a:pt x="18" y="21"/>
                      <a:pt x="19" y="20"/>
                    </a:cubicBezTo>
                    <a:cubicBezTo>
                      <a:pt x="19" y="20"/>
                      <a:pt x="20" y="21"/>
                      <a:pt x="20" y="20"/>
                    </a:cubicBezTo>
                    <a:cubicBezTo>
                      <a:pt x="20" y="20"/>
                      <a:pt x="21" y="20"/>
                      <a:pt x="21" y="20"/>
                    </a:cubicBezTo>
                    <a:cubicBezTo>
                      <a:pt x="21" y="20"/>
                      <a:pt x="21" y="19"/>
                      <a:pt x="21" y="19"/>
                    </a:cubicBezTo>
                    <a:cubicBezTo>
                      <a:pt x="22" y="19"/>
                      <a:pt x="22" y="19"/>
                      <a:pt x="22" y="19"/>
                    </a:cubicBezTo>
                    <a:cubicBezTo>
                      <a:pt x="22" y="19"/>
                      <a:pt x="23" y="19"/>
                      <a:pt x="23" y="19"/>
                    </a:cubicBezTo>
                    <a:cubicBezTo>
                      <a:pt x="23" y="19"/>
                      <a:pt x="24" y="19"/>
                      <a:pt x="24" y="19"/>
                    </a:cubicBezTo>
                    <a:cubicBezTo>
                      <a:pt x="25" y="19"/>
                      <a:pt x="25" y="19"/>
                      <a:pt x="25" y="19"/>
                    </a:cubicBezTo>
                    <a:cubicBezTo>
                      <a:pt x="25" y="19"/>
                      <a:pt x="26" y="19"/>
                      <a:pt x="26" y="19"/>
                    </a:cubicBezTo>
                    <a:cubicBezTo>
                      <a:pt x="25" y="20"/>
                      <a:pt x="25" y="20"/>
                      <a:pt x="25" y="20"/>
                    </a:cubicBezTo>
                    <a:cubicBezTo>
                      <a:pt x="25" y="20"/>
                      <a:pt x="25" y="21"/>
                      <a:pt x="25" y="21"/>
                    </a:cubicBezTo>
                    <a:cubicBezTo>
                      <a:pt x="25" y="21"/>
                      <a:pt x="25" y="21"/>
                      <a:pt x="25" y="21"/>
                    </a:cubicBezTo>
                    <a:cubicBezTo>
                      <a:pt x="26" y="21"/>
                      <a:pt x="26" y="21"/>
                      <a:pt x="26" y="21"/>
                    </a:cubicBezTo>
                    <a:cubicBezTo>
                      <a:pt x="27" y="21"/>
                      <a:pt x="27" y="20"/>
                      <a:pt x="27" y="20"/>
                    </a:cubicBezTo>
                    <a:cubicBezTo>
                      <a:pt x="27" y="20"/>
                      <a:pt x="27" y="19"/>
                      <a:pt x="27" y="19"/>
                    </a:cubicBezTo>
                    <a:cubicBezTo>
                      <a:pt x="27" y="19"/>
                      <a:pt x="27" y="18"/>
                      <a:pt x="27" y="18"/>
                    </a:cubicBezTo>
                    <a:cubicBezTo>
                      <a:pt x="28" y="18"/>
                      <a:pt x="28" y="19"/>
                      <a:pt x="28" y="19"/>
                    </a:cubicBezTo>
                    <a:cubicBezTo>
                      <a:pt x="29" y="19"/>
                      <a:pt x="29" y="19"/>
                      <a:pt x="29" y="19"/>
                    </a:cubicBezTo>
                    <a:cubicBezTo>
                      <a:pt x="30" y="19"/>
                      <a:pt x="30" y="18"/>
                      <a:pt x="31" y="18"/>
                    </a:cubicBezTo>
                    <a:cubicBezTo>
                      <a:pt x="31" y="18"/>
                      <a:pt x="31" y="19"/>
                      <a:pt x="32" y="19"/>
                    </a:cubicBezTo>
                    <a:cubicBezTo>
                      <a:pt x="32" y="19"/>
                      <a:pt x="33" y="19"/>
                      <a:pt x="33" y="19"/>
                    </a:cubicBezTo>
                    <a:cubicBezTo>
                      <a:pt x="34" y="19"/>
                      <a:pt x="34" y="19"/>
                      <a:pt x="34" y="19"/>
                    </a:cubicBezTo>
                    <a:cubicBezTo>
                      <a:pt x="35" y="19"/>
                      <a:pt x="35" y="19"/>
                      <a:pt x="35" y="18"/>
                    </a:cubicBezTo>
                    <a:cubicBezTo>
                      <a:pt x="36" y="18"/>
                      <a:pt x="36" y="18"/>
                      <a:pt x="36" y="18"/>
                    </a:cubicBezTo>
                    <a:cubicBezTo>
                      <a:pt x="36" y="18"/>
                      <a:pt x="36" y="18"/>
                      <a:pt x="36" y="18"/>
                    </a:cubicBezTo>
                    <a:cubicBezTo>
                      <a:pt x="37" y="17"/>
                      <a:pt x="37" y="18"/>
                      <a:pt x="38" y="18"/>
                    </a:cubicBezTo>
                    <a:cubicBezTo>
                      <a:pt x="38" y="18"/>
                      <a:pt x="39" y="18"/>
                      <a:pt x="39" y="18"/>
                    </a:cubicBezTo>
                    <a:cubicBezTo>
                      <a:pt x="39" y="18"/>
                      <a:pt x="40" y="17"/>
                      <a:pt x="40" y="17"/>
                    </a:cubicBezTo>
                    <a:cubicBezTo>
                      <a:pt x="40" y="17"/>
                      <a:pt x="41" y="17"/>
                      <a:pt x="41" y="17"/>
                    </a:cubicBezTo>
                    <a:cubicBezTo>
                      <a:pt x="41" y="17"/>
                      <a:pt x="41" y="17"/>
                      <a:pt x="41" y="18"/>
                    </a:cubicBezTo>
                    <a:cubicBezTo>
                      <a:pt x="41" y="17"/>
                      <a:pt x="41" y="17"/>
                      <a:pt x="41" y="17"/>
                    </a:cubicBezTo>
                    <a:cubicBezTo>
                      <a:pt x="42" y="17"/>
                      <a:pt x="42" y="17"/>
                      <a:pt x="42" y="17"/>
                    </a:cubicBezTo>
                    <a:cubicBezTo>
                      <a:pt x="43" y="17"/>
                      <a:pt x="43" y="18"/>
                      <a:pt x="43" y="18"/>
                    </a:cubicBezTo>
                    <a:cubicBezTo>
                      <a:pt x="44" y="18"/>
                      <a:pt x="44" y="18"/>
                      <a:pt x="44" y="18"/>
                    </a:cubicBezTo>
                    <a:cubicBezTo>
                      <a:pt x="44" y="18"/>
                      <a:pt x="44" y="17"/>
                      <a:pt x="45" y="17"/>
                    </a:cubicBezTo>
                    <a:cubicBezTo>
                      <a:pt x="45" y="17"/>
                      <a:pt x="45" y="18"/>
                      <a:pt x="45" y="18"/>
                    </a:cubicBezTo>
                    <a:cubicBezTo>
                      <a:pt x="45" y="18"/>
                      <a:pt x="46" y="18"/>
                      <a:pt x="46" y="18"/>
                    </a:cubicBezTo>
                    <a:cubicBezTo>
                      <a:pt x="46" y="17"/>
                      <a:pt x="46" y="17"/>
                      <a:pt x="46" y="17"/>
                    </a:cubicBezTo>
                    <a:cubicBezTo>
                      <a:pt x="46" y="17"/>
                      <a:pt x="46" y="17"/>
                      <a:pt x="45" y="16"/>
                    </a:cubicBezTo>
                    <a:cubicBezTo>
                      <a:pt x="45" y="16"/>
                      <a:pt x="45" y="16"/>
                      <a:pt x="45" y="16"/>
                    </a:cubicBezTo>
                    <a:cubicBezTo>
                      <a:pt x="45" y="16"/>
                      <a:pt x="44" y="15"/>
                      <a:pt x="44" y="15"/>
                    </a:cubicBezTo>
                    <a:cubicBezTo>
                      <a:pt x="45" y="15"/>
                      <a:pt x="45" y="15"/>
                      <a:pt x="45" y="14"/>
                    </a:cubicBezTo>
                    <a:cubicBezTo>
                      <a:pt x="45" y="14"/>
                      <a:pt x="45" y="14"/>
                      <a:pt x="44" y="14"/>
                    </a:cubicBezTo>
                    <a:cubicBezTo>
                      <a:pt x="44" y="14"/>
                      <a:pt x="44" y="13"/>
                      <a:pt x="44" y="13"/>
                    </a:cubicBezTo>
                    <a:cubicBezTo>
                      <a:pt x="44" y="13"/>
                      <a:pt x="44" y="12"/>
                      <a:pt x="44" y="12"/>
                    </a:cubicBezTo>
                    <a:cubicBezTo>
                      <a:pt x="44" y="12"/>
                      <a:pt x="44" y="12"/>
                      <a:pt x="44" y="11"/>
                    </a:cubicBezTo>
                    <a:cubicBezTo>
                      <a:pt x="44" y="11"/>
                      <a:pt x="44" y="11"/>
                      <a:pt x="44" y="11"/>
                    </a:cubicBezTo>
                    <a:cubicBezTo>
                      <a:pt x="45" y="11"/>
                      <a:pt x="45" y="11"/>
                      <a:pt x="45" y="10"/>
                    </a:cubicBezTo>
                    <a:cubicBezTo>
                      <a:pt x="45" y="10"/>
                      <a:pt x="45" y="10"/>
                      <a:pt x="45" y="9"/>
                    </a:cubicBezTo>
                    <a:cubicBezTo>
                      <a:pt x="45" y="9"/>
                      <a:pt x="44" y="8"/>
                      <a:pt x="44" y="8"/>
                    </a:cubicBezTo>
                    <a:cubicBezTo>
                      <a:pt x="44" y="7"/>
                      <a:pt x="44" y="7"/>
                      <a:pt x="44" y="6"/>
                    </a:cubicBezTo>
                    <a:cubicBezTo>
                      <a:pt x="44" y="6"/>
                      <a:pt x="44" y="6"/>
                      <a:pt x="44" y="5"/>
                    </a:cubicBezTo>
                    <a:cubicBezTo>
                      <a:pt x="44" y="5"/>
                      <a:pt x="44" y="5"/>
                      <a:pt x="44" y="4"/>
                    </a:cubicBezTo>
                    <a:cubicBezTo>
                      <a:pt x="44" y="4"/>
                      <a:pt x="44" y="4"/>
                      <a:pt x="44" y="4"/>
                    </a:cubicBezTo>
                    <a:cubicBezTo>
                      <a:pt x="44" y="4"/>
                      <a:pt x="44" y="4"/>
                      <a:pt x="44" y="4"/>
                    </a:cubicBezTo>
                    <a:cubicBezTo>
                      <a:pt x="43" y="3"/>
                      <a:pt x="42" y="2"/>
                      <a:pt x="41" y="2"/>
                    </a:cubicBezTo>
                    <a:cubicBezTo>
                      <a:pt x="40" y="2"/>
                      <a:pt x="40" y="3"/>
                      <a:pt x="39" y="3"/>
                    </a:cubicBezTo>
                    <a:cubicBezTo>
                      <a:pt x="38" y="2"/>
                      <a:pt x="38" y="2"/>
                      <a:pt x="38" y="1"/>
                    </a:cubicBezTo>
                    <a:cubicBezTo>
                      <a:pt x="37" y="1"/>
                      <a:pt x="37" y="0"/>
                      <a:pt x="37" y="0"/>
                    </a:cubicBezTo>
                    <a:cubicBezTo>
                      <a:pt x="36" y="0"/>
                      <a:pt x="35" y="0"/>
                      <a:pt x="35" y="0"/>
                    </a:cubicBezTo>
                    <a:cubicBezTo>
                      <a:pt x="34" y="0"/>
                      <a:pt x="34" y="0"/>
                      <a:pt x="34" y="0"/>
                    </a:cubicBezTo>
                    <a:cubicBezTo>
                      <a:pt x="33" y="0"/>
                      <a:pt x="33" y="0"/>
                      <a:pt x="33" y="0"/>
                    </a:cubicBezTo>
                    <a:cubicBezTo>
                      <a:pt x="33" y="0"/>
                      <a:pt x="33" y="0"/>
                      <a:pt x="33" y="0"/>
                    </a:cubicBezTo>
                    <a:cubicBezTo>
                      <a:pt x="33" y="1"/>
                      <a:pt x="33" y="1"/>
                      <a:pt x="33" y="1"/>
                    </a:cubicBezTo>
                    <a:cubicBezTo>
                      <a:pt x="34" y="1"/>
                      <a:pt x="34" y="1"/>
                      <a:pt x="34" y="1"/>
                    </a:cubicBezTo>
                    <a:cubicBezTo>
                      <a:pt x="35" y="2"/>
                      <a:pt x="35" y="2"/>
                      <a:pt x="35" y="2"/>
                    </a:cubicBezTo>
                    <a:cubicBezTo>
                      <a:pt x="35" y="3"/>
                      <a:pt x="35" y="3"/>
                      <a:pt x="36" y="3"/>
                    </a:cubicBezTo>
                    <a:cubicBezTo>
                      <a:pt x="36" y="4"/>
                      <a:pt x="36" y="4"/>
                      <a:pt x="36" y="4"/>
                    </a:cubicBezTo>
                    <a:cubicBezTo>
                      <a:pt x="36" y="5"/>
                      <a:pt x="36" y="5"/>
                      <a:pt x="35" y="5"/>
                    </a:cubicBezTo>
                    <a:cubicBezTo>
                      <a:pt x="35" y="5"/>
                      <a:pt x="35" y="5"/>
                      <a:pt x="34" y="6"/>
                    </a:cubicBezTo>
                    <a:cubicBezTo>
                      <a:pt x="34" y="6"/>
                      <a:pt x="34" y="6"/>
                      <a:pt x="33" y="6"/>
                    </a:cubicBezTo>
                    <a:cubicBezTo>
                      <a:pt x="33" y="6"/>
                      <a:pt x="33" y="6"/>
                      <a:pt x="32" y="6"/>
                    </a:cubicBezTo>
                    <a:cubicBezTo>
                      <a:pt x="32" y="6"/>
                      <a:pt x="31" y="6"/>
                      <a:pt x="31" y="6"/>
                    </a:cubicBezTo>
                    <a:cubicBezTo>
                      <a:pt x="31" y="6"/>
                      <a:pt x="31" y="6"/>
                      <a:pt x="30" y="6"/>
                    </a:cubicBezTo>
                    <a:cubicBezTo>
                      <a:pt x="30" y="6"/>
                      <a:pt x="30" y="6"/>
                      <a:pt x="29" y="6"/>
                    </a:cubicBezTo>
                    <a:cubicBezTo>
                      <a:pt x="28" y="6"/>
                      <a:pt x="28" y="6"/>
                      <a:pt x="27"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8" name="Google Shape;908;p25"/>
              <p:cNvSpPr/>
              <p:nvPr/>
            </p:nvSpPr>
            <p:spPr>
              <a:xfrm>
                <a:off x="5348289" y="19304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09" name="Google Shape;909;p25"/>
              <p:cNvSpPr/>
              <p:nvPr/>
            </p:nvSpPr>
            <p:spPr>
              <a:xfrm>
                <a:off x="5359402" y="1400176"/>
                <a:ext cx="971550" cy="388938"/>
              </a:xfrm>
              <a:custGeom>
                <a:rect b="b" l="l" r="r" t="t"/>
                <a:pathLst>
                  <a:path extrusionOk="0" h="36" w="90">
                    <a:moveTo>
                      <a:pt x="44" y="31"/>
                    </a:moveTo>
                    <a:cubicBezTo>
                      <a:pt x="45" y="31"/>
                      <a:pt x="45" y="31"/>
                      <a:pt x="45" y="31"/>
                    </a:cubicBezTo>
                    <a:cubicBezTo>
                      <a:pt x="46" y="31"/>
                      <a:pt x="46" y="30"/>
                      <a:pt x="46" y="30"/>
                    </a:cubicBezTo>
                    <a:cubicBezTo>
                      <a:pt x="47" y="30"/>
                      <a:pt x="47" y="31"/>
                      <a:pt x="47" y="32"/>
                    </a:cubicBezTo>
                    <a:cubicBezTo>
                      <a:pt x="48" y="32"/>
                      <a:pt x="48" y="32"/>
                      <a:pt x="49" y="33"/>
                    </a:cubicBezTo>
                    <a:cubicBezTo>
                      <a:pt x="49" y="33"/>
                      <a:pt x="50" y="33"/>
                      <a:pt x="50" y="34"/>
                    </a:cubicBezTo>
                    <a:cubicBezTo>
                      <a:pt x="50" y="35"/>
                      <a:pt x="49" y="35"/>
                      <a:pt x="50" y="36"/>
                    </a:cubicBezTo>
                    <a:cubicBezTo>
                      <a:pt x="50" y="36"/>
                      <a:pt x="51" y="36"/>
                      <a:pt x="51" y="36"/>
                    </a:cubicBezTo>
                    <a:cubicBezTo>
                      <a:pt x="52" y="36"/>
                      <a:pt x="52" y="36"/>
                      <a:pt x="52" y="36"/>
                    </a:cubicBezTo>
                    <a:cubicBezTo>
                      <a:pt x="53" y="36"/>
                      <a:pt x="53" y="36"/>
                      <a:pt x="53" y="36"/>
                    </a:cubicBezTo>
                    <a:cubicBezTo>
                      <a:pt x="54" y="36"/>
                      <a:pt x="54" y="35"/>
                      <a:pt x="54" y="35"/>
                    </a:cubicBezTo>
                    <a:cubicBezTo>
                      <a:pt x="55" y="35"/>
                      <a:pt x="55" y="35"/>
                      <a:pt x="56" y="35"/>
                    </a:cubicBezTo>
                    <a:cubicBezTo>
                      <a:pt x="56" y="35"/>
                      <a:pt x="57" y="35"/>
                      <a:pt x="58" y="35"/>
                    </a:cubicBezTo>
                    <a:cubicBezTo>
                      <a:pt x="58" y="35"/>
                      <a:pt x="58" y="35"/>
                      <a:pt x="58" y="35"/>
                    </a:cubicBezTo>
                    <a:cubicBezTo>
                      <a:pt x="58" y="34"/>
                      <a:pt x="58" y="34"/>
                      <a:pt x="59" y="34"/>
                    </a:cubicBezTo>
                    <a:cubicBezTo>
                      <a:pt x="59" y="34"/>
                      <a:pt x="59" y="33"/>
                      <a:pt x="60" y="33"/>
                    </a:cubicBezTo>
                    <a:cubicBezTo>
                      <a:pt x="60" y="32"/>
                      <a:pt x="60" y="32"/>
                      <a:pt x="61" y="32"/>
                    </a:cubicBezTo>
                    <a:cubicBezTo>
                      <a:pt x="61" y="32"/>
                      <a:pt x="62" y="32"/>
                      <a:pt x="62" y="32"/>
                    </a:cubicBezTo>
                    <a:cubicBezTo>
                      <a:pt x="62" y="32"/>
                      <a:pt x="63" y="32"/>
                      <a:pt x="63" y="32"/>
                    </a:cubicBezTo>
                    <a:cubicBezTo>
                      <a:pt x="64" y="32"/>
                      <a:pt x="64" y="31"/>
                      <a:pt x="64" y="31"/>
                    </a:cubicBezTo>
                    <a:cubicBezTo>
                      <a:pt x="65" y="31"/>
                      <a:pt x="65" y="31"/>
                      <a:pt x="65" y="31"/>
                    </a:cubicBezTo>
                    <a:cubicBezTo>
                      <a:pt x="66" y="30"/>
                      <a:pt x="66" y="31"/>
                      <a:pt x="67" y="31"/>
                    </a:cubicBezTo>
                    <a:cubicBezTo>
                      <a:pt x="68" y="31"/>
                      <a:pt x="68" y="32"/>
                      <a:pt x="69" y="32"/>
                    </a:cubicBezTo>
                    <a:cubicBezTo>
                      <a:pt x="70" y="32"/>
                      <a:pt x="70" y="32"/>
                      <a:pt x="70" y="32"/>
                    </a:cubicBezTo>
                    <a:cubicBezTo>
                      <a:pt x="71" y="32"/>
                      <a:pt x="71" y="32"/>
                      <a:pt x="71" y="32"/>
                    </a:cubicBezTo>
                    <a:cubicBezTo>
                      <a:pt x="72" y="32"/>
                      <a:pt x="72" y="32"/>
                      <a:pt x="73" y="32"/>
                    </a:cubicBezTo>
                    <a:cubicBezTo>
                      <a:pt x="73" y="32"/>
                      <a:pt x="73" y="33"/>
                      <a:pt x="74" y="33"/>
                    </a:cubicBezTo>
                    <a:cubicBezTo>
                      <a:pt x="75" y="33"/>
                      <a:pt x="75" y="33"/>
                      <a:pt x="76" y="33"/>
                    </a:cubicBezTo>
                    <a:cubicBezTo>
                      <a:pt x="76" y="33"/>
                      <a:pt x="77" y="33"/>
                      <a:pt x="77" y="33"/>
                    </a:cubicBezTo>
                    <a:cubicBezTo>
                      <a:pt x="78" y="33"/>
                      <a:pt x="78" y="33"/>
                      <a:pt x="78" y="33"/>
                    </a:cubicBezTo>
                    <a:cubicBezTo>
                      <a:pt x="79" y="33"/>
                      <a:pt x="79" y="33"/>
                      <a:pt x="79" y="33"/>
                    </a:cubicBezTo>
                    <a:cubicBezTo>
                      <a:pt x="79" y="32"/>
                      <a:pt x="79" y="32"/>
                      <a:pt x="79" y="31"/>
                    </a:cubicBezTo>
                    <a:cubicBezTo>
                      <a:pt x="79" y="31"/>
                      <a:pt x="78" y="30"/>
                      <a:pt x="78" y="30"/>
                    </a:cubicBezTo>
                    <a:cubicBezTo>
                      <a:pt x="78" y="29"/>
                      <a:pt x="78" y="29"/>
                      <a:pt x="77" y="29"/>
                    </a:cubicBezTo>
                    <a:cubicBezTo>
                      <a:pt x="77" y="28"/>
                      <a:pt x="77" y="28"/>
                      <a:pt x="77" y="28"/>
                    </a:cubicBezTo>
                    <a:cubicBezTo>
                      <a:pt x="77" y="27"/>
                      <a:pt x="76" y="28"/>
                      <a:pt x="76" y="27"/>
                    </a:cubicBezTo>
                    <a:cubicBezTo>
                      <a:pt x="76" y="27"/>
                      <a:pt x="76" y="27"/>
                      <a:pt x="76" y="27"/>
                    </a:cubicBezTo>
                    <a:cubicBezTo>
                      <a:pt x="76" y="27"/>
                      <a:pt x="76" y="27"/>
                      <a:pt x="76" y="26"/>
                    </a:cubicBezTo>
                    <a:cubicBezTo>
                      <a:pt x="76" y="26"/>
                      <a:pt x="76" y="26"/>
                      <a:pt x="77" y="26"/>
                    </a:cubicBezTo>
                    <a:cubicBezTo>
                      <a:pt x="77" y="26"/>
                      <a:pt x="78" y="26"/>
                      <a:pt x="79" y="26"/>
                    </a:cubicBezTo>
                    <a:cubicBezTo>
                      <a:pt x="79" y="26"/>
                      <a:pt x="79" y="26"/>
                      <a:pt x="80" y="26"/>
                    </a:cubicBezTo>
                    <a:cubicBezTo>
                      <a:pt x="80" y="26"/>
                      <a:pt x="81" y="27"/>
                      <a:pt x="81" y="27"/>
                    </a:cubicBezTo>
                    <a:cubicBezTo>
                      <a:pt x="81" y="26"/>
                      <a:pt x="81" y="26"/>
                      <a:pt x="81" y="25"/>
                    </a:cubicBezTo>
                    <a:cubicBezTo>
                      <a:pt x="81" y="25"/>
                      <a:pt x="80" y="25"/>
                      <a:pt x="80" y="24"/>
                    </a:cubicBezTo>
                    <a:cubicBezTo>
                      <a:pt x="80" y="23"/>
                      <a:pt x="80" y="23"/>
                      <a:pt x="80" y="22"/>
                    </a:cubicBezTo>
                    <a:cubicBezTo>
                      <a:pt x="80" y="21"/>
                      <a:pt x="80" y="20"/>
                      <a:pt x="81" y="20"/>
                    </a:cubicBezTo>
                    <a:cubicBezTo>
                      <a:pt x="81" y="21"/>
                      <a:pt x="81" y="21"/>
                      <a:pt x="82" y="21"/>
                    </a:cubicBezTo>
                    <a:cubicBezTo>
                      <a:pt x="82" y="21"/>
                      <a:pt x="82" y="21"/>
                      <a:pt x="82" y="21"/>
                    </a:cubicBezTo>
                    <a:cubicBezTo>
                      <a:pt x="83" y="21"/>
                      <a:pt x="83" y="21"/>
                      <a:pt x="83" y="21"/>
                    </a:cubicBezTo>
                    <a:cubicBezTo>
                      <a:pt x="84" y="21"/>
                      <a:pt x="84" y="21"/>
                      <a:pt x="84" y="21"/>
                    </a:cubicBezTo>
                    <a:cubicBezTo>
                      <a:pt x="85" y="21"/>
                      <a:pt x="85" y="21"/>
                      <a:pt x="85" y="20"/>
                    </a:cubicBezTo>
                    <a:cubicBezTo>
                      <a:pt x="85" y="20"/>
                      <a:pt x="85" y="20"/>
                      <a:pt x="85" y="20"/>
                    </a:cubicBezTo>
                    <a:cubicBezTo>
                      <a:pt x="85" y="19"/>
                      <a:pt x="85" y="19"/>
                      <a:pt x="85" y="19"/>
                    </a:cubicBezTo>
                    <a:cubicBezTo>
                      <a:pt x="85" y="18"/>
                      <a:pt x="85" y="18"/>
                      <a:pt x="85" y="18"/>
                    </a:cubicBezTo>
                    <a:cubicBezTo>
                      <a:pt x="85" y="18"/>
                      <a:pt x="85" y="18"/>
                      <a:pt x="85" y="18"/>
                    </a:cubicBezTo>
                    <a:cubicBezTo>
                      <a:pt x="85" y="17"/>
                      <a:pt x="85" y="16"/>
                      <a:pt x="86" y="16"/>
                    </a:cubicBezTo>
                    <a:cubicBezTo>
                      <a:pt x="87" y="15"/>
                      <a:pt x="87" y="15"/>
                      <a:pt x="88" y="15"/>
                    </a:cubicBezTo>
                    <a:cubicBezTo>
                      <a:pt x="89" y="15"/>
                      <a:pt x="89" y="15"/>
                      <a:pt x="90" y="15"/>
                    </a:cubicBezTo>
                    <a:cubicBezTo>
                      <a:pt x="90" y="15"/>
                      <a:pt x="90" y="15"/>
                      <a:pt x="90" y="15"/>
                    </a:cubicBezTo>
                    <a:cubicBezTo>
                      <a:pt x="89" y="14"/>
                      <a:pt x="89" y="14"/>
                      <a:pt x="89" y="14"/>
                    </a:cubicBezTo>
                    <a:cubicBezTo>
                      <a:pt x="89" y="14"/>
                      <a:pt x="88" y="14"/>
                      <a:pt x="87" y="13"/>
                    </a:cubicBezTo>
                    <a:cubicBezTo>
                      <a:pt x="87" y="13"/>
                      <a:pt x="87" y="13"/>
                      <a:pt x="87" y="13"/>
                    </a:cubicBezTo>
                    <a:cubicBezTo>
                      <a:pt x="87" y="12"/>
                      <a:pt x="87" y="12"/>
                      <a:pt x="86" y="12"/>
                    </a:cubicBezTo>
                    <a:cubicBezTo>
                      <a:pt x="86" y="12"/>
                      <a:pt x="86" y="12"/>
                      <a:pt x="85" y="12"/>
                    </a:cubicBezTo>
                    <a:cubicBezTo>
                      <a:pt x="85" y="12"/>
                      <a:pt x="85" y="12"/>
                      <a:pt x="84" y="12"/>
                    </a:cubicBezTo>
                    <a:cubicBezTo>
                      <a:pt x="84" y="13"/>
                      <a:pt x="84" y="13"/>
                      <a:pt x="83" y="13"/>
                    </a:cubicBezTo>
                    <a:cubicBezTo>
                      <a:pt x="83" y="13"/>
                      <a:pt x="82" y="13"/>
                      <a:pt x="82" y="13"/>
                    </a:cubicBezTo>
                    <a:cubicBezTo>
                      <a:pt x="81" y="12"/>
                      <a:pt x="81" y="12"/>
                      <a:pt x="81" y="12"/>
                    </a:cubicBezTo>
                    <a:cubicBezTo>
                      <a:pt x="81" y="12"/>
                      <a:pt x="80" y="12"/>
                      <a:pt x="80" y="12"/>
                    </a:cubicBezTo>
                    <a:cubicBezTo>
                      <a:pt x="80" y="12"/>
                      <a:pt x="80" y="11"/>
                      <a:pt x="80" y="11"/>
                    </a:cubicBezTo>
                    <a:cubicBezTo>
                      <a:pt x="79" y="11"/>
                      <a:pt x="79" y="11"/>
                      <a:pt x="79" y="11"/>
                    </a:cubicBezTo>
                    <a:cubicBezTo>
                      <a:pt x="78" y="10"/>
                      <a:pt x="78" y="11"/>
                      <a:pt x="77" y="11"/>
                    </a:cubicBezTo>
                    <a:cubicBezTo>
                      <a:pt x="77" y="11"/>
                      <a:pt x="77" y="11"/>
                      <a:pt x="76" y="11"/>
                    </a:cubicBezTo>
                    <a:cubicBezTo>
                      <a:pt x="76" y="11"/>
                      <a:pt x="75" y="11"/>
                      <a:pt x="75" y="11"/>
                    </a:cubicBezTo>
                    <a:cubicBezTo>
                      <a:pt x="75" y="11"/>
                      <a:pt x="74" y="11"/>
                      <a:pt x="74" y="11"/>
                    </a:cubicBezTo>
                    <a:cubicBezTo>
                      <a:pt x="74" y="12"/>
                      <a:pt x="73" y="12"/>
                      <a:pt x="73" y="12"/>
                    </a:cubicBezTo>
                    <a:cubicBezTo>
                      <a:pt x="73" y="12"/>
                      <a:pt x="72" y="12"/>
                      <a:pt x="72" y="12"/>
                    </a:cubicBezTo>
                    <a:cubicBezTo>
                      <a:pt x="72" y="11"/>
                      <a:pt x="72" y="11"/>
                      <a:pt x="72" y="11"/>
                    </a:cubicBezTo>
                    <a:cubicBezTo>
                      <a:pt x="71" y="11"/>
                      <a:pt x="71" y="11"/>
                      <a:pt x="71" y="12"/>
                    </a:cubicBezTo>
                    <a:cubicBezTo>
                      <a:pt x="70" y="12"/>
                      <a:pt x="70" y="12"/>
                      <a:pt x="70" y="13"/>
                    </a:cubicBezTo>
                    <a:cubicBezTo>
                      <a:pt x="70" y="13"/>
                      <a:pt x="70" y="13"/>
                      <a:pt x="69" y="13"/>
                    </a:cubicBezTo>
                    <a:cubicBezTo>
                      <a:pt x="69" y="13"/>
                      <a:pt x="68" y="13"/>
                      <a:pt x="68" y="13"/>
                    </a:cubicBezTo>
                    <a:cubicBezTo>
                      <a:pt x="68" y="12"/>
                      <a:pt x="67" y="12"/>
                      <a:pt x="67" y="12"/>
                    </a:cubicBezTo>
                    <a:cubicBezTo>
                      <a:pt x="66" y="12"/>
                      <a:pt x="66" y="12"/>
                      <a:pt x="66" y="11"/>
                    </a:cubicBezTo>
                    <a:cubicBezTo>
                      <a:pt x="66" y="11"/>
                      <a:pt x="65" y="11"/>
                      <a:pt x="65" y="11"/>
                    </a:cubicBezTo>
                    <a:cubicBezTo>
                      <a:pt x="65" y="11"/>
                      <a:pt x="65" y="10"/>
                      <a:pt x="64" y="10"/>
                    </a:cubicBezTo>
                    <a:cubicBezTo>
                      <a:pt x="64" y="10"/>
                      <a:pt x="64" y="9"/>
                      <a:pt x="63" y="9"/>
                    </a:cubicBezTo>
                    <a:cubicBezTo>
                      <a:pt x="63" y="9"/>
                      <a:pt x="63" y="9"/>
                      <a:pt x="63" y="9"/>
                    </a:cubicBezTo>
                    <a:cubicBezTo>
                      <a:pt x="63" y="9"/>
                      <a:pt x="63" y="8"/>
                      <a:pt x="63" y="8"/>
                    </a:cubicBezTo>
                    <a:cubicBezTo>
                      <a:pt x="62" y="7"/>
                      <a:pt x="62" y="7"/>
                      <a:pt x="61" y="7"/>
                    </a:cubicBezTo>
                    <a:cubicBezTo>
                      <a:pt x="60" y="6"/>
                      <a:pt x="60" y="6"/>
                      <a:pt x="59" y="6"/>
                    </a:cubicBezTo>
                    <a:cubicBezTo>
                      <a:pt x="59" y="5"/>
                      <a:pt x="58" y="5"/>
                      <a:pt x="58" y="5"/>
                    </a:cubicBezTo>
                    <a:cubicBezTo>
                      <a:pt x="57" y="5"/>
                      <a:pt x="57" y="5"/>
                      <a:pt x="56" y="5"/>
                    </a:cubicBezTo>
                    <a:cubicBezTo>
                      <a:pt x="56" y="4"/>
                      <a:pt x="56" y="4"/>
                      <a:pt x="56" y="3"/>
                    </a:cubicBezTo>
                    <a:cubicBezTo>
                      <a:pt x="55" y="3"/>
                      <a:pt x="55" y="3"/>
                      <a:pt x="54" y="3"/>
                    </a:cubicBezTo>
                    <a:cubicBezTo>
                      <a:pt x="54" y="3"/>
                      <a:pt x="53" y="3"/>
                      <a:pt x="53" y="3"/>
                    </a:cubicBezTo>
                    <a:cubicBezTo>
                      <a:pt x="53" y="3"/>
                      <a:pt x="52" y="4"/>
                      <a:pt x="52" y="4"/>
                    </a:cubicBezTo>
                    <a:cubicBezTo>
                      <a:pt x="51" y="4"/>
                      <a:pt x="51" y="5"/>
                      <a:pt x="51" y="5"/>
                    </a:cubicBezTo>
                    <a:cubicBezTo>
                      <a:pt x="50" y="5"/>
                      <a:pt x="50" y="5"/>
                      <a:pt x="50" y="5"/>
                    </a:cubicBezTo>
                    <a:cubicBezTo>
                      <a:pt x="50" y="4"/>
                      <a:pt x="49" y="4"/>
                      <a:pt x="49" y="4"/>
                    </a:cubicBezTo>
                    <a:cubicBezTo>
                      <a:pt x="49" y="3"/>
                      <a:pt x="49" y="3"/>
                      <a:pt x="48" y="3"/>
                    </a:cubicBezTo>
                    <a:cubicBezTo>
                      <a:pt x="48" y="3"/>
                      <a:pt x="48" y="3"/>
                      <a:pt x="47" y="3"/>
                    </a:cubicBezTo>
                    <a:cubicBezTo>
                      <a:pt x="47" y="3"/>
                      <a:pt x="46" y="3"/>
                      <a:pt x="46" y="3"/>
                    </a:cubicBezTo>
                    <a:cubicBezTo>
                      <a:pt x="46" y="3"/>
                      <a:pt x="46" y="3"/>
                      <a:pt x="45" y="3"/>
                    </a:cubicBezTo>
                    <a:cubicBezTo>
                      <a:pt x="45" y="2"/>
                      <a:pt x="45" y="2"/>
                      <a:pt x="44" y="1"/>
                    </a:cubicBezTo>
                    <a:cubicBezTo>
                      <a:pt x="44" y="1"/>
                      <a:pt x="44" y="1"/>
                      <a:pt x="44" y="1"/>
                    </a:cubicBezTo>
                    <a:cubicBezTo>
                      <a:pt x="44" y="1"/>
                      <a:pt x="43" y="0"/>
                      <a:pt x="43" y="0"/>
                    </a:cubicBezTo>
                    <a:cubicBezTo>
                      <a:pt x="43" y="0"/>
                      <a:pt x="42" y="0"/>
                      <a:pt x="42" y="0"/>
                    </a:cubicBezTo>
                    <a:cubicBezTo>
                      <a:pt x="41" y="0"/>
                      <a:pt x="41" y="0"/>
                      <a:pt x="41" y="0"/>
                    </a:cubicBezTo>
                    <a:cubicBezTo>
                      <a:pt x="41" y="0"/>
                      <a:pt x="40" y="0"/>
                      <a:pt x="40" y="1"/>
                    </a:cubicBezTo>
                    <a:cubicBezTo>
                      <a:pt x="40" y="1"/>
                      <a:pt x="40" y="0"/>
                      <a:pt x="39" y="1"/>
                    </a:cubicBezTo>
                    <a:cubicBezTo>
                      <a:pt x="39" y="1"/>
                      <a:pt x="39" y="1"/>
                      <a:pt x="39" y="1"/>
                    </a:cubicBezTo>
                    <a:cubicBezTo>
                      <a:pt x="38" y="2"/>
                      <a:pt x="38" y="2"/>
                      <a:pt x="37" y="2"/>
                    </a:cubicBezTo>
                    <a:cubicBezTo>
                      <a:pt x="37" y="2"/>
                      <a:pt x="37" y="2"/>
                      <a:pt x="36" y="2"/>
                    </a:cubicBezTo>
                    <a:cubicBezTo>
                      <a:pt x="36" y="2"/>
                      <a:pt x="36" y="2"/>
                      <a:pt x="36" y="2"/>
                    </a:cubicBezTo>
                    <a:cubicBezTo>
                      <a:pt x="35" y="2"/>
                      <a:pt x="35" y="2"/>
                      <a:pt x="35" y="2"/>
                    </a:cubicBezTo>
                    <a:cubicBezTo>
                      <a:pt x="34" y="3"/>
                      <a:pt x="34" y="3"/>
                      <a:pt x="34" y="3"/>
                    </a:cubicBezTo>
                    <a:cubicBezTo>
                      <a:pt x="33" y="3"/>
                      <a:pt x="33" y="3"/>
                      <a:pt x="32" y="3"/>
                    </a:cubicBezTo>
                    <a:cubicBezTo>
                      <a:pt x="32" y="3"/>
                      <a:pt x="31" y="3"/>
                      <a:pt x="31" y="3"/>
                    </a:cubicBezTo>
                    <a:cubicBezTo>
                      <a:pt x="31" y="3"/>
                      <a:pt x="31" y="3"/>
                      <a:pt x="31" y="4"/>
                    </a:cubicBezTo>
                    <a:cubicBezTo>
                      <a:pt x="30" y="4"/>
                      <a:pt x="30" y="4"/>
                      <a:pt x="29" y="4"/>
                    </a:cubicBezTo>
                    <a:cubicBezTo>
                      <a:pt x="29" y="4"/>
                      <a:pt x="28" y="3"/>
                      <a:pt x="28" y="4"/>
                    </a:cubicBezTo>
                    <a:cubicBezTo>
                      <a:pt x="28" y="4"/>
                      <a:pt x="27" y="4"/>
                      <a:pt x="27" y="5"/>
                    </a:cubicBezTo>
                    <a:cubicBezTo>
                      <a:pt x="27" y="5"/>
                      <a:pt x="27" y="5"/>
                      <a:pt x="28" y="5"/>
                    </a:cubicBezTo>
                    <a:cubicBezTo>
                      <a:pt x="28" y="5"/>
                      <a:pt x="28" y="5"/>
                      <a:pt x="29" y="5"/>
                    </a:cubicBezTo>
                    <a:cubicBezTo>
                      <a:pt x="29" y="6"/>
                      <a:pt x="29" y="6"/>
                      <a:pt x="29" y="6"/>
                    </a:cubicBezTo>
                    <a:cubicBezTo>
                      <a:pt x="29" y="7"/>
                      <a:pt x="29" y="7"/>
                      <a:pt x="29" y="7"/>
                    </a:cubicBezTo>
                    <a:cubicBezTo>
                      <a:pt x="29" y="7"/>
                      <a:pt x="28" y="7"/>
                      <a:pt x="28" y="7"/>
                    </a:cubicBezTo>
                    <a:cubicBezTo>
                      <a:pt x="28" y="7"/>
                      <a:pt x="27" y="7"/>
                      <a:pt x="27" y="7"/>
                    </a:cubicBezTo>
                    <a:cubicBezTo>
                      <a:pt x="27" y="8"/>
                      <a:pt x="27" y="8"/>
                      <a:pt x="27" y="8"/>
                    </a:cubicBezTo>
                    <a:cubicBezTo>
                      <a:pt x="27" y="8"/>
                      <a:pt x="27" y="8"/>
                      <a:pt x="27" y="9"/>
                    </a:cubicBezTo>
                    <a:cubicBezTo>
                      <a:pt x="28" y="9"/>
                      <a:pt x="28" y="9"/>
                      <a:pt x="28" y="9"/>
                    </a:cubicBezTo>
                    <a:cubicBezTo>
                      <a:pt x="27" y="9"/>
                      <a:pt x="27" y="9"/>
                      <a:pt x="27" y="10"/>
                    </a:cubicBezTo>
                    <a:cubicBezTo>
                      <a:pt x="27" y="10"/>
                      <a:pt x="26" y="9"/>
                      <a:pt x="26" y="10"/>
                    </a:cubicBezTo>
                    <a:cubicBezTo>
                      <a:pt x="26" y="10"/>
                      <a:pt x="26" y="11"/>
                      <a:pt x="26" y="11"/>
                    </a:cubicBezTo>
                    <a:cubicBezTo>
                      <a:pt x="27" y="11"/>
                      <a:pt x="27" y="11"/>
                      <a:pt x="27" y="11"/>
                    </a:cubicBezTo>
                    <a:cubicBezTo>
                      <a:pt x="28" y="11"/>
                      <a:pt x="28" y="11"/>
                      <a:pt x="28" y="11"/>
                    </a:cubicBezTo>
                    <a:cubicBezTo>
                      <a:pt x="29" y="11"/>
                      <a:pt x="29" y="11"/>
                      <a:pt x="29" y="12"/>
                    </a:cubicBezTo>
                    <a:cubicBezTo>
                      <a:pt x="29" y="12"/>
                      <a:pt x="29" y="12"/>
                      <a:pt x="29" y="12"/>
                    </a:cubicBezTo>
                    <a:cubicBezTo>
                      <a:pt x="29" y="13"/>
                      <a:pt x="28" y="13"/>
                      <a:pt x="27" y="13"/>
                    </a:cubicBezTo>
                    <a:cubicBezTo>
                      <a:pt x="27" y="13"/>
                      <a:pt x="27" y="13"/>
                      <a:pt x="26" y="13"/>
                    </a:cubicBezTo>
                    <a:cubicBezTo>
                      <a:pt x="26" y="13"/>
                      <a:pt x="26" y="13"/>
                      <a:pt x="25" y="12"/>
                    </a:cubicBezTo>
                    <a:cubicBezTo>
                      <a:pt x="25" y="12"/>
                      <a:pt x="24" y="12"/>
                      <a:pt x="24" y="12"/>
                    </a:cubicBezTo>
                    <a:cubicBezTo>
                      <a:pt x="23" y="12"/>
                      <a:pt x="23" y="12"/>
                      <a:pt x="23" y="12"/>
                    </a:cubicBezTo>
                    <a:cubicBezTo>
                      <a:pt x="22" y="12"/>
                      <a:pt x="21" y="12"/>
                      <a:pt x="21" y="13"/>
                    </a:cubicBezTo>
                    <a:cubicBezTo>
                      <a:pt x="20" y="13"/>
                      <a:pt x="19" y="12"/>
                      <a:pt x="18" y="13"/>
                    </a:cubicBezTo>
                    <a:cubicBezTo>
                      <a:pt x="17" y="13"/>
                      <a:pt x="17" y="13"/>
                      <a:pt x="16" y="13"/>
                    </a:cubicBezTo>
                    <a:cubicBezTo>
                      <a:pt x="16" y="13"/>
                      <a:pt x="16" y="12"/>
                      <a:pt x="15" y="12"/>
                    </a:cubicBezTo>
                    <a:cubicBezTo>
                      <a:pt x="15" y="12"/>
                      <a:pt x="14" y="12"/>
                      <a:pt x="14" y="12"/>
                    </a:cubicBezTo>
                    <a:cubicBezTo>
                      <a:pt x="13" y="12"/>
                      <a:pt x="13" y="11"/>
                      <a:pt x="13" y="11"/>
                    </a:cubicBezTo>
                    <a:cubicBezTo>
                      <a:pt x="12" y="10"/>
                      <a:pt x="12" y="10"/>
                      <a:pt x="11" y="10"/>
                    </a:cubicBezTo>
                    <a:cubicBezTo>
                      <a:pt x="11" y="10"/>
                      <a:pt x="11" y="10"/>
                      <a:pt x="10" y="10"/>
                    </a:cubicBezTo>
                    <a:cubicBezTo>
                      <a:pt x="9" y="10"/>
                      <a:pt x="9" y="10"/>
                      <a:pt x="8" y="10"/>
                    </a:cubicBezTo>
                    <a:cubicBezTo>
                      <a:pt x="7" y="11"/>
                      <a:pt x="7" y="10"/>
                      <a:pt x="6" y="10"/>
                    </a:cubicBezTo>
                    <a:cubicBezTo>
                      <a:pt x="5" y="11"/>
                      <a:pt x="5" y="11"/>
                      <a:pt x="5" y="11"/>
                    </a:cubicBezTo>
                    <a:cubicBezTo>
                      <a:pt x="4" y="12"/>
                      <a:pt x="5" y="12"/>
                      <a:pt x="4" y="13"/>
                    </a:cubicBezTo>
                    <a:cubicBezTo>
                      <a:pt x="4" y="13"/>
                      <a:pt x="4" y="14"/>
                      <a:pt x="3" y="14"/>
                    </a:cubicBezTo>
                    <a:cubicBezTo>
                      <a:pt x="3" y="14"/>
                      <a:pt x="2" y="15"/>
                      <a:pt x="2" y="15"/>
                    </a:cubicBezTo>
                    <a:cubicBezTo>
                      <a:pt x="2" y="15"/>
                      <a:pt x="2" y="14"/>
                      <a:pt x="1" y="14"/>
                    </a:cubicBezTo>
                    <a:cubicBezTo>
                      <a:pt x="1" y="14"/>
                      <a:pt x="1" y="14"/>
                      <a:pt x="1" y="14"/>
                    </a:cubicBezTo>
                    <a:cubicBezTo>
                      <a:pt x="0" y="14"/>
                      <a:pt x="0" y="14"/>
                      <a:pt x="0" y="14"/>
                    </a:cubicBezTo>
                    <a:cubicBezTo>
                      <a:pt x="0" y="15"/>
                      <a:pt x="0" y="15"/>
                      <a:pt x="0" y="16"/>
                    </a:cubicBezTo>
                    <a:cubicBezTo>
                      <a:pt x="0" y="17"/>
                      <a:pt x="0" y="17"/>
                      <a:pt x="1" y="18"/>
                    </a:cubicBezTo>
                    <a:cubicBezTo>
                      <a:pt x="1" y="18"/>
                      <a:pt x="1" y="18"/>
                      <a:pt x="2" y="18"/>
                    </a:cubicBezTo>
                    <a:cubicBezTo>
                      <a:pt x="2" y="18"/>
                      <a:pt x="2" y="18"/>
                      <a:pt x="2" y="18"/>
                    </a:cubicBezTo>
                    <a:cubicBezTo>
                      <a:pt x="2" y="19"/>
                      <a:pt x="2" y="19"/>
                      <a:pt x="2" y="20"/>
                    </a:cubicBezTo>
                    <a:cubicBezTo>
                      <a:pt x="3" y="20"/>
                      <a:pt x="2" y="20"/>
                      <a:pt x="2" y="21"/>
                    </a:cubicBezTo>
                    <a:cubicBezTo>
                      <a:pt x="2" y="22"/>
                      <a:pt x="3" y="22"/>
                      <a:pt x="3" y="23"/>
                    </a:cubicBezTo>
                    <a:cubicBezTo>
                      <a:pt x="3" y="23"/>
                      <a:pt x="3" y="23"/>
                      <a:pt x="3" y="23"/>
                    </a:cubicBezTo>
                    <a:cubicBezTo>
                      <a:pt x="3" y="24"/>
                      <a:pt x="3" y="24"/>
                      <a:pt x="3" y="24"/>
                    </a:cubicBezTo>
                    <a:cubicBezTo>
                      <a:pt x="3" y="24"/>
                      <a:pt x="3" y="23"/>
                      <a:pt x="4" y="23"/>
                    </a:cubicBezTo>
                    <a:cubicBezTo>
                      <a:pt x="4" y="23"/>
                      <a:pt x="4" y="22"/>
                      <a:pt x="5" y="22"/>
                    </a:cubicBezTo>
                    <a:cubicBezTo>
                      <a:pt x="5" y="22"/>
                      <a:pt x="6" y="22"/>
                      <a:pt x="6" y="22"/>
                    </a:cubicBezTo>
                    <a:cubicBezTo>
                      <a:pt x="7" y="22"/>
                      <a:pt x="7" y="22"/>
                      <a:pt x="7" y="22"/>
                    </a:cubicBezTo>
                    <a:cubicBezTo>
                      <a:pt x="8" y="21"/>
                      <a:pt x="7" y="21"/>
                      <a:pt x="8" y="20"/>
                    </a:cubicBezTo>
                    <a:cubicBezTo>
                      <a:pt x="8" y="20"/>
                      <a:pt x="9" y="20"/>
                      <a:pt x="9" y="20"/>
                    </a:cubicBezTo>
                    <a:cubicBezTo>
                      <a:pt x="10" y="21"/>
                      <a:pt x="10" y="21"/>
                      <a:pt x="11" y="21"/>
                    </a:cubicBezTo>
                    <a:cubicBezTo>
                      <a:pt x="11" y="21"/>
                      <a:pt x="12" y="21"/>
                      <a:pt x="12" y="21"/>
                    </a:cubicBezTo>
                    <a:cubicBezTo>
                      <a:pt x="12" y="21"/>
                      <a:pt x="13" y="21"/>
                      <a:pt x="13" y="22"/>
                    </a:cubicBezTo>
                    <a:cubicBezTo>
                      <a:pt x="13" y="22"/>
                      <a:pt x="13" y="23"/>
                      <a:pt x="13" y="23"/>
                    </a:cubicBezTo>
                    <a:cubicBezTo>
                      <a:pt x="13" y="24"/>
                      <a:pt x="13" y="24"/>
                      <a:pt x="13" y="25"/>
                    </a:cubicBezTo>
                    <a:cubicBezTo>
                      <a:pt x="13" y="25"/>
                      <a:pt x="13" y="25"/>
                      <a:pt x="13" y="25"/>
                    </a:cubicBezTo>
                    <a:cubicBezTo>
                      <a:pt x="13" y="25"/>
                      <a:pt x="13" y="25"/>
                      <a:pt x="12" y="25"/>
                    </a:cubicBezTo>
                    <a:cubicBezTo>
                      <a:pt x="12" y="25"/>
                      <a:pt x="12" y="25"/>
                      <a:pt x="12" y="25"/>
                    </a:cubicBezTo>
                    <a:cubicBezTo>
                      <a:pt x="11" y="25"/>
                      <a:pt x="11" y="25"/>
                      <a:pt x="11" y="25"/>
                    </a:cubicBezTo>
                    <a:cubicBezTo>
                      <a:pt x="10" y="25"/>
                      <a:pt x="10" y="25"/>
                      <a:pt x="10" y="25"/>
                    </a:cubicBezTo>
                    <a:cubicBezTo>
                      <a:pt x="9" y="25"/>
                      <a:pt x="9" y="26"/>
                      <a:pt x="9" y="26"/>
                    </a:cubicBezTo>
                    <a:cubicBezTo>
                      <a:pt x="10" y="26"/>
                      <a:pt x="10" y="26"/>
                      <a:pt x="10" y="27"/>
                    </a:cubicBezTo>
                    <a:cubicBezTo>
                      <a:pt x="10" y="27"/>
                      <a:pt x="10" y="27"/>
                      <a:pt x="10" y="27"/>
                    </a:cubicBezTo>
                    <a:cubicBezTo>
                      <a:pt x="10" y="27"/>
                      <a:pt x="10" y="27"/>
                      <a:pt x="10" y="27"/>
                    </a:cubicBezTo>
                    <a:cubicBezTo>
                      <a:pt x="10" y="28"/>
                      <a:pt x="10" y="27"/>
                      <a:pt x="9" y="27"/>
                    </a:cubicBezTo>
                    <a:cubicBezTo>
                      <a:pt x="9" y="27"/>
                      <a:pt x="9" y="27"/>
                      <a:pt x="9" y="27"/>
                    </a:cubicBezTo>
                    <a:cubicBezTo>
                      <a:pt x="9" y="27"/>
                      <a:pt x="9" y="27"/>
                      <a:pt x="8" y="27"/>
                    </a:cubicBezTo>
                    <a:cubicBezTo>
                      <a:pt x="8" y="27"/>
                      <a:pt x="8" y="27"/>
                      <a:pt x="8" y="27"/>
                    </a:cubicBezTo>
                    <a:cubicBezTo>
                      <a:pt x="8" y="27"/>
                      <a:pt x="8" y="27"/>
                      <a:pt x="8" y="27"/>
                    </a:cubicBezTo>
                    <a:cubicBezTo>
                      <a:pt x="8" y="28"/>
                      <a:pt x="8" y="28"/>
                      <a:pt x="8" y="28"/>
                    </a:cubicBezTo>
                    <a:cubicBezTo>
                      <a:pt x="9" y="28"/>
                      <a:pt x="9" y="28"/>
                      <a:pt x="9" y="28"/>
                    </a:cubicBezTo>
                    <a:cubicBezTo>
                      <a:pt x="9" y="29"/>
                      <a:pt x="9" y="29"/>
                      <a:pt x="9" y="29"/>
                    </a:cubicBezTo>
                    <a:cubicBezTo>
                      <a:pt x="10" y="29"/>
                      <a:pt x="10" y="29"/>
                      <a:pt x="10" y="30"/>
                    </a:cubicBezTo>
                    <a:cubicBezTo>
                      <a:pt x="10" y="30"/>
                      <a:pt x="11" y="30"/>
                      <a:pt x="11" y="30"/>
                    </a:cubicBezTo>
                    <a:cubicBezTo>
                      <a:pt x="11" y="30"/>
                      <a:pt x="11" y="31"/>
                      <a:pt x="11" y="31"/>
                    </a:cubicBezTo>
                    <a:cubicBezTo>
                      <a:pt x="11" y="31"/>
                      <a:pt x="12" y="31"/>
                      <a:pt x="12" y="31"/>
                    </a:cubicBezTo>
                    <a:cubicBezTo>
                      <a:pt x="12" y="31"/>
                      <a:pt x="12" y="31"/>
                      <a:pt x="12" y="32"/>
                    </a:cubicBezTo>
                    <a:cubicBezTo>
                      <a:pt x="12" y="32"/>
                      <a:pt x="13" y="32"/>
                      <a:pt x="13" y="32"/>
                    </a:cubicBezTo>
                    <a:cubicBezTo>
                      <a:pt x="13" y="32"/>
                      <a:pt x="14" y="32"/>
                      <a:pt x="14" y="32"/>
                    </a:cubicBezTo>
                    <a:cubicBezTo>
                      <a:pt x="14" y="32"/>
                      <a:pt x="14" y="32"/>
                      <a:pt x="14" y="33"/>
                    </a:cubicBezTo>
                    <a:cubicBezTo>
                      <a:pt x="14" y="33"/>
                      <a:pt x="14" y="33"/>
                      <a:pt x="14" y="34"/>
                    </a:cubicBezTo>
                    <a:cubicBezTo>
                      <a:pt x="15" y="34"/>
                      <a:pt x="15" y="34"/>
                      <a:pt x="15" y="34"/>
                    </a:cubicBezTo>
                    <a:cubicBezTo>
                      <a:pt x="15" y="34"/>
                      <a:pt x="16" y="34"/>
                      <a:pt x="16" y="34"/>
                    </a:cubicBezTo>
                    <a:cubicBezTo>
                      <a:pt x="17" y="34"/>
                      <a:pt x="17" y="34"/>
                      <a:pt x="17" y="34"/>
                    </a:cubicBezTo>
                    <a:cubicBezTo>
                      <a:pt x="18" y="34"/>
                      <a:pt x="18" y="34"/>
                      <a:pt x="18" y="34"/>
                    </a:cubicBezTo>
                    <a:cubicBezTo>
                      <a:pt x="19" y="34"/>
                      <a:pt x="19" y="34"/>
                      <a:pt x="19" y="34"/>
                    </a:cubicBezTo>
                    <a:cubicBezTo>
                      <a:pt x="19" y="34"/>
                      <a:pt x="19" y="35"/>
                      <a:pt x="20" y="35"/>
                    </a:cubicBezTo>
                    <a:cubicBezTo>
                      <a:pt x="20" y="35"/>
                      <a:pt x="21" y="35"/>
                      <a:pt x="21" y="35"/>
                    </a:cubicBezTo>
                    <a:cubicBezTo>
                      <a:pt x="22" y="35"/>
                      <a:pt x="22" y="36"/>
                      <a:pt x="22" y="36"/>
                    </a:cubicBezTo>
                    <a:cubicBezTo>
                      <a:pt x="23" y="36"/>
                      <a:pt x="23" y="36"/>
                      <a:pt x="23" y="36"/>
                    </a:cubicBezTo>
                    <a:cubicBezTo>
                      <a:pt x="23" y="36"/>
                      <a:pt x="24" y="36"/>
                      <a:pt x="24" y="36"/>
                    </a:cubicBezTo>
                    <a:cubicBezTo>
                      <a:pt x="24" y="36"/>
                      <a:pt x="24" y="36"/>
                      <a:pt x="24" y="36"/>
                    </a:cubicBezTo>
                    <a:cubicBezTo>
                      <a:pt x="24" y="35"/>
                      <a:pt x="23" y="35"/>
                      <a:pt x="23" y="34"/>
                    </a:cubicBezTo>
                    <a:cubicBezTo>
                      <a:pt x="23" y="34"/>
                      <a:pt x="24" y="34"/>
                      <a:pt x="24" y="33"/>
                    </a:cubicBezTo>
                    <a:cubicBezTo>
                      <a:pt x="24" y="33"/>
                      <a:pt x="24" y="32"/>
                      <a:pt x="24" y="32"/>
                    </a:cubicBezTo>
                    <a:cubicBezTo>
                      <a:pt x="23" y="31"/>
                      <a:pt x="23" y="31"/>
                      <a:pt x="23" y="30"/>
                    </a:cubicBezTo>
                    <a:cubicBezTo>
                      <a:pt x="23" y="29"/>
                      <a:pt x="22" y="29"/>
                      <a:pt x="22" y="28"/>
                    </a:cubicBezTo>
                    <a:cubicBezTo>
                      <a:pt x="22" y="28"/>
                      <a:pt x="22" y="28"/>
                      <a:pt x="23" y="27"/>
                    </a:cubicBezTo>
                    <a:cubicBezTo>
                      <a:pt x="23" y="27"/>
                      <a:pt x="23" y="26"/>
                      <a:pt x="23" y="26"/>
                    </a:cubicBezTo>
                    <a:cubicBezTo>
                      <a:pt x="23" y="27"/>
                      <a:pt x="23" y="27"/>
                      <a:pt x="24" y="26"/>
                    </a:cubicBezTo>
                    <a:cubicBezTo>
                      <a:pt x="24" y="26"/>
                      <a:pt x="24" y="26"/>
                      <a:pt x="24" y="26"/>
                    </a:cubicBezTo>
                    <a:cubicBezTo>
                      <a:pt x="25" y="26"/>
                      <a:pt x="25" y="26"/>
                      <a:pt x="26" y="26"/>
                    </a:cubicBezTo>
                    <a:cubicBezTo>
                      <a:pt x="26" y="25"/>
                      <a:pt x="26" y="25"/>
                      <a:pt x="26" y="25"/>
                    </a:cubicBezTo>
                    <a:cubicBezTo>
                      <a:pt x="26" y="25"/>
                      <a:pt x="26" y="24"/>
                      <a:pt x="26" y="24"/>
                    </a:cubicBezTo>
                    <a:cubicBezTo>
                      <a:pt x="26" y="24"/>
                      <a:pt x="26" y="24"/>
                      <a:pt x="27" y="24"/>
                    </a:cubicBezTo>
                    <a:cubicBezTo>
                      <a:pt x="27" y="24"/>
                      <a:pt x="27" y="24"/>
                      <a:pt x="27" y="24"/>
                    </a:cubicBezTo>
                    <a:cubicBezTo>
                      <a:pt x="28" y="24"/>
                      <a:pt x="27" y="23"/>
                      <a:pt x="28" y="23"/>
                    </a:cubicBezTo>
                    <a:cubicBezTo>
                      <a:pt x="28" y="23"/>
                      <a:pt x="28" y="23"/>
                      <a:pt x="29" y="23"/>
                    </a:cubicBezTo>
                    <a:cubicBezTo>
                      <a:pt x="29" y="23"/>
                      <a:pt x="28" y="22"/>
                      <a:pt x="28" y="22"/>
                    </a:cubicBezTo>
                    <a:cubicBezTo>
                      <a:pt x="29" y="22"/>
                      <a:pt x="29" y="21"/>
                      <a:pt x="29" y="21"/>
                    </a:cubicBezTo>
                    <a:cubicBezTo>
                      <a:pt x="29" y="21"/>
                      <a:pt x="29" y="21"/>
                      <a:pt x="30" y="21"/>
                    </a:cubicBezTo>
                    <a:cubicBezTo>
                      <a:pt x="30" y="21"/>
                      <a:pt x="30" y="22"/>
                      <a:pt x="30" y="22"/>
                    </a:cubicBezTo>
                    <a:cubicBezTo>
                      <a:pt x="31" y="22"/>
                      <a:pt x="31" y="22"/>
                      <a:pt x="31" y="22"/>
                    </a:cubicBezTo>
                    <a:cubicBezTo>
                      <a:pt x="31" y="22"/>
                      <a:pt x="31" y="21"/>
                      <a:pt x="32" y="21"/>
                    </a:cubicBezTo>
                    <a:cubicBezTo>
                      <a:pt x="32" y="21"/>
                      <a:pt x="32" y="21"/>
                      <a:pt x="32" y="21"/>
                    </a:cubicBezTo>
                    <a:cubicBezTo>
                      <a:pt x="33" y="21"/>
                      <a:pt x="32" y="22"/>
                      <a:pt x="32" y="22"/>
                    </a:cubicBezTo>
                    <a:cubicBezTo>
                      <a:pt x="32" y="23"/>
                      <a:pt x="32" y="23"/>
                      <a:pt x="31" y="23"/>
                    </a:cubicBezTo>
                    <a:cubicBezTo>
                      <a:pt x="31" y="24"/>
                      <a:pt x="31" y="24"/>
                      <a:pt x="32" y="25"/>
                    </a:cubicBezTo>
                    <a:cubicBezTo>
                      <a:pt x="32" y="25"/>
                      <a:pt x="32" y="25"/>
                      <a:pt x="32" y="25"/>
                    </a:cubicBezTo>
                    <a:cubicBezTo>
                      <a:pt x="33" y="25"/>
                      <a:pt x="33" y="25"/>
                      <a:pt x="33" y="25"/>
                    </a:cubicBezTo>
                    <a:cubicBezTo>
                      <a:pt x="33" y="26"/>
                      <a:pt x="33" y="26"/>
                      <a:pt x="33" y="26"/>
                    </a:cubicBezTo>
                    <a:cubicBezTo>
                      <a:pt x="33" y="27"/>
                      <a:pt x="33" y="27"/>
                      <a:pt x="33" y="27"/>
                    </a:cubicBezTo>
                    <a:cubicBezTo>
                      <a:pt x="33" y="27"/>
                      <a:pt x="33" y="27"/>
                      <a:pt x="33" y="27"/>
                    </a:cubicBezTo>
                    <a:cubicBezTo>
                      <a:pt x="33" y="27"/>
                      <a:pt x="33" y="27"/>
                      <a:pt x="33" y="27"/>
                    </a:cubicBezTo>
                    <a:cubicBezTo>
                      <a:pt x="33" y="27"/>
                      <a:pt x="33" y="27"/>
                      <a:pt x="33" y="27"/>
                    </a:cubicBezTo>
                    <a:cubicBezTo>
                      <a:pt x="33" y="28"/>
                      <a:pt x="33" y="28"/>
                      <a:pt x="33" y="28"/>
                    </a:cubicBezTo>
                    <a:cubicBezTo>
                      <a:pt x="34" y="28"/>
                      <a:pt x="34" y="28"/>
                      <a:pt x="35" y="28"/>
                    </a:cubicBezTo>
                    <a:cubicBezTo>
                      <a:pt x="35" y="29"/>
                      <a:pt x="35" y="29"/>
                      <a:pt x="35" y="29"/>
                    </a:cubicBezTo>
                    <a:cubicBezTo>
                      <a:pt x="35" y="30"/>
                      <a:pt x="35" y="30"/>
                      <a:pt x="35" y="30"/>
                    </a:cubicBezTo>
                    <a:cubicBezTo>
                      <a:pt x="35" y="31"/>
                      <a:pt x="36" y="31"/>
                      <a:pt x="37" y="31"/>
                    </a:cubicBezTo>
                    <a:cubicBezTo>
                      <a:pt x="37" y="31"/>
                      <a:pt x="37" y="31"/>
                      <a:pt x="38" y="30"/>
                    </a:cubicBezTo>
                    <a:cubicBezTo>
                      <a:pt x="38" y="30"/>
                      <a:pt x="39" y="30"/>
                      <a:pt x="39" y="30"/>
                    </a:cubicBezTo>
                    <a:cubicBezTo>
                      <a:pt x="40" y="30"/>
                      <a:pt x="40" y="30"/>
                      <a:pt x="41" y="30"/>
                    </a:cubicBezTo>
                    <a:cubicBezTo>
                      <a:pt x="42" y="30"/>
                      <a:pt x="42" y="30"/>
                      <a:pt x="43" y="31"/>
                    </a:cubicBezTo>
                    <a:cubicBezTo>
                      <a:pt x="44" y="31"/>
                      <a:pt x="44" y="31"/>
                      <a:pt x="44" y="3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0" name="Google Shape;910;p25"/>
              <p:cNvSpPr/>
              <p:nvPr/>
            </p:nvSpPr>
            <p:spPr>
              <a:xfrm>
                <a:off x="5640389" y="168116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1" name="Google Shape;911;p25"/>
              <p:cNvSpPr/>
              <p:nvPr/>
            </p:nvSpPr>
            <p:spPr>
              <a:xfrm>
                <a:off x="4745039" y="1476376"/>
                <a:ext cx="431800" cy="227013"/>
              </a:xfrm>
              <a:custGeom>
                <a:rect b="b" l="l" r="r" t="t"/>
                <a:pathLst>
                  <a:path extrusionOk="0" h="21" w="40">
                    <a:moveTo>
                      <a:pt x="12" y="9"/>
                    </a:moveTo>
                    <a:cubicBezTo>
                      <a:pt x="12" y="9"/>
                      <a:pt x="12" y="9"/>
                      <a:pt x="12" y="9"/>
                    </a:cubicBezTo>
                    <a:cubicBezTo>
                      <a:pt x="12" y="9"/>
                      <a:pt x="12" y="10"/>
                      <a:pt x="13" y="10"/>
                    </a:cubicBezTo>
                    <a:cubicBezTo>
                      <a:pt x="13" y="10"/>
                      <a:pt x="13" y="10"/>
                      <a:pt x="13" y="10"/>
                    </a:cubicBezTo>
                    <a:cubicBezTo>
                      <a:pt x="13" y="10"/>
                      <a:pt x="14" y="10"/>
                      <a:pt x="14" y="10"/>
                    </a:cubicBezTo>
                    <a:cubicBezTo>
                      <a:pt x="14" y="10"/>
                      <a:pt x="15" y="10"/>
                      <a:pt x="15" y="10"/>
                    </a:cubicBezTo>
                    <a:cubicBezTo>
                      <a:pt x="15" y="10"/>
                      <a:pt x="15" y="10"/>
                      <a:pt x="15" y="10"/>
                    </a:cubicBezTo>
                    <a:cubicBezTo>
                      <a:pt x="15" y="11"/>
                      <a:pt x="15" y="11"/>
                      <a:pt x="16" y="11"/>
                    </a:cubicBezTo>
                    <a:cubicBezTo>
                      <a:pt x="16" y="12"/>
                      <a:pt x="16" y="12"/>
                      <a:pt x="16" y="12"/>
                    </a:cubicBezTo>
                    <a:cubicBezTo>
                      <a:pt x="16" y="13"/>
                      <a:pt x="16" y="13"/>
                      <a:pt x="16" y="13"/>
                    </a:cubicBezTo>
                    <a:cubicBezTo>
                      <a:pt x="16" y="14"/>
                      <a:pt x="16" y="14"/>
                      <a:pt x="16" y="15"/>
                    </a:cubicBezTo>
                    <a:cubicBezTo>
                      <a:pt x="16" y="15"/>
                      <a:pt x="16" y="15"/>
                      <a:pt x="16" y="16"/>
                    </a:cubicBezTo>
                    <a:cubicBezTo>
                      <a:pt x="15" y="16"/>
                      <a:pt x="15" y="16"/>
                      <a:pt x="15" y="17"/>
                    </a:cubicBezTo>
                    <a:cubicBezTo>
                      <a:pt x="16" y="17"/>
                      <a:pt x="14" y="17"/>
                      <a:pt x="14" y="18"/>
                    </a:cubicBezTo>
                    <a:cubicBezTo>
                      <a:pt x="14" y="18"/>
                      <a:pt x="14" y="18"/>
                      <a:pt x="14" y="18"/>
                    </a:cubicBezTo>
                    <a:cubicBezTo>
                      <a:pt x="14" y="18"/>
                      <a:pt x="14" y="18"/>
                      <a:pt x="14" y="18"/>
                    </a:cubicBezTo>
                    <a:cubicBezTo>
                      <a:pt x="14" y="18"/>
                      <a:pt x="15" y="18"/>
                      <a:pt x="15" y="18"/>
                    </a:cubicBezTo>
                    <a:cubicBezTo>
                      <a:pt x="15" y="18"/>
                      <a:pt x="15" y="18"/>
                      <a:pt x="16" y="18"/>
                    </a:cubicBezTo>
                    <a:cubicBezTo>
                      <a:pt x="16" y="18"/>
                      <a:pt x="16" y="18"/>
                      <a:pt x="16" y="17"/>
                    </a:cubicBezTo>
                    <a:cubicBezTo>
                      <a:pt x="16" y="17"/>
                      <a:pt x="17" y="17"/>
                      <a:pt x="17" y="17"/>
                    </a:cubicBezTo>
                    <a:cubicBezTo>
                      <a:pt x="17" y="18"/>
                      <a:pt x="17" y="18"/>
                      <a:pt x="17" y="18"/>
                    </a:cubicBezTo>
                    <a:cubicBezTo>
                      <a:pt x="17" y="19"/>
                      <a:pt x="17" y="18"/>
                      <a:pt x="18" y="18"/>
                    </a:cubicBezTo>
                    <a:cubicBezTo>
                      <a:pt x="18" y="18"/>
                      <a:pt x="18" y="18"/>
                      <a:pt x="18" y="18"/>
                    </a:cubicBezTo>
                    <a:cubicBezTo>
                      <a:pt x="18" y="18"/>
                      <a:pt x="18" y="18"/>
                      <a:pt x="18" y="18"/>
                    </a:cubicBezTo>
                    <a:cubicBezTo>
                      <a:pt x="18" y="18"/>
                      <a:pt x="18" y="17"/>
                      <a:pt x="18" y="17"/>
                    </a:cubicBezTo>
                    <a:cubicBezTo>
                      <a:pt x="18" y="17"/>
                      <a:pt x="19" y="17"/>
                      <a:pt x="19" y="17"/>
                    </a:cubicBezTo>
                    <a:cubicBezTo>
                      <a:pt x="19" y="16"/>
                      <a:pt x="19" y="16"/>
                      <a:pt x="19" y="16"/>
                    </a:cubicBezTo>
                    <a:cubicBezTo>
                      <a:pt x="20" y="15"/>
                      <a:pt x="20" y="16"/>
                      <a:pt x="20" y="15"/>
                    </a:cubicBezTo>
                    <a:cubicBezTo>
                      <a:pt x="20" y="15"/>
                      <a:pt x="20" y="15"/>
                      <a:pt x="20" y="15"/>
                    </a:cubicBezTo>
                    <a:cubicBezTo>
                      <a:pt x="20" y="14"/>
                      <a:pt x="21" y="14"/>
                      <a:pt x="21" y="14"/>
                    </a:cubicBezTo>
                    <a:cubicBezTo>
                      <a:pt x="21" y="15"/>
                      <a:pt x="21" y="15"/>
                      <a:pt x="21" y="15"/>
                    </a:cubicBezTo>
                    <a:cubicBezTo>
                      <a:pt x="21" y="15"/>
                      <a:pt x="22" y="15"/>
                      <a:pt x="22" y="15"/>
                    </a:cubicBezTo>
                    <a:cubicBezTo>
                      <a:pt x="22" y="15"/>
                      <a:pt x="22" y="15"/>
                      <a:pt x="22" y="16"/>
                    </a:cubicBezTo>
                    <a:cubicBezTo>
                      <a:pt x="23" y="16"/>
                      <a:pt x="23" y="16"/>
                      <a:pt x="23" y="16"/>
                    </a:cubicBezTo>
                    <a:cubicBezTo>
                      <a:pt x="23" y="16"/>
                      <a:pt x="24" y="16"/>
                      <a:pt x="24" y="16"/>
                    </a:cubicBezTo>
                    <a:cubicBezTo>
                      <a:pt x="24" y="16"/>
                      <a:pt x="25" y="16"/>
                      <a:pt x="25" y="16"/>
                    </a:cubicBezTo>
                    <a:cubicBezTo>
                      <a:pt x="26" y="16"/>
                      <a:pt x="26" y="15"/>
                      <a:pt x="26" y="16"/>
                    </a:cubicBezTo>
                    <a:cubicBezTo>
                      <a:pt x="27" y="16"/>
                      <a:pt x="26" y="16"/>
                      <a:pt x="26" y="17"/>
                    </a:cubicBezTo>
                    <a:cubicBezTo>
                      <a:pt x="25" y="17"/>
                      <a:pt x="25" y="17"/>
                      <a:pt x="25" y="17"/>
                    </a:cubicBezTo>
                    <a:cubicBezTo>
                      <a:pt x="25" y="17"/>
                      <a:pt x="25" y="17"/>
                      <a:pt x="24" y="17"/>
                    </a:cubicBezTo>
                    <a:cubicBezTo>
                      <a:pt x="24" y="18"/>
                      <a:pt x="24" y="18"/>
                      <a:pt x="24" y="18"/>
                    </a:cubicBezTo>
                    <a:cubicBezTo>
                      <a:pt x="24" y="18"/>
                      <a:pt x="24" y="18"/>
                      <a:pt x="25" y="18"/>
                    </a:cubicBezTo>
                    <a:cubicBezTo>
                      <a:pt x="25" y="18"/>
                      <a:pt x="25" y="18"/>
                      <a:pt x="26" y="18"/>
                    </a:cubicBezTo>
                    <a:cubicBezTo>
                      <a:pt x="26" y="19"/>
                      <a:pt x="26" y="19"/>
                      <a:pt x="26" y="19"/>
                    </a:cubicBezTo>
                    <a:cubicBezTo>
                      <a:pt x="27" y="19"/>
                      <a:pt x="26" y="19"/>
                      <a:pt x="26" y="20"/>
                    </a:cubicBezTo>
                    <a:cubicBezTo>
                      <a:pt x="27" y="20"/>
                      <a:pt x="27" y="20"/>
                      <a:pt x="27" y="21"/>
                    </a:cubicBezTo>
                    <a:cubicBezTo>
                      <a:pt x="27" y="21"/>
                      <a:pt x="28" y="21"/>
                      <a:pt x="28" y="21"/>
                    </a:cubicBezTo>
                    <a:cubicBezTo>
                      <a:pt x="28" y="20"/>
                      <a:pt x="28" y="20"/>
                      <a:pt x="29" y="20"/>
                    </a:cubicBezTo>
                    <a:cubicBezTo>
                      <a:pt x="29" y="19"/>
                      <a:pt x="29" y="20"/>
                      <a:pt x="30" y="20"/>
                    </a:cubicBezTo>
                    <a:cubicBezTo>
                      <a:pt x="30" y="20"/>
                      <a:pt x="30" y="20"/>
                      <a:pt x="30" y="19"/>
                    </a:cubicBezTo>
                    <a:cubicBezTo>
                      <a:pt x="30" y="19"/>
                      <a:pt x="30" y="19"/>
                      <a:pt x="31" y="19"/>
                    </a:cubicBezTo>
                    <a:cubicBezTo>
                      <a:pt x="31" y="19"/>
                      <a:pt x="31" y="19"/>
                      <a:pt x="31" y="19"/>
                    </a:cubicBezTo>
                    <a:cubicBezTo>
                      <a:pt x="32" y="19"/>
                      <a:pt x="32" y="19"/>
                      <a:pt x="32" y="19"/>
                    </a:cubicBezTo>
                    <a:cubicBezTo>
                      <a:pt x="32" y="19"/>
                      <a:pt x="33" y="19"/>
                      <a:pt x="33" y="19"/>
                    </a:cubicBezTo>
                    <a:cubicBezTo>
                      <a:pt x="33" y="19"/>
                      <a:pt x="33" y="19"/>
                      <a:pt x="33" y="19"/>
                    </a:cubicBezTo>
                    <a:cubicBezTo>
                      <a:pt x="33" y="18"/>
                      <a:pt x="33" y="18"/>
                      <a:pt x="32" y="18"/>
                    </a:cubicBezTo>
                    <a:cubicBezTo>
                      <a:pt x="32" y="18"/>
                      <a:pt x="32" y="18"/>
                      <a:pt x="32" y="18"/>
                    </a:cubicBezTo>
                    <a:cubicBezTo>
                      <a:pt x="31" y="18"/>
                      <a:pt x="31" y="18"/>
                      <a:pt x="31" y="18"/>
                    </a:cubicBezTo>
                    <a:cubicBezTo>
                      <a:pt x="30" y="18"/>
                      <a:pt x="30" y="18"/>
                      <a:pt x="30" y="18"/>
                    </a:cubicBezTo>
                    <a:cubicBezTo>
                      <a:pt x="30" y="18"/>
                      <a:pt x="29" y="17"/>
                      <a:pt x="29" y="17"/>
                    </a:cubicBezTo>
                    <a:cubicBezTo>
                      <a:pt x="29" y="17"/>
                      <a:pt x="29" y="17"/>
                      <a:pt x="29" y="16"/>
                    </a:cubicBezTo>
                    <a:cubicBezTo>
                      <a:pt x="29" y="16"/>
                      <a:pt x="28" y="16"/>
                      <a:pt x="28" y="16"/>
                    </a:cubicBezTo>
                    <a:cubicBezTo>
                      <a:pt x="28" y="16"/>
                      <a:pt x="29" y="16"/>
                      <a:pt x="29" y="16"/>
                    </a:cubicBezTo>
                    <a:cubicBezTo>
                      <a:pt x="29" y="16"/>
                      <a:pt x="29" y="15"/>
                      <a:pt x="30" y="15"/>
                    </a:cubicBezTo>
                    <a:cubicBezTo>
                      <a:pt x="30" y="15"/>
                      <a:pt x="30" y="15"/>
                      <a:pt x="30" y="15"/>
                    </a:cubicBezTo>
                    <a:cubicBezTo>
                      <a:pt x="31" y="14"/>
                      <a:pt x="31" y="15"/>
                      <a:pt x="31" y="14"/>
                    </a:cubicBezTo>
                    <a:cubicBezTo>
                      <a:pt x="32" y="14"/>
                      <a:pt x="32" y="14"/>
                      <a:pt x="33" y="14"/>
                    </a:cubicBezTo>
                    <a:cubicBezTo>
                      <a:pt x="33" y="14"/>
                      <a:pt x="33" y="14"/>
                      <a:pt x="34" y="14"/>
                    </a:cubicBezTo>
                    <a:cubicBezTo>
                      <a:pt x="34" y="14"/>
                      <a:pt x="34" y="14"/>
                      <a:pt x="34" y="14"/>
                    </a:cubicBezTo>
                    <a:cubicBezTo>
                      <a:pt x="35" y="13"/>
                      <a:pt x="35" y="13"/>
                      <a:pt x="35" y="13"/>
                    </a:cubicBezTo>
                    <a:cubicBezTo>
                      <a:pt x="35" y="13"/>
                      <a:pt x="36" y="13"/>
                      <a:pt x="36" y="13"/>
                    </a:cubicBezTo>
                    <a:cubicBezTo>
                      <a:pt x="36" y="13"/>
                      <a:pt x="36" y="13"/>
                      <a:pt x="36" y="13"/>
                    </a:cubicBezTo>
                    <a:cubicBezTo>
                      <a:pt x="36" y="13"/>
                      <a:pt x="37" y="13"/>
                      <a:pt x="37" y="12"/>
                    </a:cubicBezTo>
                    <a:cubicBezTo>
                      <a:pt x="38" y="12"/>
                      <a:pt x="38" y="12"/>
                      <a:pt x="38" y="11"/>
                    </a:cubicBezTo>
                    <a:cubicBezTo>
                      <a:pt x="38" y="11"/>
                      <a:pt x="38" y="11"/>
                      <a:pt x="38" y="10"/>
                    </a:cubicBezTo>
                    <a:cubicBezTo>
                      <a:pt x="38" y="10"/>
                      <a:pt x="38" y="10"/>
                      <a:pt x="38" y="10"/>
                    </a:cubicBezTo>
                    <a:cubicBezTo>
                      <a:pt x="38" y="10"/>
                      <a:pt x="39" y="10"/>
                      <a:pt x="39" y="10"/>
                    </a:cubicBezTo>
                    <a:cubicBezTo>
                      <a:pt x="40" y="9"/>
                      <a:pt x="40" y="9"/>
                      <a:pt x="39" y="8"/>
                    </a:cubicBezTo>
                    <a:cubicBezTo>
                      <a:pt x="39" y="8"/>
                      <a:pt x="39" y="8"/>
                      <a:pt x="38" y="8"/>
                    </a:cubicBezTo>
                    <a:cubicBezTo>
                      <a:pt x="38" y="8"/>
                      <a:pt x="37" y="8"/>
                      <a:pt x="37" y="7"/>
                    </a:cubicBezTo>
                    <a:cubicBezTo>
                      <a:pt x="37" y="7"/>
                      <a:pt x="36" y="7"/>
                      <a:pt x="36" y="7"/>
                    </a:cubicBezTo>
                    <a:cubicBezTo>
                      <a:pt x="35" y="7"/>
                      <a:pt x="35" y="8"/>
                      <a:pt x="34" y="8"/>
                    </a:cubicBezTo>
                    <a:cubicBezTo>
                      <a:pt x="34" y="8"/>
                      <a:pt x="33" y="8"/>
                      <a:pt x="33" y="8"/>
                    </a:cubicBezTo>
                    <a:cubicBezTo>
                      <a:pt x="32" y="8"/>
                      <a:pt x="33" y="7"/>
                      <a:pt x="32" y="7"/>
                    </a:cubicBezTo>
                    <a:cubicBezTo>
                      <a:pt x="32" y="6"/>
                      <a:pt x="32" y="6"/>
                      <a:pt x="31" y="6"/>
                    </a:cubicBezTo>
                    <a:cubicBezTo>
                      <a:pt x="31" y="6"/>
                      <a:pt x="31" y="6"/>
                      <a:pt x="30" y="6"/>
                    </a:cubicBezTo>
                    <a:cubicBezTo>
                      <a:pt x="30" y="6"/>
                      <a:pt x="30" y="6"/>
                      <a:pt x="29" y="7"/>
                    </a:cubicBezTo>
                    <a:cubicBezTo>
                      <a:pt x="29" y="7"/>
                      <a:pt x="29" y="7"/>
                      <a:pt x="28" y="7"/>
                    </a:cubicBezTo>
                    <a:cubicBezTo>
                      <a:pt x="28" y="7"/>
                      <a:pt x="27" y="7"/>
                      <a:pt x="27" y="7"/>
                    </a:cubicBezTo>
                    <a:cubicBezTo>
                      <a:pt x="26" y="7"/>
                      <a:pt x="26" y="7"/>
                      <a:pt x="25" y="7"/>
                    </a:cubicBezTo>
                    <a:cubicBezTo>
                      <a:pt x="25" y="7"/>
                      <a:pt x="25" y="7"/>
                      <a:pt x="24" y="6"/>
                    </a:cubicBezTo>
                    <a:cubicBezTo>
                      <a:pt x="24" y="6"/>
                      <a:pt x="24" y="6"/>
                      <a:pt x="24" y="5"/>
                    </a:cubicBezTo>
                    <a:cubicBezTo>
                      <a:pt x="23" y="5"/>
                      <a:pt x="23" y="4"/>
                      <a:pt x="22" y="4"/>
                    </a:cubicBezTo>
                    <a:cubicBezTo>
                      <a:pt x="22" y="4"/>
                      <a:pt x="22" y="4"/>
                      <a:pt x="21" y="4"/>
                    </a:cubicBezTo>
                    <a:cubicBezTo>
                      <a:pt x="21" y="4"/>
                      <a:pt x="21" y="4"/>
                      <a:pt x="20" y="4"/>
                    </a:cubicBezTo>
                    <a:cubicBezTo>
                      <a:pt x="20" y="3"/>
                      <a:pt x="20" y="3"/>
                      <a:pt x="20" y="2"/>
                    </a:cubicBezTo>
                    <a:cubicBezTo>
                      <a:pt x="19" y="2"/>
                      <a:pt x="20" y="1"/>
                      <a:pt x="19" y="1"/>
                    </a:cubicBezTo>
                    <a:cubicBezTo>
                      <a:pt x="19" y="0"/>
                      <a:pt x="19" y="0"/>
                      <a:pt x="19" y="0"/>
                    </a:cubicBezTo>
                    <a:cubicBezTo>
                      <a:pt x="18" y="0"/>
                      <a:pt x="18" y="0"/>
                      <a:pt x="17" y="0"/>
                    </a:cubicBezTo>
                    <a:cubicBezTo>
                      <a:pt x="16" y="0"/>
                      <a:pt x="16" y="0"/>
                      <a:pt x="16" y="0"/>
                    </a:cubicBezTo>
                    <a:cubicBezTo>
                      <a:pt x="15" y="0"/>
                      <a:pt x="15" y="1"/>
                      <a:pt x="15" y="1"/>
                    </a:cubicBezTo>
                    <a:cubicBezTo>
                      <a:pt x="14" y="1"/>
                      <a:pt x="14" y="1"/>
                      <a:pt x="14" y="1"/>
                    </a:cubicBezTo>
                    <a:cubicBezTo>
                      <a:pt x="13" y="1"/>
                      <a:pt x="13" y="1"/>
                      <a:pt x="13" y="0"/>
                    </a:cubicBezTo>
                    <a:cubicBezTo>
                      <a:pt x="13" y="0"/>
                      <a:pt x="13" y="0"/>
                      <a:pt x="13" y="0"/>
                    </a:cubicBezTo>
                    <a:cubicBezTo>
                      <a:pt x="13" y="1"/>
                      <a:pt x="12" y="1"/>
                      <a:pt x="12" y="1"/>
                    </a:cubicBezTo>
                    <a:cubicBezTo>
                      <a:pt x="12" y="2"/>
                      <a:pt x="12" y="2"/>
                      <a:pt x="12" y="2"/>
                    </a:cubicBezTo>
                    <a:cubicBezTo>
                      <a:pt x="12" y="3"/>
                      <a:pt x="11" y="3"/>
                      <a:pt x="11" y="3"/>
                    </a:cubicBezTo>
                    <a:cubicBezTo>
                      <a:pt x="10" y="3"/>
                      <a:pt x="10" y="2"/>
                      <a:pt x="10" y="2"/>
                    </a:cubicBezTo>
                    <a:cubicBezTo>
                      <a:pt x="10" y="2"/>
                      <a:pt x="9" y="2"/>
                      <a:pt x="9" y="2"/>
                    </a:cubicBezTo>
                    <a:cubicBezTo>
                      <a:pt x="9" y="2"/>
                      <a:pt x="9" y="2"/>
                      <a:pt x="9" y="2"/>
                    </a:cubicBezTo>
                    <a:cubicBezTo>
                      <a:pt x="8" y="2"/>
                      <a:pt x="8" y="2"/>
                      <a:pt x="8" y="2"/>
                    </a:cubicBezTo>
                    <a:cubicBezTo>
                      <a:pt x="7" y="2"/>
                      <a:pt x="7" y="2"/>
                      <a:pt x="7" y="1"/>
                    </a:cubicBezTo>
                    <a:cubicBezTo>
                      <a:pt x="7" y="1"/>
                      <a:pt x="7" y="1"/>
                      <a:pt x="6" y="1"/>
                    </a:cubicBezTo>
                    <a:cubicBezTo>
                      <a:pt x="6" y="1"/>
                      <a:pt x="6" y="1"/>
                      <a:pt x="6" y="1"/>
                    </a:cubicBezTo>
                    <a:cubicBezTo>
                      <a:pt x="5" y="1"/>
                      <a:pt x="5" y="1"/>
                      <a:pt x="4" y="1"/>
                    </a:cubicBezTo>
                    <a:cubicBezTo>
                      <a:pt x="4" y="1"/>
                      <a:pt x="4" y="0"/>
                      <a:pt x="4" y="0"/>
                    </a:cubicBezTo>
                    <a:cubicBezTo>
                      <a:pt x="4" y="0"/>
                      <a:pt x="3" y="0"/>
                      <a:pt x="3" y="1"/>
                    </a:cubicBezTo>
                    <a:cubicBezTo>
                      <a:pt x="3" y="1"/>
                      <a:pt x="3" y="1"/>
                      <a:pt x="2" y="2"/>
                    </a:cubicBezTo>
                    <a:cubicBezTo>
                      <a:pt x="2" y="2"/>
                      <a:pt x="2" y="2"/>
                      <a:pt x="2" y="2"/>
                    </a:cubicBezTo>
                    <a:cubicBezTo>
                      <a:pt x="2" y="2"/>
                      <a:pt x="2" y="2"/>
                      <a:pt x="2" y="2"/>
                    </a:cubicBezTo>
                    <a:cubicBezTo>
                      <a:pt x="3" y="2"/>
                      <a:pt x="3" y="3"/>
                      <a:pt x="3" y="3"/>
                    </a:cubicBezTo>
                    <a:cubicBezTo>
                      <a:pt x="3" y="3"/>
                      <a:pt x="3" y="4"/>
                      <a:pt x="2" y="4"/>
                    </a:cubicBezTo>
                    <a:cubicBezTo>
                      <a:pt x="2" y="4"/>
                      <a:pt x="2" y="4"/>
                      <a:pt x="1" y="5"/>
                    </a:cubicBezTo>
                    <a:cubicBezTo>
                      <a:pt x="1" y="5"/>
                      <a:pt x="1" y="5"/>
                      <a:pt x="0" y="5"/>
                    </a:cubicBezTo>
                    <a:cubicBezTo>
                      <a:pt x="0" y="6"/>
                      <a:pt x="1" y="6"/>
                      <a:pt x="1" y="7"/>
                    </a:cubicBezTo>
                    <a:cubicBezTo>
                      <a:pt x="1" y="7"/>
                      <a:pt x="1" y="7"/>
                      <a:pt x="1" y="7"/>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10"/>
                      <a:pt x="0" y="10"/>
                      <a:pt x="0" y="10"/>
                    </a:cubicBezTo>
                    <a:cubicBezTo>
                      <a:pt x="0" y="10"/>
                      <a:pt x="0" y="10"/>
                      <a:pt x="1" y="10"/>
                    </a:cubicBezTo>
                    <a:cubicBezTo>
                      <a:pt x="1" y="10"/>
                      <a:pt x="1" y="10"/>
                      <a:pt x="1" y="10"/>
                    </a:cubicBezTo>
                    <a:cubicBezTo>
                      <a:pt x="1" y="10"/>
                      <a:pt x="1" y="10"/>
                      <a:pt x="1" y="10"/>
                    </a:cubicBezTo>
                    <a:cubicBezTo>
                      <a:pt x="1" y="10"/>
                      <a:pt x="2" y="10"/>
                      <a:pt x="2" y="10"/>
                    </a:cubicBezTo>
                    <a:cubicBezTo>
                      <a:pt x="2" y="10"/>
                      <a:pt x="2" y="10"/>
                      <a:pt x="2" y="10"/>
                    </a:cubicBezTo>
                    <a:cubicBezTo>
                      <a:pt x="2" y="10"/>
                      <a:pt x="2" y="10"/>
                      <a:pt x="3" y="10"/>
                    </a:cubicBezTo>
                    <a:cubicBezTo>
                      <a:pt x="3" y="11"/>
                      <a:pt x="3" y="11"/>
                      <a:pt x="3" y="11"/>
                    </a:cubicBezTo>
                    <a:cubicBezTo>
                      <a:pt x="4" y="11"/>
                      <a:pt x="4" y="11"/>
                      <a:pt x="4" y="11"/>
                    </a:cubicBezTo>
                    <a:cubicBezTo>
                      <a:pt x="4" y="11"/>
                      <a:pt x="5" y="11"/>
                      <a:pt x="5" y="11"/>
                    </a:cubicBezTo>
                    <a:cubicBezTo>
                      <a:pt x="6" y="11"/>
                      <a:pt x="6" y="11"/>
                      <a:pt x="6" y="11"/>
                    </a:cubicBezTo>
                    <a:cubicBezTo>
                      <a:pt x="7" y="11"/>
                      <a:pt x="7" y="10"/>
                      <a:pt x="7" y="10"/>
                    </a:cubicBezTo>
                    <a:cubicBezTo>
                      <a:pt x="7" y="10"/>
                      <a:pt x="7" y="10"/>
                      <a:pt x="7" y="10"/>
                    </a:cubicBezTo>
                    <a:cubicBezTo>
                      <a:pt x="7" y="10"/>
                      <a:pt x="7" y="10"/>
                      <a:pt x="7" y="10"/>
                    </a:cubicBezTo>
                    <a:cubicBezTo>
                      <a:pt x="7" y="10"/>
                      <a:pt x="8" y="11"/>
                      <a:pt x="8" y="11"/>
                    </a:cubicBezTo>
                    <a:cubicBezTo>
                      <a:pt x="8" y="11"/>
                      <a:pt x="8" y="11"/>
                      <a:pt x="9" y="10"/>
                    </a:cubicBezTo>
                    <a:cubicBezTo>
                      <a:pt x="9" y="10"/>
                      <a:pt x="9" y="10"/>
                      <a:pt x="9" y="10"/>
                    </a:cubicBezTo>
                    <a:cubicBezTo>
                      <a:pt x="9" y="10"/>
                      <a:pt x="9" y="10"/>
                      <a:pt x="9" y="10"/>
                    </a:cubicBezTo>
                    <a:cubicBezTo>
                      <a:pt x="9" y="10"/>
                      <a:pt x="9" y="10"/>
                      <a:pt x="10" y="10"/>
                    </a:cubicBezTo>
                    <a:cubicBezTo>
                      <a:pt x="10" y="9"/>
                      <a:pt x="10" y="9"/>
                      <a:pt x="10" y="9"/>
                    </a:cubicBezTo>
                    <a:cubicBezTo>
                      <a:pt x="11" y="9"/>
                      <a:pt x="11" y="9"/>
                      <a:pt x="12"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2" name="Google Shape;912;p25"/>
              <p:cNvSpPr/>
              <p:nvPr/>
            </p:nvSpPr>
            <p:spPr>
              <a:xfrm>
                <a:off x="7713664" y="3011489"/>
                <a:ext cx="11113" cy="20638"/>
              </a:xfrm>
              <a:custGeom>
                <a:rect b="b" l="l" r="r" t="t"/>
                <a:pathLst>
                  <a:path extrusionOk="0" h="2" w="1">
                    <a:moveTo>
                      <a:pt x="0" y="1"/>
                    </a:moveTo>
                    <a:cubicBezTo>
                      <a:pt x="0" y="2"/>
                      <a:pt x="0" y="2"/>
                      <a:pt x="1" y="2"/>
                    </a:cubicBezTo>
                    <a:cubicBezTo>
                      <a:pt x="1" y="2"/>
                      <a:pt x="1" y="1"/>
                      <a:pt x="1" y="1"/>
                    </a:cubicBezTo>
                    <a:cubicBezTo>
                      <a:pt x="1" y="1"/>
                      <a:pt x="1" y="1"/>
                      <a:pt x="1" y="0"/>
                    </a:cubicBezTo>
                    <a:cubicBezTo>
                      <a:pt x="1" y="0"/>
                      <a:pt x="1" y="0"/>
                      <a:pt x="1" y="0"/>
                    </a:cubicBezTo>
                    <a:cubicBezTo>
                      <a:pt x="0"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3" name="Google Shape;913;p25"/>
              <p:cNvSpPr/>
              <p:nvPr/>
            </p:nvSpPr>
            <p:spPr>
              <a:xfrm>
                <a:off x="7562852" y="3130551"/>
                <a:ext cx="31750" cy="9525"/>
              </a:xfrm>
              <a:custGeom>
                <a:rect b="b" l="l" r="r" t="t"/>
                <a:pathLst>
                  <a:path extrusionOk="0" h="1" w="3">
                    <a:moveTo>
                      <a:pt x="2" y="1"/>
                    </a:moveTo>
                    <a:cubicBezTo>
                      <a:pt x="2" y="1"/>
                      <a:pt x="2" y="1"/>
                      <a:pt x="3" y="0"/>
                    </a:cubicBezTo>
                    <a:cubicBezTo>
                      <a:pt x="3" y="0"/>
                      <a:pt x="2" y="0"/>
                      <a:pt x="2" y="0"/>
                    </a:cubicBezTo>
                    <a:cubicBezTo>
                      <a:pt x="2" y="0"/>
                      <a:pt x="1" y="0"/>
                      <a:pt x="1" y="0"/>
                    </a:cubicBezTo>
                    <a:cubicBezTo>
                      <a:pt x="1" y="0"/>
                      <a:pt x="1" y="0"/>
                      <a:pt x="1" y="0"/>
                    </a:cubicBezTo>
                    <a:cubicBezTo>
                      <a:pt x="0" y="0"/>
                      <a:pt x="0" y="0"/>
                      <a:pt x="0" y="1"/>
                    </a:cubicBezTo>
                    <a:cubicBezTo>
                      <a:pt x="0" y="1"/>
                      <a:pt x="0" y="1"/>
                      <a:pt x="1" y="1"/>
                    </a:cubicBezTo>
                    <a:cubicBezTo>
                      <a:pt x="1" y="1"/>
                      <a:pt x="1" y="1"/>
                      <a:pt x="1" y="1"/>
                    </a:cubicBezTo>
                    <a:cubicBezTo>
                      <a:pt x="1"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4" name="Google Shape;914;p25"/>
              <p:cNvSpPr/>
              <p:nvPr/>
            </p:nvSpPr>
            <p:spPr>
              <a:xfrm>
                <a:off x="7680327" y="3022601"/>
                <a:ext cx="53975" cy="96838"/>
              </a:xfrm>
              <a:custGeom>
                <a:rect b="b" l="l" r="r" t="t"/>
                <a:pathLst>
                  <a:path extrusionOk="0" h="9" w="5">
                    <a:moveTo>
                      <a:pt x="1" y="8"/>
                    </a:moveTo>
                    <a:cubicBezTo>
                      <a:pt x="1" y="8"/>
                      <a:pt x="2" y="8"/>
                      <a:pt x="2" y="8"/>
                    </a:cubicBezTo>
                    <a:cubicBezTo>
                      <a:pt x="2" y="8"/>
                      <a:pt x="2" y="9"/>
                      <a:pt x="2" y="9"/>
                    </a:cubicBezTo>
                    <a:cubicBezTo>
                      <a:pt x="3" y="9"/>
                      <a:pt x="3" y="9"/>
                      <a:pt x="3" y="9"/>
                    </a:cubicBezTo>
                    <a:cubicBezTo>
                      <a:pt x="3" y="9"/>
                      <a:pt x="3" y="9"/>
                      <a:pt x="3" y="8"/>
                    </a:cubicBezTo>
                    <a:cubicBezTo>
                      <a:pt x="3" y="8"/>
                      <a:pt x="3" y="8"/>
                      <a:pt x="3" y="8"/>
                    </a:cubicBezTo>
                    <a:cubicBezTo>
                      <a:pt x="2" y="7"/>
                      <a:pt x="3" y="7"/>
                      <a:pt x="3" y="7"/>
                    </a:cubicBezTo>
                    <a:cubicBezTo>
                      <a:pt x="3" y="6"/>
                      <a:pt x="2" y="6"/>
                      <a:pt x="3" y="6"/>
                    </a:cubicBezTo>
                    <a:cubicBezTo>
                      <a:pt x="3" y="5"/>
                      <a:pt x="3" y="6"/>
                      <a:pt x="4" y="6"/>
                    </a:cubicBezTo>
                    <a:cubicBezTo>
                      <a:pt x="4" y="6"/>
                      <a:pt x="4" y="6"/>
                      <a:pt x="5" y="5"/>
                    </a:cubicBezTo>
                    <a:cubicBezTo>
                      <a:pt x="5" y="5"/>
                      <a:pt x="5" y="5"/>
                      <a:pt x="5" y="5"/>
                    </a:cubicBezTo>
                    <a:cubicBezTo>
                      <a:pt x="4" y="4"/>
                      <a:pt x="4" y="4"/>
                      <a:pt x="4" y="4"/>
                    </a:cubicBezTo>
                    <a:cubicBezTo>
                      <a:pt x="4" y="4"/>
                      <a:pt x="5" y="4"/>
                      <a:pt x="5" y="3"/>
                    </a:cubicBezTo>
                    <a:cubicBezTo>
                      <a:pt x="5" y="3"/>
                      <a:pt x="5" y="3"/>
                      <a:pt x="5" y="2"/>
                    </a:cubicBezTo>
                    <a:cubicBezTo>
                      <a:pt x="5" y="2"/>
                      <a:pt x="5" y="2"/>
                      <a:pt x="5" y="2"/>
                    </a:cubicBezTo>
                    <a:cubicBezTo>
                      <a:pt x="4" y="1"/>
                      <a:pt x="4" y="2"/>
                      <a:pt x="4" y="2"/>
                    </a:cubicBezTo>
                    <a:cubicBezTo>
                      <a:pt x="4" y="2"/>
                      <a:pt x="3" y="2"/>
                      <a:pt x="3" y="2"/>
                    </a:cubicBezTo>
                    <a:cubicBezTo>
                      <a:pt x="3" y="2"/>
                      <a:pt x="3" y="1"/>
                      <a:pt x="3" y="1"/>
                    </a:cubicBezTo>
                    <a:cubicBezTo>
                      <a:pt x="3" y="1"/>
                      <a:pt x="3" y="0"/>
                      <a:pt x="2" y="0"/>
                    </a:cubicBezTo>
                    <a:cubicBezTo>
                      <a:pt x="2" y="0"/>
                      <a:pt x="2" y="0"/>
                      <a:pt x="2" y="1"/>
                    </a:cubicBezTo>
                    <a:cubicBezTo>
                      <a:pt x="2" y="1"/>
                      <a:pt x="1" y="1"/>
                      <a:pt x="1" y="1"/>
                    </a:cubicBezTo>
                    <a:cubicBezTo>
                      <a:pt x="1" y="2"/>
                      <a:pt x="1" y="2"/>
                      <a:pt x="1" y="2"/>
                    </a:cubicBezTo>
                    <a:cubicBezTo>
                      <a:pt x="1" y="3"/>
                      <a:pt x="1" y="3"/>
                      <a:pt x="1" y="3"/>
                    </a:cubicBezTo>
                    <a:cubicBezTo>
                      <a:pt x="1" y="3"/>
                      <a:pt x="1" y="3"/>
                      <a:pt x="1" y="4"/>
                    </a:cubicBezTo>
                    <a:cubicBezTo>
                      <a:pt x="1" y="4"/>
                      <a:pt x="1" y="4"/>
                      <a:pt x="1" y="4"/>
                    </a:cubicBezTo>
                    <a:cubicBezTo>
                      <a:pt x="1" y="5"/>
                      <a:pt x="1" y="5"/>
                      <a:pt x="1" y="5"/>
                    </a:cubicBezTo>
                    <a:cubicBezTo>
                      <a:pt x="1" y="6"/>
                      <a:pt x="2" y="6"/>
                      <a:pt x="2" y="6"/>
                    </a:cubicBezTo>
                    <a:cubicBezTo>
                      <a:pt x="1" y="7"/>
                      <a:pt x="1" y="7"/>
                      <a:pt x="1" y="7"/>
                    </a:cubicBezTo>
                    <a:cubicBezTo>
                      <a:pt x="1" y="7"/>
                      <a:pt x="1" y="7"/>
                      <a:pt x="1" y="8"/>
                    </a:cubicBezTo>
                    <a:cubicBezTo>
                      <a:pt x="0" y="8"/>
                      <a:pt x="0" y="8"/>
                      <a:pt x="0" y="8"/>
                    </a:cubicBezTo>
                    <a:cubicBezTo>
                      <a:pt x="0" y="9"/>
                      <a:pt x="1" y="8"/>
                      <a:pt x="1"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5" name="Google Shape;915;p25"/>
              <p:cNvSpPr/>
              <p:nvPr/>
            </p:nvSpPr>
            <p:spPr>
              <a:xfrm>
                <a:off x="7767639" y="3086101"/>
                <a:ext cx="31750" cy="22225"/>
              </a:xfrm>
              <a:custGeom>
                <a:rect b="b" l="l" r="r" t="t"/>
                <a:pathLst>
                  <a:path extrusionOk="0" h="2" w="3">
                    <a:moveTo>
                      <a:pt x="1" y="2"/>
                    </a:moveTo>
                    <a:cubicBezTo>
                      <a:pt x="1" y="2"/>
                      <a:pt x="2" y="2"/>
                      <a:pt x="2" y="2"/>
                    </a:cubicBezTo>
                    <a:cubicBezTo>
                      <a:pt x="2" y="2"/>
                      <a:pt x="2" y="2"/>
                      <a:pt x="3" y="2"/>
                    </a:cubicBezTo>
                    <a:cubicBezTo>
                      <a:pt x="3" y="1"/>
                      <a:pt x="3" y="1"/>
                      <a:pt x="3" y="1"/>
                    </a:cubicBezTo>
                    <a:cubicBezTo>
                      <a:pt x="3" y="1"/>
                      <a:pt x="3" y="1"/>
                      <a:pt x="3" y="0"/>
                    </a:cubicBezTo>
                    <a:cubicBezTo>
                      <a:pt x="3" y="0"/>
                      <a:pt x="3" y="0"/>
                      <a:pt x="3" y="0"/>
                    </a:cubicBezTo>
                    <a:cubicBezTo>
                      <a:pt x="2" y="0"/>
                      <a:pt x="2" y="0"/>
                      <a:pt x="2" y="0"/>
                    </a:cubicBezTo>
                    <a:cubicBezTo>
                      <a:pt x="2" y="0"/>
                      <a:pt x="1" y="0"/>
                      <a:pt x="1" y="0"/>
                    </a:cubicBezTo>
                    <a:cubicBezTo>
                      <a:pt x="1" y="0"/>
                      <a:pt x="1" y="0"/>
                      <a:pt x="1" y="1"/>
                    </a:cubicBezTo>
                    <a:cubicBezTo>
                      <a:pt x="1" y="1"/>
                      <a:pt x="0" y="1"/>
                      <a:pt x="0" y="1"/>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6" name="Google Shape;916;p25"/>
              <p:cNvSpPr/>
              <p:nvPr/>
            </p:nvSpPr>
            <p:spPr>
              <a:xfrm>
                <a:off x="7778752" y="3108326"/>
                <a:ext cx="0" cy="22225"/>
              </a:xfrm>
              <a:custGeom>
                <a:rect b="b" l="l" r="r" t="t"/>
                <a:pathLst>
                  <a:path extrusionOk="0" h="2" w="120000">
                    <a:moveTo>
                      <a:pt x="0" y="1"/>
                    </a:moveTo>
                    <a:cubicBezTo>
                      <a:pt x="0" y="2"/>
                      <a:pt x="0"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7" name="Google Shape;917;p25"/>
              <p:cNvSpPr/>
              <p:nvPr/>
            </p:nvSpPr>
            <p:spPr>
              <a:xfrm>
                <a:off x="7907339" y="3108326"/>
                <a:ext cx="33338" cy="22225"/>
              </a:xfrm>
              <a:custGeom>
                <a:rect b="b" l="l" r="r" t="t"/>
                <a:pathLst>
                  <a:path extrusionOk="0" h="2" w="3">
                    <a:moveTo>
                      <a:pt x="1" y="1"/>
                    </a:moveTo>
                    <a:cubicBezTo>
                      <a:pt x="1" y="1"/>
                      <a:pt x="1" y="2"/>
                      <a:pt x="1" y="2"/>
                    </a:cubicBezTo>
                    <a:cubicBezTo>
                      <a:pt x="1" y="2"/>
                      <a:pt x="2" y="2"/>
                      <a:pt x="2" y="2"/>
                    </a:cubicBezTo>
                    <a:cubicBezTo>
                      <a:pt x="2" y="2"/>
                      <a:pt x="2" y="2"/>
                      <a:pt x="2" y="2"/>
                    </a:cubicBezTo>
                    <a:cubicBezTo>
                      <a:pt x="3" y="2"/>
                      <a:pt x="3" y="2"/>
                      <a:pt x="3" y="1"/>
                    </a:cubicBezTo>
                    <a:cubicBezTo>
                      <a:pt x="2" y="1"/>
                      <a:pt x="2" y="1"/>
                      <a:pt x="2" y="1"/>
                    </a:cubicBezTo>
                    <a:cubicBezTo>
                      <a:pt x="2" y="0"/>
                      <a:pt x="2" y="0"/>
                      <a:pt x="1" y="0"/>
                    </a:cubicBezTo>
                    <a:cubicBezTo>
                      <a:pt x="1" y="0"/>
                      <a:pt x="1" y="0"/>
                      <a:pt x="1" y="0"/>
                    </a:cubicBezTo>
                    <a:cubicBezTo>
                      <a:pt x="0" y="0"/>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8" name="Google Shape;918;p25"/>
              <p:cNvSpPr/>
              <p:nvPr/>
            </p:nvSpPr>
            <p:spPr>
              <a:xfrm>
                <a:off x="7605714" y="3130551"/>
                <a:ext cx="31750" cy="20638"/>
              </a:xfrm>
              <a:custGeom>
                <a:rect b="b" l="l" r="r" t="t"/>
                <a:pathLst>
                  <a:path extrusionOk="0" h="2" w="3">
                    <a:moveTo>
                      <a:pt x="2" y="1"/>
                    </a:moveTo>
                    <a:cubicBezTo>
                      <a:pt x="2" y="1"/>
                      <a:pt x="1" y="1"/>
                      <a:pt x="1" y="1"/>
                    </a:cubicBezTo>
                    <a:cubicBezTo>
                      <a:pt x="1" y="1"/>
                      <a:pt x="0" y="0"/>
                      <a:pt x="0" y="1"/>
                    </a:cubicBezTo>
                    <a:cubicBezTo>
                      <a:pt x="0" y="1"/>
                      <a:pt x="0" y="1"/>
                      <a:pt x="0" y="1"/>
                    </a:cubicBezTo>
                    <a:cubicBezTo>
                      <a:pt x="0" y="1"/>
                      <a:pt x="0" y="1"/>
                      <a:pt x="0" y="2"/>
                    </a:cubicBezTo>
                    <a:cubicBezTo>
                      <a:pt x="0" y="2"/>
                      <a:pt x="0" y="2"/>
                      <a:pt x="1" y="2"/>
                    </a:cubicBezTo>
                    <a:cubicBezTo>
                      <a:pt x="1" y="2"/>
                      <a:pt x="1" y="2"/>
                      <a:pt x="1" y="2"/>
                    </a:cubicBezTo>
                    <a:cubicBezTo>
                      <a:pt x="2" y="2"/>
                      <a:pt x="2" y="2"/>
                      <a:pt x="2" y="2"/>
                    </a:cubicBezTo>
                    <a:cubicBezTo>
                      <a:pt x="2" y="2"/>
                      <a:pt x="3" y="2"/>
                      <a:pt x="3" y="2"/>
                    </a:cubicBezTo>
                    <a:cubicBezTo>
                      <a:pt x="3" y="1"/>
                      <a:pt x="3" y="1"/>
                      <a:pt x="3" y="1"/>
                    </a:cubicBezTo>
                    <a:cubicBezTo>
                      <a:pt x="3"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19" name="Google Shape;919;p25"/>
              <p:cNvSpPr/>
              <p:nvPr/>
            </p:nvSpPr>
            <p:spPr>
              <a:xfrm>
                <a:off x="7691439" y="3130551"/>
                <a:ext cx="22225" cy="20638"/>
              </a:xfrm>
              <a:custGeom>
                <a:rect b="b" l="l" r="r" t="t"/>
                <a:pathLst>
                  <a:path extrusionOk="0" h="2" w="2">
                    <a:moveTo>
                      <a:pt x="2" y="0"/>
                    </a:moveTo>
                    <a:cubicBezTo>
                      <a:pt x="1" y="0"/>
                      <a:pt x="1" y="0"/>
                      <a:pt x="1" y="0"/>
                    </a:cubicBezTo>
                    <a:cubicBezTo>
                      <a:pt x="0" y="0"/>
                      <a:pt x="0" y="0"/>
                      <a:pt x="0" y="0"/>
                    </a:cubicBezTo>
                    <a:cubicBezTo>
                      <a:pt x="0" y="1"/>
                      <a:pt x="0" y="1"/>
                      <a:pt x="0" y="1"/>
                    </a:cubicBezTo>
                    <a:cubicBezTo>
                      <a:pt x="0" y="1"/>
                      <a:pt x="0" y="2"/>
                      <a:pt x="0" y="2"/>
                    </a:cubicBezTo>
                    <a:cubicBezTo>
                      <a:pt x="0" y="2"/>
                      <a:pt x="0" y="2"/>
                      <a:pt x="1" y="1"/>
                    </a:cubicBezTo>
                    <a:cubicBezTo>
                      <a:pt x="1" y="1"/>
                      <a:pt x="1" y="1"/>
                      <a:pt x="1" y="1"/>
                    </a:cubicBezTo>
                    <a:cubicBezTo>
                      <a:pt x="2" y="1"/>
                      <a:pt x="2" y="2"/>
                      <a:pt x="2" y="1"/>
                    </a:cubicBezTo>
                    <a:cubicBezTo>
                      <a:pt x="2" y="1"/>
                      <a:pt x="2" y="1"/>
                      <a:pt x="2" y="1"/>
                    </a:cubicBezTo>
                    <a:cubicBezTo>
                      <a:pt x="2" y="1"/>
                      <a:pt x="2" y="1"/>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0" name="Google Shape;920;p25"/>
              <p:cNvSpPr/>
              <p:nvPr/>
            </p:nvSpPr>
            <p:spPr>
              <a:xfrm>
                <a:off x="7756527" y="3140076"/>
                <a:ext cx="22225" cy="22225"/>
              </a:xfrm>
              <a:custGeom>
                <a:rect b="b" l="l" r="r" t="t"/>
                <a:pathLst>
                  <a:path extrusionOk="0" h="2" w="2">
                    <a:moveTo>
                      <a:pt x="0" y="1"/>
                    </a:moveTo>
                    <a:cubicBezTo>
                      <a:pt x="1" y="2"/>
                      <a:pt x="2" y="2"/>
                      <a:pt x="2" y="1"/>
                    </a:cubicBezTo>
                    <a:cubicBezTo>
                      <a:pt x="2" y="1"/>
                      <a:pt x="2" y="1"/>
                      <a:pt x="2" y="1"/>
                    </a:cubicBezTo>
                    <a:cubicBezTo>
                      <a:pt x="2" y="1"/>
                      <a:pt x="2" y="0"/>
                      <a:pt x="2" y="0"/>
                    </a:cubicBezTo>
                    <a:cubicBezTo>
                      <a:pt x="2" y="0"/>
                      <a:pt x="2" y="0"/>
                      <a:pt x="2" y="0"/>
                    </a:cubicBezTo>
                    <a:cubicBezTo>
                      <a:pt x="1" y="0"/>
                      <a:pt x="1" y="0"/>
                      <a:pt x="1" y="0"/>
                    </a:cubicBezTo>
                    <a:cubicBezTo>
                      <a:pt x="0"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1" name="Google Shape;921;p25"/>
              <p:cNvSpPr/>
              <p:nvPr/>
            </p:nvSpPr>
            <p:spPr>
              <a:xfrm>
                <a:off x="7140577" y="3162301"/>
                <a:ext cx="22225" cy="31750"/>
              </a:xfrm>
              <a:custGeom>
                <a:rect b="b" l="l" r="r" t="t"/>
                <a:pathLst>
                  <a:path extrusionOk="0" h="3" w="2">
                    <a:moveTo>
                      <a:pt x="0" y="3"/>
                    </a:moveTo>
                    <a:cubicBezTo>
                      <a:pt x="1" y="3"/>
                      <a:pt x="1" y="3"/>
                      <a:pt x="2" y="2"/>
                    </a:cubicBezTo>
                    <a:cubicBezTo>
                      <a:pt x="2" y="2"/>
                      <a:pt x="2" y="2"/>
                      <a:pt x="2" y="2"/>
                    </a:cubicBezTo>
                    <a:cubicBezTo>
                      <a:pt x="2" y="2"/>
                      <a:pt x="2" y="1"/>
                      <a:pt x="2" y="1"/>
                    </a:cubicBezTo>
                    <a:cubicBezTo>
                      <a:pt x="2" y="1"/>
                      <a:pt x="2" y="1"/>
                      <a:pt x="2" y="1"/>
                    </a:cubicBezTo>
                    <a:cubicBezTo>
                      <a:pt x="1" y="1"/>
                      <a:pt x="1" y="0"/>
                      <a:pt x="1" y="0"/>
                    </a:cubicBezTo>
                    <a:cubicBezTo>
                      <a:pt x="1" y="0"/>
                      <a:pt x="1" y="1"/>
                      <a:pt x="1" y="1"/>
                    </a:cubicBezTo>
                    <a:cubicBezTo>
                      <a:pt x="0" y="1"/>
                      <a:pt x="0" y="1"/>
                      <a:pt x="0" y="2"/>
                    </a:cubicBezTo>
                    <a:cubicBezTo>
                      <a:pt x="0" y="2"/>
                      <a:pt x="0" y="2"/>
                      <a:pt x="0" y="2"/>
                    </a:cubicBezTo>
                    <a:cubicBezTo>
                      <a:pt x="0" y="3"/>
                      <a:pt x="0" y="3"/>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2" name="Google Shape;922;p25"/>
              <p:cNvSpPr/>
              <p:nvPr/>
            </p:nvSpPr>
            <p:spPr>
              <a:xfrm>
                <a:off x="7077077" y="3130551"/>
                <a:ext cx="53975" cy="63500"/>
              </a:xfrm>
              <a:custGeom>
                <a:rect b="b" l="l" r="r" t="t"/>
                <a:pathLst>
                  <a:path extrusionOk="0" h="6" w="5">
                    <a:moveTo>
                      <a:pt x="0" y="3"/>
                    </a:moveTo>
                    <a:cubicBezTo>
                      <a:pt x="0" y="3"/>
                      <a:pt x="1" y="3"/>
                      <a:pt x="1" y="3"/>
                    </a:cubicBezTo>
                    <a:cubicBezTo>
                      <a:pt x="1" y="3"/>
                      <a:pt x="2" y="3"/>
                      <a:pt x="2" y="3"/>
                    </a:cubicBezTo>
                    <a:cubicBezTo>
                      <a:pt x="2" y="3"/>
                      <a:pt x="2" y="3"/>
                      <a:pt x="2" y="4"/>
                    </a:cubicBezTo>
                    <a:cubicBezTo>
                      <a:pt x="2" y="4"/>
                      <a:pt x="2" y="4"/>
                      <a:pt x="2" y="4"/>
                    </a:cubicBezTo>
                    <a:cubicBezTo>
                      <a:pt x="3" y="5"/>
                      <a:pt x="3" y="5"/>
                      <a:pt x="3" y="5"/>
                    </a:cubicBezTo>
                    <a:cubicBezTo>
                      <a:pt x="3" y="5"/>
                      <a:pt x="3" y="6"/>
                      <a:pt x="4" y="6"/>
                    </a:cubicBezTo>
                    <a:cubicBezTo>
                      <a:pt x="4" y="6"/>
                      <a:pt x="4" y="5"/>
                      <a:pt x="4" y="5"/>
                    </a:cubicBezTo>
                    <a:cubicBezTo>
                      <a:pt x="4" y="5"/>
                      <a:pt x="4" y="5"/>
                      <a:pt x="4" y="4"/>
                    </a:cubicBezTo>
                    <a:cubicBezTo>
                      <a:pt x="4" y="4"/>
                      <a:pt x="5" y="4"/>
                      <a:pt x="5" y="4"/>
                    </a:cubicBezTo>
                    <a:cubicBezTo>
                      <a:pt x="4" y="3"/>
                      <a:pt x="4" y="3"/>
                      <a:pt x="4" y="3"/>
                    </a:cubicBezTo>
                    <a:cubicBezTo>
                      <a:pt x="3" y="2"/>
                      <a:pt x="3" y="2"/>
                      <a:pt x="3" y="2"/>
                    </a:cubicBezTo>
                    <a:cubicBezTo>
                      <a:pt x="3" y="2"/>
                      <a:pt x="3" y="2"/>
                      <a:pt x="3" y="1"/>
                    </a:cubicBezTo>
                    <a:cubicBezTo>
                      <a:pt x="3" y="1"/>
                      <a:pt x="3" y="1"/>
                      <a:pt x="2" y="0"/>
                    </a:cubicBezTo>
                    <a:cubicBezTo>
                      <a:pt x="2" y="0"/>
                      <a:pt x="2" y="1"/>
                      <a:pt x="1" y="1"/>
                    </a:cubicBezTo>
                    <a:cubicBezTo>
                      <a:pt x="1" y="1"/>
                      <a:pt x="0" y="1"/>
                      <a:pt x="0" y="2"/>
                    </a:cubicBezTo>
                    <a:cubicBezTo>
                      <a:pt x="0" y="2"/>
                      <a:pt x="0" y="2"/>
                      <a:pt x="0" y="2"/>
                    </a:cubicBezTo>
                    <a:cubicBezTo>
                      <a:pt x="0" y="2"/>
                      <a:pt x="0" y="2"/>
                      <a:pt x="0" y="2"/>
                    </a:cubicBezTo>
                    <a:cubicBezTo>
                      <a:pt x="0" y="2"/>
                      <a:pt x="0" y="2"/>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3" name="Google Shape;923;p25"/>
              <p:cNvSpPr/>
              <p:nvPr/>
            </p:nvSpPr>
            <p:spPr>
              <a:xfrm>
                <a:off x="7077077" y="3270251"/>
                <a:ext cx="247650" cy="87313"/>
              </a:xfrm>
              <a:custGeom>
                <a:rect b="b" l="l" r="r" t="t"/>
                <a:pathLst>
                  <a:path extrusionOk="0" h="8" w="23">
                    <a:moveTo>
                      <a:pt x="16" y="7"/>
                    </a:moveTo>
                    <a:cubicBezTo>
                      <a:pt x="16" y="7"/>
                      <a:pt x="16" y="7"/>
                      <a:pt x="17" y="7"/>
                    </a:cubicBezTo>
                    <a:cubicBezTo>
                      <a:pt x="17" y="7"/>
                      <a:pt x="17" y="8"/>
                      <a:pt x="18" y="8"/>
                    </a:cubicBezTo>
                    <a:cubicBezTo>
                      <a:pt x="18" y="8"/>
                      <a:pt x="18" y="8"/>
                      <a:pt x="19" y="8"/>
                    </a:cubicBezTo>
                    <a:cubicBezTo>
                      <a:pt x="19" y="8"/>
                      <a:pt x="20" y="8"/>
                      <a:pt x="20" y="8"/>
                    </a:cubicBezTo>
                    <a:cubicBezTo>
                      <a:pt x="20" y="8"/>
                      <a:pt x="21" y="8"/>
                      <a:pt x="21" y="8"/>
                    </a:cubicBezTo>
                    <a:cubicBezTo>
                      <a:pt x="22" y="8"/>
                      <a:pt x="22" y="8"/>
                      <a:pt x="23" y="8"/>
                    </a:cubicBezTo>
                    <a:cubicBezTo>
                      <a:pt x="23" y="8"/>
                      <a:pt x="23" y="7"/>
                      <a:pt x="23" y="7"/>
                    </a:cubicBezTo>
                    <a:cubicBezTo>
                      <a:pt x="23" y="7"/>
                      <a:pt x="23" y="6"/>
                      <a:pt x="23" y="6"/>
                    </a:cubicBezTo>
                    <a:cubicBezTo>
                      <a:pt x="23" y="6"/>
                      <a:pt x="23" y="5"/>
                      <a:pt x="23" y="5"/>
                    </a:cubicBezTo>
                    <a:cubicBezTo>
                      <a:pt x="22" y="5"/>
                      <a:pt x="22" y="5"/>
                      <a:pt x="22" y="5"/>
                    </a:cubicBezTo>
                    <a:cubicBezTo>
                      <a:pt x="22" y="5"/>
                      <a:pt x="21" y="5"/>
                      <a:pt x="21" y="5"/>
                    </a:cubicBezTo>
                    <a:cubicBezTo>
                      <a:pt x="21" y="5"/>
                      <a:pt x="20" y="5"/>
                      <a:pt x="20" y="5"/>
                    </a:cubicBezTo>
                    <a:cubicBezTo>
                      <a:pt x="20" y="5"/>
                      <a:pt x="19" y="5"/>
                      <a:pt x="19" y="4"/>
                    </a:cubicBezTo>
                    <a:cubicBezTo>
                      <a:pt x="19" y="4"/>
                      <a:pt x="19" y="4"/>
                      <a:pt x="19" y="4"/>
                    </a:cubicBezTo>
                    <a:cubicBezTo>
                      <a:pt x="19" y="3"/>
                      <a:pt x="19" y="3"/>
                      <a:pt x="19" y="3"/>
                    </a:cubicBezTo>
                    <a:cubicBezTo>
                      <a:pt x="18" y="3"/>
                      <a:pt x="18" y="3"/>
                      <a:pt x="18" y="3"/>
                    </a:cubicBezTo>
                    <a:cubicBezTo>
                      <a:pt x="17" y="3"/>
                      <a:pt x="17" y="3"/>
                      <a:pt x="17" y="3"/>
                    </a:cubicBezTo>
                    <a:cubicBezTo>
                      <a:pt x="17" y="3"/>
                      <a:pt x="17" y="2"/>
                      <a:pt x="16" y="2"/>
                    </a:cubicBezTo>
                    <a:cubicBezTo>
                      <a:pt x="16" y="2"/>
                      <a:pt x="15" y="3"/>
                      <a:pt x="15" y="2"/>
                    </a:cubicBezTo>
                    <a:cubicBezTo>
                      <a:pt x="15" y="2"/>
                      <a:pt x="15" y="2"/>
                      <a:pt x="15" y="2"/>
                    </a:cubicBezTo>
                    <a:cubicBezTo>
                      <a:pt x="15" y="2"/>
                      <a:pt x="15" y="2"/>
                      <a:pt x="14" y="2"/>
                    </a:cubicBezTo>
                    <a:cubicBezTo>
                      <a:pt x="14" y="2"/>
                      <a:pt x="14" y="2"/>
                      <a:pt x="14" y="3"/>
                    </a:cubicBezTo>
                    <a:cubicBezTo>
                      <a:pt x="13" y="3"/>
                      <a:pt x="13" y="3"/>
                      <a:pt x="13" y="3"/>
                    </a:cubicBezTo>
                    <a:cubicBezTo>
                      <a:pt x="12" y="3"/>
                      <a:pt x="12" y="3"/>
                      <a:pt x="11" y="2"/>
                    </a:cubicBezTo>
                    <a:cubicBezTo>
                      <a:pt x="10" y="2"/>
                      <a:pt x="10" y="2"/>
                      <a:pt x="10" y="2"/>
                    </a:cubicBezTo>
                    <a:cubicBezTo>
                      <a:pt x="9" y="2"/>
                      <a:pt x="9" y="2"/>
                      <a:pt x="8" y="2"/>
                    </a:cubicBezTo>
                    <a:cubicBezTo>
                      <a:pt x="8" y="2"/>
                      <a:pt x="8" y="1"/>
                      <a:pt x="8" y="1"/>
                    </a:cubicBezTo>
                    <a:cubicBezTo>
                      <a:pt x="7" y="1"/>
                      <a:pt x="7" y="1"/>
                      <a:pt x="6" y="1"/>
                    </a:cubicBezTo>
                    <a:cubicBezTo>
                      <a:pt x="6" y="1"/>
                      <a:pt x="5" y="1"/>
                      <a:pt x="5" y="1"/>
                    </a:cubicBezTo>
                    <a:cubicBezTo>
                      <a:pt x="4" y="1"/>
                      <a:pt x="4" y="0"/>
                      <a:pt x="4" y="0"/>
                    </a:cubicBezTo>
                    <a:cubicBezTo>
                      <a:pt x="3" y="0"/>
                      <a:pt x="2" y="0"/>
                      <a:pt x="2" y="0"/>
                    </a:cubicBezTo>
                    <a:cubicBezTo>
                      <a:pt x="1" y="1"/>
                      <a:pt x="1" y="1"/>
                      <a:pt x="1" y="2"/>
                    </a:cubicBezTo>
                    <a:cubicBezTo>
                      <a:pt x="1" y="2"/>
                      <a:pt x="1" y="2"/>
                      <a:pt x="1" y="2"/>
                    </a:cubicBezTo>
                    <a:cubicBezTo>
                      <a:pt x="1" y="3"/>
                      <a:pt x="0" y="2"/>
                      <a:pt x="0" y="2"/>
                    </a:cubicBezTo>
                    <a:cubicBezTo>
                      <a:pt x="0" y="3"/>
                      <a:pt x="0" y="3"/>
                      <a:pt x="0" y="3"/>
                    </a:cubicBezTo>
                    <a:cubicBezTo>
                      <a:pt x="0" y="4"/>
                      <a:pt x="0" y="4"/>
                      <a:pt x="0" y="4"/>
                    </a:cubicBezTo>
                    <a:cubicBezTo>
                      <a:pt x="1" y="4"/>
                      <a:pt x="1" y="4"/>
                      <a:pt x="1" y="4"/>
                    </a:cubicBezTo>
                    <a:cubicBezTo>
                      <a:pt x="2" y="4"/>
                      <a:pt x="2" y="4"/>
                      <a:pt x="2" y="4"/>
                    </a:cubicBezTo>
                    <a:cubicBezTo>
                      <a:pt x="2" y="4"/>
                      <a:pt x="3" y="4"/>
                      <a:pt x="3" y="4"/>
                    </a:cubicBezTo>
                    <a:cubicBezTo>
                      <a:pt x="3" y="5"/>
                      <a:pt x="3" y="5"/>
                      <a:pt x="3" y="5"/>
                    </a:cubicBezTo>
                    <a:cubicBezTo>
                      <a:pt x="3" y="5"/>
                      <a:pt x="4" y="5"/>
                      <a:pt x="5" y="5"/>
                    </a:cubicBezTo>
                    <a:cubicBezTo>
                      <a:pt x="5" y="5"/>
                      <a:pt x="5" y="5"/>
                      <a:pt x="6" y="5"/>
                    </a:cubicBezTo>
                    <a:cubicBezTo>
                      <a:pt x="6" y="5"/>
                      <a:pt x="6" y="6"/>
                      <a:pt x="7" y="6"/>
                    </a:cubicBezTo>
                    <a:cubicBezTo>
                      <a:pt x="7" y="6"/>
                      <a:pt x="8" y="6"/>
                      <a:pt x="8" y="6"/>
                    </a:cubicBezTo>
                    <a:cubicBezTo>
                      <a:pt x="9" y="6"/>
                      <a:pt x="9" y="6"/>
                      <a:pt x="10" y="6"/>
                    </a:cubicBezTo>
                    <a:cubicBezTo>
                      <a:pt x="10" y="6"/>
                      <a:pt x="11" y="6"/>
                      <a:pt x="11" y="6"/>
                    </a:cubicBezTo>
                    <a:cubicBezTo>
                      <a:pt x="12" y="6"/>
                      <a:pt x="12" y="6"/>
                      <a:pt x="12" y="6"/>
                    </a:cubicBezTo>
                    <a:cubicBezTo>
                      <a:pt x="12" y="7"/>
                      <a:pt x="13" y="6"/>
                      <a:pt x="13" y="7"/>
                    </a:cubicBezTo>
                    <a:cubicBezTo>
                      <a:pt x="14" y="7"/>
                      <a:pt x="14" y="7"/>
                      <a:pt x="15" y="7"/>
                    </a:cubicBezTo>
                    <a:cubicBezTo>
                      <a:pt x="15" y="8"/>
                      <a:pt x="15" y="8"/>
                      <a:pt x="16"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4" name="Google Shape;924;p25"/>
              <p:cNvSpPr/>
              <p:nvPr/>
            </p:nvSpPr>
            <p:spPr>
              <a:xfrm>
                <a:off x="7281864" y="3292476"/>
                <a:ext cx="42863" cy="20638"/>
              </a:xfrm>
              <a:custGeom>
                <a:rect b="b" l="l" r="r" t="t"/>
                <a:pathLst>
                  <a:path extrusionOk="0" h="2" w="4">
                    <a:moveTo>
                      <a:pt x="3" y="1"/>
                    </a:moveTo>
                    <a:cubicBezTo>
                      <a:pt x="3" y="0"/>
                      <a:pt x="2" y="0"/>
                      <a:pt x="2" y="0"/>
                    </a:cubicBezTo>
                    <a:cubicBezTo>
                      <a:pt x="1" y="1"/>
                      <a:pt x="1" y="0"/>
                      <a:pt x="1" y="1"/>
                    </a:cubicBezTo>
                    <a:cubicBezTo>
                      <a:pt x="0" y="1"/>
                      <a:pt x="0" y="1"/>
                      <a:pt x="1" y="1"/>
                    </a:cubicBezTo>
                    <a:cubicBezTo>
                      <a:pt x="1" y="2"/>
                      <a:pt x="1" y="2"/>
                      <a:pt x="1" y="2"/>
                    </a:cubicBezTo>
                    <a:cubicBezTo>
                      <a:pt x="1" y="2"/>
                      <a:pt x="2" y="2"/>
                      <a:pt x="2" y="2"/>
                    </a:cubicBezTo>
                    <a:cubicBezTo>
                      <a:pt x="2" y="2"/>
                      <a:pt x="3" y="2"/>
                      <a:pt x="3" y="2"/>
                    </a:cubicBezTo>
                    <a:cubicBezTo>
                      <a:pt x="3" y="2"/>
                      <a:pt x="3" y="2"/>
                      <a:pt x="4" y="1"/>
                    </a:cubicBezTo>
                    <a:cubicBezTo>
                      <a:pt x="4" y="1"/>
                      <a:pt x="4" y="1"/>
                      <a:pt x="4" y="1"/>
                    </a:cubicBezTo>
                    <a:cubicBezTo>
                      <a:pt x="4"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5" name="Google Shape;925;p25"/>
              <p:cNvSpPr/>
              <p:nvPr/>
            </p:nvSpPr>
            <p:spPr>
              <a:xfrm>
                <a:off x="7324727" y="3346451"/>
                <a:ext cx="31750" cy="20638"/>
              </a:xfrm>
              <a:custGeom>
                <a:rect b="b" l="l" r="r" t="t"/>
                <a:pathLst>
                  <a:path extrusionOk="0" h="2" w="3">
                    <a:moveTo>
                      <a:pt x="3" y="0"/>
                    </a:moveTo>
                    <a:cubicBezTo>
                      <a:pt x="3" y="0"/>
                      <a:pt x="3" y="0"/>
                      <a:pt x="2" y="0"/>
                    </a:cubicBezTo>
                    <a:cubicBezTo>
                      <a:pt x="2" y="0"/>
                      <a:pt x="2" y="0"/>
                      <a:pt x="1" y="0"/>
                    </a:cubicBezTo>
                    <a:cubicBezTo>
                      <a:pt x="1" y="0"/>
                      <a:pt x="1" y="0"/>
                      <a:pt x="1" y="0"/>
                    </a:cubicBezTo>
                    <a:cubicBezTo>
                      <a:pt x="1" y="0"/>
                      <a:pt x="0" y="0"/>
                      <a:pt x="0" y="0"/>
                    </a:cubicBezTo>
                    <a:cubicBezTo>
                      <a:pt x="0" y="1"/>
                      <a:pt x="1" y="1"/>
                      <a:pt x="1" y="1"/>
                    </a:cubicBezTo>
                    <a:cubicBezTo>
                      <a:pt x="1" y="1"/>
                      <a:pt x="1" y="1"/>
                      <a:pt x="1" y="2"/>
                    </a:cubicBezTo>
                    <a:cubicBezTo>
                      <a:pt x="2" y="2"/>
                      <a:pt x="2" y="1"/>
                      <a:pt x="2" y="1"/>
                    </a:cubicBezTo>
                    <a:cubicBezTo>
                      <a:pt x="3" y="1"/>
                      <a:pt x="3" y="1"/>
                      <a:pt x="3" y="1"/>
                    </a:cubicBezTo>
                    <a:cubicBezTo>
                      <a:pt x="3" y="1"/>
                      <a:pt x="3"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6" name="Google Shape;926;p25"/>
              <p:cNvSpPr/>
              <p:nvPr/>
            </p:nvSpPr>
            <p:spPr>
              <a:xfrm>
                <a:off x="7356477" y="3346451"/>
                <a:ext cx="33338" cy="31750"/>
              </a:xfrm>
              <a:custGeom>
                <a:rect b="b" l="l" r="r" t="t"/>
                <a:pathLst>
                  <a:path extrusionOk="0" h="3" w="3">
                    <a:moveTo>
                      <a:pt x="1" y="2"/>
                    </a:moveTo>
                    <a:cubicBezTo>
                      <a:pt x="1" y="2"/>
                      <a:pt x="1" y="3"/>
                      <a:pt x="2" y="2"/>
                    </a:cubicBezTo>
                    <a:cubicBezTo>
                      <a:pt x="2" y="2"/>
                      <a:pt x="2" y="2"/>
                      <a:pt x="2" y="2"/>
                    </a:cubicBezTo>
                    <a:cubicBezTo>
                      <a:pt x="2" y="1"/>
                      <a:pt x="2" y="1"/>
                      <a:pt x="2" y="1"/>
                    </a:cubicBezTo>
                    <a:cubicBezTo>
                      <a:pt x="2" y="0"/>
                      <a:pt x="3" y="0"/>
                      <a:pt x="2" y="0"/>
                    </a:cubicBezTo>
                    <a:cubicBezTo>
                      <a:pt x="2" y="0"/>
                      <a:pt x="2" y="0"/>
                      <a:pt x="1" y="0"/>
                    </a:cubicBezTo>
                    <a:cubicBezTo>
                      <a:pt x="1" y="0"/>
                      <a:pt x="1" y="0"/>
                      <a:pt x="1" y="0"/>
                    </a:cubicBezTo>
                    <a:cubicBezTo>
                      <a:pt x="1" y="1"/>
                      <a:pt x="1" y="1"/>
                      <a:pt x="1" y="1"/>
                    </a:cubicBezTo>
                    <a:cubicBezTo>
                      <a:pt x="0" y="1"/>
                      <a:pt x="0" y="1"/>
                      <a:pt x="0" y="2"/>
                    </a:cubicBezTo>
                    <a:cubicBezTo>
                      <a:pt x="0" y="2"/>
                      <a:pt x="0" y="2"/>
                      <a:pt x="0" y="2"/>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7" name="Google Shape;927;p25"/>
              <p:cNvSpPr/>
              <p:nvPr/>
            </p:nvSpPr>
            <p:spPr>
              <a:xfrm>
                <a:off x="7378702" y="3335339"/>
                <a:ext cx="76200" cy="42863"/>
              </a:xfrm>
              <a:custGeom>
                <a:rect b="b" l="l" r="r" t="t"/>
                <a:pathLst>
                  <a:path extrusionOk="0" h="4" w="7">
                    <a:moveTo>
                      <a:pt x="1" y="4"/>
                    </a:moveTo>
                    <a:cubicBezTo>
                      <a:pt x="1" y="4"/>
                      <a:pt x="1" y="4"/>
                      <a:pt x="2" y="4"/>
                    </a:cubicBezTo>
                    <a:cubicBezTo>
                      <a:pt x="3" y="3"/>
                      <a:pt x="3" y="3"/>
                      <a:pt x="3" y="3"/>
                    </a:cubicBezTo>
                    <a:cubicBezTo>
                      <a:pt x="4" y="3"/>
                      <a:pt x="4" y="3"/>
                      <a:pt x="5" y="3"/>
                    </a:cubicBezTo>
                    <a:cubicBezTo>
                      <a:pt x="5" y="3"/>
                      <a:pt x="6" y="3"/>
                      <a:pt x="6" y="3"/>
                    </a:cubicBezTo>
                    <a:cubicBezTo>
                      <a:pt x="6" y="3"/>
                      <a:pt x="7" y="2"/>
                      <a:pt x="7" y="2"/>
                    </a:cubicBezTo>
                    <a:cubicBezTo>
                      <a:pt x="7" y="2"/>
                      <a:pt x="7" y="1"/>
                      <a:pt x="6" y="1"/>
                    </a:cubicBezTo>
                    <a:cubicBezTo>
                      <a:pt x="6" y="1"/>
                      <a:pt x="6" y="1"/>
                      <a:pt x="6" y="1"/>
                    </a:cubicBezTo>
                    <a:cubicBezTo>
                      <a:pt x="5" y="1"/>
                      <a:pt x="5" y="1"/>
                      <a:pt x="5" y="1"/>
                    </a:cubicBezTo>
                    <a:cubicBezTo>
                      <a:pt x="4" y="1"/>
                      <a:pt x="4" y="0"/>
                      <a:pt x="4" y="0"/>
                    </a:cubicBezTo>
                    <a:cubicBezTo>
                      <a:pt x="4" y="0"/>
                      <a:pt x="3" y="1"/>
                      <a:pt x="3" y="1"/>
                    </a:cubicBezTo>
                    <a:cubicBezTo>
                      <a:pt x="3" y="1"/>
                      <a:pt x="3" y="1"/>
                      <a:pt x="2" y="2"/>
                    </a:cubicBezTo>
                    <a:cubicBezTo>
                      <a:pt x="2" y="2"/>
                      <a:pt x="2" y="2"/>
                      <a:pt x="1" y="2"/>
                    </a:cubicBezTo>
                    <a:cubicBezTo>
                      <a:pt x="1" y="2"/>
                      <a:pt x="0" y="2"/>
                      <a:pt x="0" y="3"/>
                    </a:cubicBezTo>
                    <a:cubicBezTo>
                      <a:pt x="0" y="3"/>
                      <a:pt x="0" y="3"/>
                      <a:pt x="1"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8" name="Google Shape;928;p25"/>
              <p:cNvSpPr/>
              <p:nvPr/>
            </p:nvSpPr>
            <p:spPr>
              <a:xfrm>
                <a:off x="7464427" y="3346451"/>
                <a:ext cx="87313" cy="31750"/>
              </a:xfrm>
              <a:custGeom>
                <a:rect b="b" l="l" r="r" t="t"/>
                <a:pathLst>
                  <a:path extrusionOk="0" h="3" w="8">
                    <a:moveTo>
                      <a:pt x="4" y="2"/>
                    </a:moveTo>
                    <a:cubicBezTo>
                      <a:pt x="5" y="2"/>
                      <a:pt x="5" y="2"/>
                      <a:pt x="6" y="2"/>
                    </a:cubicBezTo>
                    <a:cubicBezTo>
                      <a:pt x="6" y="1"/>
                      <a:pt x="6" y="2"/>
                      <a:pt x="7" y="1"/>
                    </a:cubicBezTo>
                    <a:cubicBezTo>
                      <a:pt x="7" y="1"/>
                      <a:pt x="8" y="2"/>
                      <a:pt x="8" y="1"/>
                    </a:cubicBezTo>
                    <a:cubicBezTo>
                      <a:pt x="8" y="1"/>
                      <a:pt x="8" y="1"/>
                      <a:pt x="8" y="1"/>
                    </a:cubicBezTo>
                    <a:cubicBezTo>
                      <a:pt x="8" y="0"/>
                      <a:pt x="8" y="0"/>
                      <a:pt x="8" y="0"/>
                    </a:cubicBezTo>
                    <a:cubicBezTo>
                      <a:pt x="8" y="0"/>
                      <a:pt x="8" y="0"/>
                      <a:pt x="7" y="0"/>
                    </a:cubicBezTo>
                    <a:cubicBezTo>
                      <a:pt x="7" y="0"/>
                      <a:pt x="6" y="0"/>
                      <a:pt x="6" y="0"/>
                    </a:cubicBezTo>
                    <a:cubicBezTo>
                      <a:pt x="5" y="1"/>
                      <a:pt x="5" y="1"/>
                      <a:pt x="4" y="1"/>
                    </a:cubicBezTo>
                    <a:cubicBezTo>
                      <a:pt x="4" y="1"/>
                      <a:pt x="4" y="0"/>
                      <a:pt x="4" y="0"/>
                    </a:cubicBezTo>
                    <a:cubicBezTo>
                      <a:pt x="3" y="0"/>
                      <a:pt x="3" y="0"/>
                      <a:pt x="2" y="0"/>
                    </a:cubicBezTo>
                    <a:cubicBezTo>
                      <a:pt x="2" y="0"/>
                      <a:pt x="2" y="0"/>
                      <a:pt x="1" y="0"/>
                    </a:cubicBezTo>
                    <a:cubicBezTo>
                      <a:pt x="1" y="1"/>
                      <a:pt x="1" y="1"/>
                      <a:pt x="0" y="1"/>
                    </a:cubicBezTo>
                    <a:cubicBezTo>
                      <a:pt x="0" y="1"/>
                      <a:pt x="0" y="1"/>
                      <a:pt x="0" y="2"/>
                    </a:cubicBezTo>
                    <a:cubicBezTo>
                      <a:pt x="0" y="2"/>
                      <a:pt x="0" y="2"/>
                      <a:pt x="0" y="2"/>
                    </a:cubicBezTo>
                    <a:cubicBezTo>
                      <a:pt x="0" y="3"/>
                      <a:pt x="1" y="2"/>
                      <a:pt x="1" y="3"/>
                    </a:cubicBezTo>
                    <a:cubicBezTo>
                      <a:pt x="1" y="3"/>
                      <a:pt x="2" y="3"/>
                      <a:pt x="2" y="3"/>
                    </a:cubicBezTo>
                    <a:cubicBezTo>
                      <a:pt x="2" y="3"/>
                      <a:pt x="3" y="3"/>
                      <a:pt x="3" y="3"/>
                    </a:cubicBezTo>
                    <a:cubicBezTo>
                      <a:pt x="4" y="3"/>
                      <a:pt x="4" y="3"/>
                      <a:pt x="4"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29" name="Google Shape;929;p25"/>
              <p:cNvSpPr/>
              <p:nvPr/>
            </p:nvSpPr>
            <p:spPr>
              <a:xfrm>
                <a:off x="7443789" y="3378201"/>
                <a:ext cx="42863" cy="33338"/>
              </a:xfrm>
              <a:custGeom>
                <a:rect b="b" l="l" r="r" t="t"/>
                <a:pathLst>
                  <a:path extrusionOk="0" h="3" w="4">
                    <a:moveTo>
                      <a:pt x="1" y="1"/>
                    </a:moveTo>
                    <a:cubicBezTo>
                      <a:pt x="1" y="2"/>
                      <a:pt x="1" y="1"/>
                      <a:pt x="2" y="2"/>
                    </a:cubicBezTo>
                    <a:cubicBezTo>
                      <a:pt x="2" y="2"/>
                      <a:pt x="2" y="2"/>
                      <a:pt x="3" y="2"/>
                    </a:cubicBezTo>
                    <a:cubicBezTo>
                      <a:pt x="3" y="2"/>
                      <a:pt x="3" y="3"/>
                      <a:pt x="3" y="3"/>
                    </a:cubicBezTo>
                    <a:cubicBezTo>
                      <a:pt x="3" y="3"/>
                      <a:pt x="4" y="3"/>
                      <a:pt x="4" y="3"/>
                    </a:cubicBezTo>
                    <a:cubicBezTo>
                      <a:pt x="4" y="2"/>
                      <a:pt x="4" y="2"/>
                      <a:pt x="4" y="2"/>
                    </a:cubicBezTo>
                    <a:cubicBezTo>
                      <a:pt x="4" y="2"/>
                      <a:pt x="4" y="1"/>
                      <a:pt x="4" y="1"/>
                    </a:cubicBezTo>
                    <a:cubicBezTo>
                      <a:pt x="4" y="1"/>
                      <a:pt x="3" y="1"/>
                      <a:pt x="3" y="1"/>
                    </a:cubicBezTo>
                    <a:cubicBezTo>
                      <a:pt x="3" y="1"/>
                      <a:pt x="3" y="0"/>
                      <a:pt x="3" y="0"/>
                    </a:cubicBezTo>
                    <a:cubicBezTo>
                      <a:pt x="2" y="0"/>
                      <a:pt x="2" y="0"/>
                      <a:pt x="2" y="0"/>
                    </a:cubicBezTo>
                    <a:cubicBezTo>
                      <a:pt x="1" y="0"/>
                      <a:pt x="1" y="0"/>
                      <a:pt x="1" y="0"/>
                    </a:cubicBezTo>
                    <a:cubicBezTo>
                      <a:pt x="0" y="0"/>
                      <a:pt x="0" y="0"/>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0" name="Google Shape;930;p25"/>
              <p:cNvSpPr/>
              <p:nvPr/>
            </p:nvSpPr>
            <p:spPr>
              <a:xfrm>
                <a:off x="7540627" y="3421064"/>
                <a:ext cx="22225" cy="22225"/>
              </a:xfrm>
              <a:custGeom>
                <a:rect b="b" l="l" r="r" t="t"/>
                <a:pathLst>
                  <a:path extrusionOk="0" h="2" w="2">
                    <a:moveTo>
                      <a:pt x="1" y="1"/>
                    </a:moveTo>
                    <a:cubicBezTo>
                      <a:pt x="2" y="1"/>
                      <a:pt x="2" y="1"/>
                      <a:pt x="2" y="1"/>
                    </a:cubicBezTo>
                    <a:cubicBezTo>
                      <a:pt x="2" y="0"/>
                      <a:pt x="2" y="0"/>
                      <a:pt x="2" y="0"/>
                    </a:cubicBezTo>
                    <a:cubicBezTo>
                      <a:pt x="2" y="0"/>
                      <a:pt x="2" y="0"/>
                      <a:pt x="1" y="0"/>
                    </a:cubicBezTo>
                    <a:cubicBezTo>
                      <a:pt x="1" y="0"/>
                      <a:pt x="1" y="0"/>
                      <a:pt x="1" y="0"/>
                    </a:cubicBezTo>
                    <a:cubicBezTo>
                      <a:pt x="0" y="0"/>
                      <a:pt x="0" y="1"/>
                      <a:pt x="0" y="1"/>
                    </a:cubicBezTo>
                    <a:cubicBezTo>
                      <a:pt x="0" y="2"/>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1" name="Google Shape;931;p25"/>
              <p:cNvSpPr/>
              <p:nvPr/>
            </p:nvSpPr>
            <p:spPr>
              <a:xfrm>
                <a:off x="7562852" y="3346451"/>
                <a:ext cx="117475" cy="74613"/>
              </a:xfrm>
              <a:custGeom>
                <a:rect b="b" l="l" r="r" t="t"/>
                <a:pathLst>
                  <a:path extrusionOk="0" h="7" w="11">
                    <a:moveTo>
                      <a:pt x="1" y="7"/>
                    </a:moveTo>
                    <a:cubicBezTo>
                      <a:pt x="1" y="7"/>
                      <a:pt x="2" y="7"/>
                      <a:pt x="2" y="6"/>
                    </a:cubicBezTo>
                    <a:cubicBezTo>
                      <a:pt x="2" y="6"/>
                      <a:pt x="2" y="6"/>
                      <a:pt x="3" y="5"/>
                    </a:cubicBezTo>
                    <a:cubicBezTo>
                      <a:pt x="3" y="5"/>
                      <a:pt x="4" y="5"/>
                      <a:pt x="4" y="5"/>
                    </a:cubicBezTo>
                    <a:cubicBezTo>
                      <a:pt x="4" y="5"/>
                      <a:pt x="4" y="4"/>
                      <a:pt x="5" y="4"/>
                    </a:cubicBezTo>
                    <a:cubicBezTo>
                      <a:pt x="5" y="4"/>
                      <a:pt x="5" y="4"/>
                      <a:pt x="6" y="4"/>
                    </a:cubicBezTo>
                    <a:cubicBezTo>
                      <a:pt x="6" y="3"/>
                      <a:pt x="6" y="3"/>
                      <a:pt x="7" y="3"/>
                    </a:cubicBezTo>
                    <a:cubicBezTo>
                      <a:pt x="7" y="3"/>
                      <a:pt x="7" y="3"/>
                      <a:pt x="8" y="3"/>
                    </a:cubicBezTo>
                    <a:cubicBezTo>
                      <a:pt x="8" y="2"/>
                      <a:pt x="9" y="2"/>
                      <a:pt x="9" y="2"/>
                    </a:cubicBezTo>
                    <a:cubicBezTo>
                      <a:pt x="10" y="2"/>
                      <a:pt x="10" y="2"/>
                      <a:pt x="10" y="1"/>
                    </a:cubicBezTo>
                    <a:cubicBezTo>
                      <a:pt x="11" y="1"/>
                      <a:pt x="10" y="1"/>
                      <a:pt x="10" y="0"/>
                    </a:cubicBezTo>
                    <a:cubicBezTo>
                      <a:pt x="9" y="0"/>
                      <a:pt x="9" y="0"/>
                      <a:pt x="8" y="0"/>
                    </a:cubicBezTo>
                    <a:cubicBezTo>
                      <a:pt x="7" y="0"/>
                      <a:pt x="7" y="0"/>
                      <a:pt x="7" y="1"/>
                    </a:cubicBezTo>
                    <a:cubicBezTo>
                      <a:pt x="6" y="1"/>
                      <a:pt x="5" y="1"/>
                      <a:pt x="5" y="1"/>
                    </a:cubicBezTo>
                    <a:cubicBezTo>
                      <a:pt x="4" y="1"/>
                      <a:pt x="4" y="1"/>
                      <a:pt x="4" y="2"/>
                    </a:cubicBezTo>
                    <a:cubicBezTo>
                      <a:pt x="4" y="2"/>
                      <a:pt x="4" y="2"/>
                      <a:pt x="3" y="3"/>
                    </a:cubicBezTo>
                    <a:cubicBezTo>
                      <a:pt x="3" y="3"/>
                      <a:pt x="3" y="3"/>
                      <a:pt x="2" y="3"/>
                    </a:cubicBezTo>
                    <a:cubicBezTo>
                      <a:pt x="2" y="3"/>
                      <a:pt x="2" y="4"/>
                      <a:pt x="1" y="4"/>
                    </a:cubicBezTo>
                    <a:cubicBezTo>
                      <a:pt x="1" y="4"/>
                      <a:pt x="0" y="4"/>
                      <a:pt x="0" y="5"/>
                    </a:cubicBezTo>
                    <a:cubicBezTo>
                      <a:pt x="0" y="5"/>
                      <a:pt x="0" y="5"/>
                      <a:pt x="0" y="6"/>
                    </a:cubicBezTo>
                    <a:cubicBezTo>
                      <a:pt x="0" y="6"/>
                      <a:pt x="0" y="6"/>
                      <a:pt x="0" y="7"/>
                    </a:cubicBezTo>
                    <a:cubicBezTo>
                      <a:pt x="0" y="7"/>
                      <a:pt x="1" y="7"/>
                      <a:pt x="1"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2" name="Google Shape;932;p25"/>
              <p:cNvSpPr/>
              <p:nvPr/>
            </p:nvSpPr>
            <p:spPr>
              <a:xfrm>
                <a:off x="7562852" y="3346451"/>
                <a:ext cx="20638" cy="11113"/>
              </a:xfrm>
              <a:custGeom>
                <a:rect b="b" l="l" r="r" t="t"/>
                <a:pathLst>
                  <a:path extrusionOk="0" h="1" w="2">
                    <a:moveTo>
                      <a:pt x="1" y="0"/>
                    </a:moveTo>
                    <a:cubicBezTo>
                      <a:pt x="0" y="0"/>
                      <a:pt x="0" y="0"/>
                      <a:pt x="0" y="0"/>
                    </a:cubicBezTo>
                    <a:cubicBezTo>
                      <a:pt x="0" y="1"/>
                      <a:pt x="0" y="1"/>
                      <a:pt x="0" y="1"/>
                    </a:cubicBezTo>
                    <a:cubicBezTo>
                      <a:pt x="0" y="1"/>
                      <a:pt x="0" y="1"/>
                      <a:pt x="1" y="1"/>
                    </a:cubicBezTo>
                    <a:cubicBezTo>
                      <a:pt x="1" y="1"/>
                      <a:pt x="1" y="1"/>
                      <a:pt x="2" y="1"/>
                    </a:cubicBezTo>
                    <a:cubicBezTo>
                      <a:pt x="2" y="1"/>
                      <a:pt x="2" y="0"/>
                      <a:pt x="2"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3" name="Google Shape;933;p25"/>
              <p:cNvSpPr/>
              <p:nvPr/>
            </p:nvSpPr>
            <p:spPr>
              <a:xfrm>
                <a:off x="7626352" y="3324226"/>
                <a:ext cx="44450" cy="22225"/>
              </a:xfrm>
              <a:custGeom>
                <a:rect b="b" l="l" r="r" t="t"/>
                <a:pathLst>
                  <a:path extrusionOk="0" h="2" w="4">
                    <a:moveTo>
                      <a:pt x="1" y="1"/>
                    </a:moveTo>
                    <a:cubicBezTo>
                      <a:pt x="1" y="1"/>
                      <a:pt x="1" y="1"/>
                      <a:pt x="1" y="1"/>
                    </a:cubicBezTo>
                    <a:cubicBezTo>
                      <a:pt x="1" y="2"/>
                      <a:pt x="2" y="2"/>
                      <a:pt x="2" y="1"/>
                    </a:cubicBezTo>
                    <a:cubicBezTo>
                      <a:pt x="2" y="1"/>
                      <a:pt x="2" y="1"/>
                      <a:pt x="3" y="1"/>
                    </a:cubicBezTo>
                    <a:cubicBezTo>
                      <a:pt x="3" y="1"/>
                      <a:pt x="3" y="1"/>
                      <a:pt x="3" y="1"/>
                    </a:cubicBezTo>
                    <a:cubicBezTo>
                      <a:pt x="4" y="0"/>
                      <a:pt x="4" y="0"/>
                      <a:pt x="3" y="0"/>
                    </a:cubicBezTo>
                    <a:cubicBezTo>
                      <a:pt x="3" y="0"/>
                      <a:pt x="3" y="0"/>
                      <a:pt x="3" y="0"/>
                    </a:cubicBezTo>
                    <a:cubicBezTo>
                      <a:pt x="2" y="0"/>
                      <a:pt x="1" y="0"/>
                      <a:pt x="1" y="1"/>
                    </a:cubicBezTo>
                    <a:cubicBezTo>
                      <a:pt x="1"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4" name="Google Shape;934;p25"/>
              <p:cNvSpPr/>
              <p:nvPr/>
            </p:nvSpPr>
            <p:spPr>
              <a:xfrm>
                <a:off x="7540627" y="3227389"/>
                <a:ext cx="42863" cy="42863"/>
              </a:xfrm>
              <a:custGeom>
                <a:rect b="b" l="l" r="r" t="t"/>
                <a:pathLst>
                  <a:path extrusionOk="0" h="4" w="4">
                    <a:moveTo>
                      <a:pt x="2" y="1"/>
                    </a:moveTo>
                    <a:cubicBezTo>
                      <a:pt x="2" y="1"/>
                      <a:pt x="2" y="1"/>
                      <a:pt x="2" y="1"/>
                    </a:cubicBezTo>
                    <a:cubicBezTo>
                      <a:pt x="1" y="1"/>
                      <a:pt x="1" y="1"/>
                      <a:pt x="1" y="1"/>
                    </a:cubicBezTo>
                    <a:cubicBezTo>
                      <a:pt x="0" y="2"/>
                      <a:pt x="0" y="2"/>
                      <a:pt x="0" y="2"/>
                    </a:cubicBezTo>
                    <a:cubicBezTo>
                      <a:pt x="0" y="3"/>
                      <a:pt x="1" y="3"/>
                      <a:pt x="1" y="3"/>
                    </a:cubicBezTo>
                    <a:cubicBezTo>
                      <a:pt x="1" y="4"/>
                      <a:pt x="1" y="4"/>
                      <a:pt x="1" y="4"/>
                    </a:cubicBezTo>
                    <a:cubicBezTo>
                      <a:pt x="1" y="4"/>
                      <a:pt x="2" y="4"/>
                      <a:pt x="2" y="4"/>
                    </a:cubicBezTo>
                    <a:cubicBezTo>
                      <a:pt x="2" y="4"/>
                      <a:pt x="2" y="4"/>
                      <a:pt x="3" y="4"/>
                    </a:cubicBezTo>
                    <a:cubicBezTo>
                      <a:pt x="3" y="4"/>
                      <a:pt x="3" y="3"/>
                      <a:pt x="3" y="3"/>
                    </a:cubicBezTo>
                    <a:cubicBezTo>
                      <a:pt x="3" y="3"/>
                      <a:pt x="3" y="3"/>
                      <a:pt x="3" y="2"/>
                    </a:cubicBezTo>
                    <a:cubicBezTo>
                      <a:pt x="3" y="2"/>
                      <a:pt x="3" y="2"/>
                      <a:pt x="3" y="2"/>
                    </a:cubicBezTo>
                    <a:cubicBezTo>
                      <a:pt x="3" y="2"/>
                      <a:pt x="3" y="1"/>
                      <a:pt x="3" y="1"/>
                    </a:cubicBezTo>
                    <a:cubicBezTo>
                      <a:pt x="3" y="1"/>
                      <a:pt x="4" y="1"/>
                      <a:pt x="4" y="1"/>
                    </a:cubicBezTo>
                    <a:cubicBezTo>
                      <a:pt x="4" y="1"/>
                      <a:pt x="4" y="0"/>
                      <a:pt x="4" y="0"/>
                    </a:cubicBezTo>
                    <a:cubicBezTo>
                      <a:pt x="3" y="0"/>
                      <a:pt x="3" y="0"/>
                      <a:pt x="3" y="0"/>
                    </a:cubicBezTo>
                    <a:cubicBezTo>
                      <a:pt x="3" y="0"/>
                      <a:pt x="3"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5" name="Google Shape;935;p25"/>
              <p:cNvSpPr/>
              <p:nvPr/>
            </p:nvSpPr>
            <p:spPr>
              <a:xfrm>
                <a:off x="7648577" y="3162301"/>
                <a:ext cx="11113" cy="11113"/>
              </a:xfrm>
              <a:custGeom>
                <a:rect b="b" l="l" r="r" t="t"/>
                <a:pathLst>
                  <a:path extrusionOk="0" h="1" w="1">
                    <a:moveTo>
                      <a:pt x="1" y="0"/>
                    </a:moveTo>
                    <a:cubicBezTo>
                      <a:pt x="1" y="0"/>
                      <a:pt x="1" y="0"/>
                      <a:pt x="1" y="0"/>
                    </a:cubicBezTo>
                    <a:cubicBezTo>
                      <a:pt x="0" y="0"/>
                      <a:pt x="0" y="0"/>
                      <a:pt x="0" y="0"/>
                    </a:cubicBezTo>
                    <a:cubicBezTo>
                      <a:pt x="0" y="0"/>
                      <a:pt x="0" y="1"/>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6" name="Google Shape;936;p25"/>
              <p:cNvSpPr/>
              <p:nvPr/>
            </p:nvSpPr>
            <p:spPr>
              <a:xfrm>
                <a:off x="7648577" y="3184526"/>
                <a:ext cx="31750" cy="31750"/>
              </a:xfrm>
              <a:custGeom>
                <a:rect b="b" l="l" r="r" t="t"/>
                <a:pathLst>
                  <a:path extrusionOk="0" h="3" w="3">
                    <a:moveTo>
                      <a:pt x="1" y="1"/>
                    </a:moveTo>
                    <a:cubicBezTo>
                      <a:pt x="1" y="1"/>
                      <a:pt x="1" y="1"/>
                      <a:pt x="1" y="1"/>
                    </a:cubicBezTo>
                    <a:cubicBezTo>
                      <a:pt x="1" y="1"/>
                      <a:pt x="1" y="1"/>
                      <a:pt x="1" y="2"/>
                    </a:cubicBezTo>
                    <a:cubicBezTo>
                      <a:pt x="1" y="2"/>
                      <a:pt x="1" y="2"/>
                      <a:pt x="2" y="2"/>
                    </a:cubicBezTo>
                    <a:cubicBezTo>
                      <a:pt x="2" y="2"/>
                      <a:pt x="2" y="3"/>
                      <a:pt x="3" y="2"/>
                    </a:cubicBezTo>
                    <a:cubicBezTo>
                      <a:pt x="3" y="2"/>
                      <a:pt x="3" y="2"/>
                      <a:pt x="3" y="2"/>
                    </a:cubicBezTo>
                    <a:cubicBezTo>
                      <a:pt x="3" y="2"/>
                      <a:pt x="3" y="2"/>
                      <a:pt x="3" y="1"/>
                    </a:cubicBezTo>
                    <a:cubicBezTo>
                      <a:pt x="3" y="1"/>
                      <a:pt x="3" y="1"/>
                      <a:pt x="3" y="0"/>
                    </a:cubicBezTo>
                    <a:cubicBezTo>
                      <a:pt x="3" y="0"/>
                      <a:pt x="3" y="0"/>
                      <a:pt x="2" y="0"/>
                    </a:cubicBezTo>
                    <a:cubicBezTo>
                      <a:pt x="2" y="0"/>
                      <a:pt x="1" y="0"/>
                      <a:pt x="1" y="0"/>
                    </a:cubicBezTo>
                    <a:cubicBezTo>
                      <a:pt x="1" y="0"/>
                      <a:pt x="0" y="0"/>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7" name="Google Shape;937;p25"/>
              <p:cNvSpPr/>
              <p:nvPr/>
            </p:nvSpPr>
            <p:spPr>
              <a:xfrm>
                <a:off x="7713664" y="3173414"/>
                <a:ext cx="74613" cy="42863"/>
              </a:xfrm>
              <a:custGeom>
                <a:rect b="b" l="l" r="r" t="t"/>
                <a:pathLst>
                  <a:path extrusionOk="0" h="4" w="7">
                    <a:moveTo>
                      <a:pt x="7" y="4"/>
                    </a:moveTo>
                    <a:cubicBezTo>
                      <a:pt x="7" y="3"/>
                      <a:pt x="7" y="3"/>
                      <a:pt x="7" y="3"/>
                    </a:cubicBezTo>
                    <a:cubicBezTo>
                      <a:pt x="7" y="2"/>
                      <a:pt x="7" y="2"/>
                      <a:pt x="6" y="1"/>
                    </a:cubicBezTo>
                    <a:cubicBezTo>
                      <a:pt x="6" y="1"/>
                      <a:pt x="5" y="1"/>
                      <a:pt x="5" y="1"/>
                    </a:cubicBezTo>
                    <a:cubicBezTo>
                      <a:pt x="5" y="1"/>
                      <a:pt x="4" y="1"/>
                      <a:pt x="4" y="0"/>
                    </a:cubicBezTo>
                    <a:cubicBezTo>
                      <a:pt x="3" y="0"/>
                      <a:pt x="3" y="1"/>
                      <a:pt x="3" y="1"/>
                    </a:cubicBezTo>
                    <a:cubicBezTo>
                      <a:pt x="2" y="1"/>
                      <a:pt x="2" y="1"/>
                      <a:pt x="2" y="0"/>
                    </a:cubicBezTo>
                    <a:cubicBezTo>
                      <a:pt x="1" y="0"/>
                      <a:pt x="1" y="0"/>
                      <a:pt x="0" y="0"/>
                    </a:cubicBezTo>
                    <a:cubicBezTo>
                      <a:pt x="0" y="1"/>
                      <a:pt x="0" y="1"/>
                      <a:pt x="0" y="1"/>
                    </a:cubicBezTo>
                    <a:cubicBezTo>
                      <a:pt x="0" y="1"/>
                      <a:pt x="0" y="2"/>
                      <a:pt x="0" y="2"/>
                    </a:cubicBezTo>
                    <a:cubicBezTo>
                      <a:pt x="0" y="2"/>
                      <a:pt x="0" y="2"/>
                      <a:pt x="0" y="3"/>
                    </a:cubicBezTo>
                    <a:cubicBezTo>
                      <a:pt x="0" y="3"/>
                      <a:pt x="0" y="3"/>
                      <a:pt x="1" y="3"/>
                    </a:cubicBezTo>
                    <a:cubicBezTo>
                      <a:pt x="1" y="2"/>
                      <a:pt x="2" y="3"/>
                      <a:pt x="3" y="3"/>
                    </a:cubicBezTo>
                    <a:cubicBezTo>
                      <a:pt x="3" y="3"/>
                      <a:pt x="4" y="2"/>
                      <a:pt x="4" y="3"/>
                    </a:cubicBezTo>
                    <a:cubicBezTo>
                      <a:pt x="4" y="3"/>
                      <a:pt x="4" y="3"/>
                      <a:pt x="5" y="3"/>
                    </a:cubicBezTo>
                    <a:cubicBezTo>
                      <a:pt x="5" y="3"/>
                      <a:pt x="5" y="4"/>
                      <a:pt x="6" y="4"/>
                    </a:cubicBezTo>
                    <a:cubicBezTo>
                      <a:pt x="6" y="4"/>
                      <a:pt x="6" y="4"/>
                      <a:pt x="7"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8" name="Google Shape;938;p25"/>
              <p:cNvSpPr/>
              <p:nvPr/>
            </p:nvSpPr>
            <p:spPr>
              <a:xfrm>
                <a:off x="7767639" y="3313114"/>
                <a:ext cx="42863" cy="33338"/>
              </a:xfrm>
              <a:custGeom>
                <a:rect b="b" l="l" r="r" t="t"/>
                <a:pathLst>
                  <a:path extrusionOk="0" h="3" w="4">
                    <a:moveTo>
                      <a:pt x="3" y="0"/>
                    </a:moveTo>
                    <a:cubicBezTo>
                      <a:pt x="3" y="0"/>
                      <a:pt x="2" y="0"/>
                      <a:pt x="2" y="0"/>
                    </a:cubicBezTo>
                    <a:cubicBezTo>
                      <a:pt x="2" y="1"/>
                      <a:pt x="2" y="1"/>
                      <a:pt x="1" y="1"/>
                    </a:cubicBezTo>
                    <a:cubicBezTo>
                      <a:pt x="1" y="2"/>
                      <a:pt x="1" y="2"/>
                      <a:pt x="1" y="2"/>
                    </a:cubicBezTo>
                    <a:cubicBezTo>
                      <a:pt x="1" y="2"/>
                      <a:pt x="0" y="2"/>
                      <a:pt x="0" y="3"/>
                    </a:cubicBezTo>
                    <a:cubicBezTo>
                      <a:pt x="0" y="3"/>
                      <a:pt x="1" y="3"/>
                      <a:pt x="1" y="3"/>
                    </a:cubicBezTo>
                    <a:cubicBezTo>
                      <a:pt x="1" y="3"/>
                      <a:pt x="1" y="3"/>
                      <a:pt x="2" y="3"/>
                    </a:cubicBezTo>
                    <a:cubicBezTo>
                      <a:pt x="2" y="3"/>
                      <a:pt x="2" y="2"/>
                      <a:pt x="2" y="2"/>
                    </a:cubicBezTo>
                    <a:cubicBezTo>
                      <a:pt x="3" y="2"/>
                      <a:pt x="3" y="2"/>
                      <a:pt x="3" y="1"/>
                    </a:cubicBezTo>
                    <a:cubicBezTo>
                      <a:pt x="4" y="1"/>
                      <a:pt x="4" y="1"/>
                      <a:pt x="4" y="0"/>
                    </a:cubicBezTo>
                    <a:cubicBezTo>
                      <a:pt x="4" y="0"/>
                      <a:pt x="3"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39" name="Google Shape;939;p25"/>
              <p:cNvSpPr/>
              <p:nvPr/>
            </p:nvSpPr>
            <p:spPr>
              <a:xfrm>
                <a:off x="7832727" y="3259139"/>
                <a:ext cx="9525" cy="11113"/>
              </a:xfrm>
              <a:custGeom>
                <a:rect b="b" l="l" r="r" t="t"/>
                <a:pathLst>
                  <a:path extrusionOk="0" h="1" w="1">
                    <a:moveTo>
                      <a:pt x="1" y="0"/>
                    </a:moveTo>
                    <a:cubicBezTo>
                      <a:pt x="0" y="0"/>
                      <a:pt x="0" y="1"/>
                      <a:pt x="0" y="1"/>
                    </a:cubicBezTo>
                    <a:cubicBezTo>
                      <a:pt x="0" y="1"/>
                      <a:pt x="1" y="1"/>
                      <a:pt x="1" y="1"/>
                    </a:cubicBezTo>
                    <a:cubicBezTo>
                      <a:pt x="1" y="1"/>
                      <a:pt x="1" y="1"/>
                      <a:pt x="1" y="0"/>
                    </a:cubicBezTo>
                    <a:cubicBezTo>
                      <a:pt x="1" y="0"/>
                      <a:pt x="1"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0" name="Google Shape;940;p25"/>
              <p:cNvSpPr/>
              <p:nvPr/>
            </p:nvSpPr>
            <p:spPr>
              <a:xfrm>
                <a:off x="7864477" y="3259139"/>
                <a:ext cx="31750" cy="53975"/>
              </a:xfrm>
              <a:custGeom>
                <a:rect b="b" l="l" r="r" t="t"/>
                <a:pathLst>
                  <a:path extrusionOk="0" h="5" w="3">
                    <a:moveTo>
                      <a:pt x="2" y="0"/>
                    </a:moveTo>
                    <a:cubicBezTo>
                      <a:pt x="2" y="0"/>
                      <a:pt x="2" y="1"/>
                      <a:pt x="2" y="1"/>
                    </a:cubicBezTo>
                    <a:cubicBezTo>
                      <a:pt x="1" y="1"/>
                      <a:pt x="1" y="1"/>
                      <a:pt x="1" y="2"/>
                    </a:cubicBezTo>
                    <a:cubicBezTo>
                      <a:pt x="0" y="2"/>
                      <a:pt x="0" y="2"/>
                      <a:pt x="0" y="3"/>
                    </a:cubicBezTo>
                    <a:cubicBezTo>
                      <a:pt x="0" y="3"/>
                      <a:pt x="0" y="4"/>
                      <a:pt x="0" y="4"/>
                    </a:cubicBezTo>
                    <a:cubicBezTo>
                      <a:pt x="0" y="5"/>
                      <a:pt x="1" y="4"/>
                      <a:pt x="1" y="4"/>
                    </a:cubicBezTo>
                    <a:cubicBezTo>
                      <a:pt x="1" y="4"/>
                      <a:pt x="1" y="4"/>
                      <a:pt x="2" y="4"/>
                    </a:cubicBezTo>
                    <a:cubicBezTo>
                      <a:pt x="2" y="3"/>
                      <a:pt x="2" y="3"/>
                      <a:pt x="2" y="2"/>
                    </a:cubicBezTo>
                    <a:cubicBezTo>
                      <a:pt x="2" y="2"/>
                      <a:pt x="3" y="1"/>
                      <a:pt x="3" y="0"/>
                    </a:cubicBezTo>
                    <a:cubicBezTo>
                      <a:pt x="2"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1" name="Google Shape;941;p25"/>
              <p:cNvSpPr/>
              <p:nvPr/>
            </p:nvSpPr>
            <p:spPr>
              <a:xfrm>
                <a:off x="7961314" y="3313114"/>
                <a:ext cx="42863" cy="44450"/>
              </a:xfrm>
              <a:custGeom>
                <a:rect b="b" l="l" r="r" t="t"/>
                <a:pathLst>
                  <a:path extrusionOk="0" h="4" w="4">
                    <a:moveTo>
                      <a:pt x="3" y="1"/>
                    </a:moveTo>
                    <a:cubicBezTo>
                      <a:pt x="3" y="0"/>
                      <a:pt x="2" y="1"/>
                      <a:pt x="2" y="1"/>
                    </a:cubicBezTo>
                    <a:cubicBezTo>
                      <a:pt x="2" y="1"/>
                      <a:pt x="2" y="1"/>
                      <a:pt x="1" y="1"/>
                    </a:cubicBezTo>
                    <a:cubicBezTo>
                      <a:pt x="1" y="2"/>
                      <a:pt x="1" y="2"/>
                      <a:pt x="1" y="2"/>
                    </a:cubicBezTo>
                    <a:cubicBezTo>
                      <a:pt x="0" y="3"/>
                      <a:pt x="0" y="3"/>
                      <a:pt x="0" y="3"/>
                    </a:cubicBezTo>
                    <a:cubicBezTo>
                      <a:pt x="0" y="3"/>
                      <a:pt x="0" y="4"/>
                      <a:pt x="0" y="4"/>
                    </a:cubicBezTo>
                    <a:cubicBezTo>
                      <a:pt x="0" y="4"/>
                      <a:pt x="1" y="4"/>
                      <a:pt x="1" y="4"/>
                    </a:cubicBezTo>
                    <a:cubicBezTo>
                      <a:pt x="1" y="4"/>
                      <a:pt x="1" y="3"/>
                      <a:pt x="2" y="3"/>
                    </a:cubicBezTo>
                    <a:cubicBezTo>
                      <a:pt x="2" y="3"/>
                      <a:pt x="3" y="3"/>
                      <a:pt x="3" y="3"/>
                    </a:cubicBezTo>
                    <a:cubicBezTo>
                      <a:pt x="3" y="3"/>
                      <a:pt x="3" y="3"/>
                      <a:pt x="3" y="2"/>
                    </a:cubicBezTo>
                    <a:cubicBezTo>
                      <a:pt x="3" y="2"/>
                      <a:pt x="4" y="2"/>
                      <a:pt x="3" y="1"/>
                    </a:cubicBezTo>
                    <a:cubicBezTo>
                      <a:pt x="3"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2" name="Google Shape;942;p25"/>
              <p:cNvSpPr/>
              <p:nvPr/>
            </p:nvSpPr>
            <p:spPr>
              <a:xfrm>
                <a:off x="7788277" y="3097214"/>
                <a:ext cx="269875" cy="269875"/>
              </a:xfrm>
              <a:custGeom>
                <a:rect b="b" l="l" r="r" t="t"/>
                <a:pathLst>
                  <a:path extrusionOk="0" h="25" w="25">
                    <a:moveTo>
                      <a:pt x="5" y="6"/>
                    </a:moveTo>
                    <a:cubicBezTo>
                      <a:pt x="5" y="7"/>
                      <a:pt x="5" y="7"/>
                      <a:pt x="5" y="7"/>
                    </a:cubicBezTo>
                    <a:cubicBezTo>
                      <a:pt x="4" y="7"/>
                      <a:pt x="4" y="7"/>
                      <a:pt x="4" y="7"/>
                    </a:cubicBezTo>
                    <a:cubicBezTo>
                      <a:pt x="3" y="7"/>
                      <a:pt x="3" y="7"/>
                      <a:pt x="3" y="7"/>
                    </a:cubicBezTo>
                    <a:cubicBezTo>
                      <a:pt x="2" y="7"/>
                      <a:pt x="3" y="8"/>
                      <a:pt x="3" y="8"/>
                    </a:cubicBezTo>
                    <a:cubicBezTo>
                      <a:pt x="3" y="8"/>
                      <a:pt x="4" y="8"/>
                      <a:pt x="4" y="8"/>
                    </a:cubicBezTo>
                    <a:cubicBezTo>
                      <a:pt x="4" y="9"/>
                      <a:pt x="4" y="9"/>
                      <a:pt x="4" y="9"/>
                    </a:cubicBezTo>
                    <a:cubicBezTo>
                      <a:pt x="5" y="10"/>
                      <a:pt x="4" y="10"/>
                      <a:pt x="4" y="10"/>
                    </a:cubicBezTo>
                    <a:cubicBezTo>
                      <a:pt x="4" y="11"/>
                      <a:pt x="4" y="11"/>
                      <a:pt x="5" y="11"/>
                    </a:cubicBezTo>
                    <a:cubicBezTo>
                      <a:pt x="5" y="12"/>
                      <a:pt x="6" y="11"/>
                      <a:pt x="6" y="11"/>
                    </a:cubicBezTo>
                    <a:cubicBezTo>
                      <a:pt x="6" y="11"/>
                      <a:pt x="6" y="11"/>
                      <a:pt x="7" y="10"/>
                    </a:cubicBezTo>
                    <a:cubicBezTo>
                      <a:pt x="7" y="10"/>
                      <a:pt x="7" y="10"/>
                      <a:pt x="7" y="10"/>
                    </a:cubicBezTo>
                    <a:cubicBezTo>
                      <a:pt x="8" y="10"/>
                      <a:pt x="7" y="11"/>
                      <a:pt x="8" y="11"/>
                    </a:cubicBezTo>
                    <a:cubicBezTo>
                      <a:pt x="8" y="11"/>
                      <a:pt x="8" y="11"/>
                      <a:pt x="9" y="11"/>
                    </a:cubicBezTo>
                    <a:cubicBezTo>
                      <a:pt x="9" y="11"/>
                      <a:pt x="9" y="11"/>
                      <a:pt x="9" y="11"/>
                    </a:cubicBezTo>
                    <a:cubicBezTo>
                      <a:pt x="10" y="12"/>
                      <a:pt x="9" y="12"/>
                      <a:pt x="10" y="12"/>
                    </a:cubicBezTo>
                    <a:cubicBezTo>
                      <a:pt x="10" y="12"/>
                      <a:pt x="10" y="12"/>
                      <a:pt x="11" y="12"/>
                    </a:cubicBezTo>
                    <a:cubicBezTo>
                      <a:pt x="12" y="13"/>
                      <a:pt x="12" y="13"/>
                      <a:pt x="13" y="13"/>
                    </a:cubicBezTo>
                    <a:cubicBezTo>
                      <a:pt x="14" y="13"/>
                      <a:pt x="14" y="13"/>
                      <a:pt x="14" y="13"/>
                    </a:cubicBezTo>
                    <a:cubicBezTo>
                      <a:pt x="15" y="14"/>
                      <a:pt x="16" y="13"/>
                      <a:pt x="16" y="14"/>
                    </a:cubicBezTo>
                    <a:cubicBezTo>
                      <a:pt x="16" y="14"/>
                      <a:pt x="16" y="14"/>
                      <a:pt x="17" y="15"/>
                    </a:cubicBezTo>
                    <a:cubicBezTo>
                      <a:pt x="17" y="15"/>
                      <a:pt x="18" y="15"/>
                      <a:pt x="18" y="16"/>
                    </a:cubicBezTo>
                    <a:cubicBezTo>
                      <a:pt x="18" y="16"/>
                      <a:pt x="18" y="16"/>
                      <a:pt x="18" y="17"/>
                    </a:cubicBezTo>
                    <a:cubicBezTo>
                      <a:pt x="18" y="17"/>
                      <a:pt x="19" y="18"/>
                      <a:pt x="19" y="18"/>
                    </a:cubicBezTo>
                    <a:cubicBezTo>
                      <a:pt x="19" y="18"/>
                      <a:pt x="19" y="19"/>
                      <a:pt x="19" y="19"/>
                    </a:cubicBezTo>
                    <a:cubicBezTo>
                      <a:pt x="20" y="20"/>
                      <a:pt x="20" y="20"/>
                      <a:pt x="20" y="21"/>
                    </a:cubicBezTo>
                    <a:cubicBezTo>
                      <a:pt x="20" y="21"/>
                      <a:pt x="20" y="21"/>
                      <a:pt x="20" y="22"/>
                    </a:cubicBezTo>
                    <a:cubicBezTo>
                      <a:pt x="20" y="22"/>
                      <a:pt x="19" y="23"/>
                      <a:pt x="20" y="23"/>
                    </a:cubicBezTo>
                    <a:cubicBezTo>
                      <a:pt x="20" y="23"/>
                      <a:pt x="20" y="23"/>
                      <a:pt x="21" y="23"/>
                    </a:cubicBezTo>
                    <a:cubicBezTo>
                      <a:pt x="21" y="23"/>
                      <a:pt x="22" y="23"/>
                      <a:pt x="22" y="23"/>
                    </a:cubicBezTo>
                    <a:cubicBezTo>
                      <a:pt x="23" y="23"/>
                      <a:pt x="23" y="23"/>
                      <a:pt x="23" y="24"/>
                    </a:cubicBezTo>
                    <a:cubicBezTo>
                      <a:pt x="23" y="24"/>
                      <a:pt x="24" y="25"/>
                      <a:pt x="24" y="25"/>
                    </a:cubicBezTo>
                    <a:cubicBezTo>
                      <a:pt x="24" y="25"/>
                      <a:pt x="24" y="25"/>
                      <a:pt x="24" y="25"/>
                    </a:cubicBezTo>
                    <a:cubicBezTo>
                      <a:pt x="24" y="21"/>
                      <a:pt x="24" y="21"/>
                      <a:pt x="24" y="21"/>
                    </a:cubicBezTo>
                    <a:cubicBezTo>
                      <a:pt x="25" y="16"/>
                      <a:pt x="25" y="16"/>
                      <a:pt x="25" y="16"/>
                    </a:cubicBezTo>
                    <a:cubicBezTo>
                      <a:pt x="25" y="11"/>
                      <a:pt x="25" y="11"/>
                      <a:pt x="25" y="11"/>
                    </a:cubicBezTo>
                    <a:cubicBezTo>
                      <a:pt x="25" y="7"/>
                      <a:pt x="25" y="7"/>
                      <a:pt x="25" y="7"/>
                    </a:cubicBezTo>
                    <a:cubicBezTo>
                      <a:pt x="25" y="7"/>
                      <a:pt x="25" y="7"/>
                      <a:pt x="25" y="7"/>
                    </a:cubicBezTo>
                    <a:cubicBezTo>
                      <a:pt x="25" y="7"/>
                      <a:pt x="25" y="6"/>
                      <a:pt x="24" y="6"/>
                    </a:cubicBezTo>
                    <a:cubicBezTo>
                      <a:pt x="24" y="6"/>
                      <a:pt x="23" y="6"/>
                      <a:pt x="23" y="6"/>
                    </a:cubicBezTo>
                    <a:cubicBezTo>
                      <a:pt x="23" y="6"/>
                      <a:pt x="22" y="6"/>
                      <a:pt x="22" y="6"/>
                    </a:cubicBezTo>
                    <a:cubicBezTo>
                      <a:pt x="21" y="6"/>
                      <a:pt x="21" y="6"/>
                      <a:pt x="20" y="5"/>
                    </a:cubicBezTo>
                    <a:cubicBezTo>
                      <a:pt x="20" y="5"/>
                      <a:pt x="20" y="5"/>
                      <a:pt x="20" y="5"/>
                    </a:cubicBezTo>
                    <a:cubicBezTo>
                      <a:pt x="20" y="5"/>
                      <a:pt x="19" y="5"/>
                      <a:pt x="19" y="5"/>
                    </a:cubicBezTo>
                    <a:cubicBezTo>
                      <a:pt x="19" y="4"/>
                      <a:pt x="19" y="4"/>
                      <a:pt x="18" y="4"/>
                    </a:cubicBezTo>
                    <a:cubicBezTo>
                      <a:pt x="18" y="4"/>
                      <a:pt x="18" y="4"/>
                      <a:pt x="17" y="4"/>
                    </a:cubicBezTo>
                    <a:cubicBezTo>
                      <a:pt x="17" y="4"/>
                      <a:pt x="16" y="4"/>
                      <a:pt x="16" y="4"/>
                    </a:cubicBezTo>
                    <a:cubicBezTo>
                      <a:pt x="16" y="5"/>
                      <a:pt x="16" y="5"/>
                      <a:pt x="16" y="6"/>
                    </a:cubicBezTo>
                    <a:cubicBezTo>
                      <a:pt x="16" y="6"/>
                      <a:pt x="15" y="6"/>
                      <a:pt x="15" y="6"/>
                    </a:cubicBezTo>
                    <a:cubicBezTo>
                      <a:pt x="15" y="6"/>
                      <a:pt x="14" y="6"/>
                      <a:pt x="14" y="6"/>
                    </a:cubicBezTo>
                    <a:cubicBezTo>
                      <a:pt x="13" y="6"/>
                      <a:pt x="13" y="7"/>
                      <a:pt x="13" y="7"/>
                    </a:cubicBezTo>
                    <a:cubicBezTo>
                      <a:pt x="13" y="7"/>
                      <a:pt x="13" y="7"/>
                      <a:pt x="12" y="7"/>
                    </a:cubicBezTo>
                    <a:cubicBezTo>
                      <a:pt x="12" y="8"/>
                      <a:pt x="13" y="8"/>
                      <a:pt x="12" y="8"/>
                    </a:cubicBezTo>
                    <a:cubicBezTo>
                      <a:pt x="12" y="8"/>
                      <a:pt x="12" y="9"/>
                      <a:pt x="12" y="9"/>
                    </a:cubicBezTo>
                    <a:cubicBezTo>
                      <a:pt x="11" y="9"/>
                      <a:pt x="11" y="9"/>
                      <a:pt x="10" y="9"/>
                    </a:cubicBezTo>
                    <a:cubicBezTo>
                      <a:pt x="10" y="8"/>
                      <a:pt x="10" y="8"/>
                      <a:pt x="10" y="8"/>
                    </a:cubicBezTo>
                    <a:cubicBezTo>
                      <a:pt x="9" y="7"/>
                      <a:pt x="9" y="7"/>
                      <a:pt x="9" y="7"/>
                    </a:cubicBezTo>
                    <a:cubicBezTo>
                      <a:pt x="9" y="6"/>
                      <a:pt x="9" y="6"/>
                      <a:pt x="9" y="6"/>
                    </a:cubicBezTo>
                    <a:cubicBezTo>
                      <a:pt x="9" y="5"/>
                      <a:pt x="9" y="5"/>
                      <a:pt x="9" y="4"/>
                    </a:cubicBezTo>
                    <a:cubicBezTo>
                      <a:pt x="8" y="3"/>
                      <a:pt x="8" y="3"/>
                      <a:pt x="8" y="3"/>
                    </a:cubicBezTo>
                    <a:cubicBezTo>
                      <a:pt x="8" y="2"/>
                      <a:pt x="8" y="2"/>
                      <a:pt x="8" y="2"/>
                    </a:cubicBezTo>
                    <a:cubicBezTo>
                      <a:pt x="7" y="1"/>
                      <a:pt x="7" y="1"/>
                      <a:pt x="7" y="1"/>
                    </a:cubicBezTo>
                    <a:cubicBezTo>
                      <a:pt x="6" y="1"/>
                      <a:pt x="6" y="1"/>
                      <a:pt x="6" y="1"/>
                    </a:cubicBezTo>
                    <a:cubicBezTo>
                      <a:pt x="5" y="1"/>
                      <a:pt x="5" y="1"/>
                      <a:pt x="5" y="1"/>
                    </a:cubicBezTo>
                    <a:cubicBezTo>
                      <a:pt x="4" y="0"/>
                      <a:pt x="4" y="0"/>
                      <a:pt x="4" y="0"/>
                    </a:cubicBezTo>
                    <a:cubicBezTo>
                      <a:pt x="3" y="0"/>
                      <a:pt x="3" y="0"/>
                      <a:pt x="3" y="1"/>
                    </a:cubicBezTo>
                    <a:cubicBezTo>
                      <a:pt x="3" y="1"/>
                      <a:pt x="2" y="1"/>
                      <a:pt x="2" y="1"/>
                    </a:cubicBezTo>
                    <a:cubicBezTo>
                      <a:pt x="1" y="1"/>
                      <a:pt x="1" y="1"/>
                      <a:pt x="1" y="2"/>
                    </a:cubicBezTo>
                    <a:cubicBezTo>
                      <a:pt x="0" y="2"/>
                      <a:pt x="1" y="2"/>
                      <a:pt x="0" y="2"/>
                    </a:cubicBezTo>
                    <a:cubicBezTo>
                      <a:pt x="0" y="3"/>
                      <a:pt x="0" y="3"/>
                      <a:pt x="0" y="3"/>
                    </a:cubicBezTo>
                    <a:cubicBezTo>
                      <a:pt x="0" y="3"/>
                      <a:pt x="0" y="4"/>
                      <a:pt x="0" y="4"/>
                    </a:cubicBezTo>
                    <a:cubicBezTo>
                      <a:pt x="0" y="4"/>
                      <a:pt x="1" y="4"/>
                      <a:pt x="1" y="4"/>
                    </a:cubicBezTo>
                    <a:cubicBezTo>
                      <a:pt x="2" y="4"/>
                      <a:pt x="2" y="4"/>
                      <a:pt x="2" y="4"/>
                    </a:cubicBezTo>
                    <a:cubicBezTo>
                      <a:pt x="2" y="4"/>
                      <a:pt x="2" y="5"/>
                      <a:pt x="2" y="5"/>
                    </a:cubicBezTo>
                    <a:cubicBezTo>
                      <a:pt x="2" y="5"/>
                      <a:pt x="3" y="5"/>
                      <a:pt x="3" y="6"/>
                    </a:cubicBezTo>
                    <a:cubicBezTo>
                      <a:pt x="3" y="6"/>
                      <a:pt x="3" y="6"/>
                      <a:pt x="4" y="6"/>
                    </a:cubicBezTo>
                    <a:cubicBezTo>
                      <a:pt x="5" y="6"/>
                      <a:pt x="5" y="6"/>
                      <a:pt x="6" y="6"/>
                    </a:cubicBezTo>
                    <a:cubicBezTo>
                      <a:pt x="6" y="6"/>
                      <a:pt x="6" y="6"/>
                      <a:pt x="7" y="6"/>
                    </a:cubicBezTo>
                    <a:cubicBezTo>
                      <a:pt x="7" y="6"/>
                      <a:pt x="7" y="6"/>
                      <a:pt x="7" y="7"/>
                    </a:cubicBezTo>
                    <a:cubicBezTo>
                      <a:pt x="7" y="7"/>
                      <a:pt x="6" y="6"/>
                      <a:pt x="5"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3" name="Google Shape;943;p25"/>
              <p:cNvSpPr/>
              <p:nvPr/>
            </p:nvSpPr>
            <p:spPr>
              <a:xfrm>
                <a:off x="9029702" y="3605214"/>
                <a:ext cx="22225" cy="33338"/>
              </a:xfrm>
              <a:custGeom>
                <a:rect b="b" l="l" r="r" t="t"/>
                <a:pathLst>
                  <a:path extrusionOk="0" h="3" w="2">
                    <a:moveTo>
                      <a:pt x="2" y="2"/>
                    </a:moveTo>
                    <a:cubicBezTo>
                      <a:pt x="2" y="1"/>
                      <a:pt x="2" y="1"/>
                      <a:pt x="2" y="0"/>
                    </a:cubicBezTo>
                    <a:cubicBezTo>
                      <a:pt x="2" y="0"/>
                      <a:pt x="2" y="0"/>
                      <a:pt x="1" y="0"/>
                    </a:cubicBezTo>
                    <a:cubicBezTo>
                      <a:pt x="1" y="0"/>
                      <a:pt x="1" y="0"/>
                      <a:pt x="0" y="0"/>
                    </a:cubicBezTo>
                    <a:cubicBezTo>
                      <a:pt x="0" y="1"/>
                      <a:pt x="0" y="1"/>
                      <a:pt x="0" y="1"/>
                    </a:cubicBezTo>
                    <a:cubicBezTo>
                      <a:pt x="0" y="2"/>
                      <a:pt x="0" y="2"/>
                      <a:pt x="0" y="2"/>
                    </a:cubicBezTo>
                    <a:cubicBezTo>
                      <a:pt x="1" y="3"/>
                      <a:pt x="1"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4" name="Google Shape;944;p25"/>
              <p:cNvSpPr/>
              <p:nvPr/>
            </p:nvSpPr>
            <p:spPr>
              <a:xfrm>
                <a:off x="8986839" y="3627439"/>
                <a:ext cx="42863" cy="42863"/>
              </a:xfrm>
              <a:custGeom>
                <a:rect b="b" l="l" r="r" t="t"/>
                <a:pathLst>
                  <a:path extrusionOk="0" h="4" w="4">
                    <a:moveTo>
                      <a:pt x="0" y="4"/>
                    </a:moveTo>
                    <a:cubicBezTo>
                      <a:pt x="1" y="4"/>
                      <a:pt x="1" y="4"/>
                      <a:pt x="2" y="4"/>
                    </a:cubicBezTo>
                    <a:cubicBezTo>
                      <a:pt x="2" y="4"/>
                      <a:pt x="3" y="4"/>
                      <a:pt x="3" y="3"/>
                    </a:cubicBezTo>
                    <a:cubicBezTo>
                      <a:pt x="3" y="3"/>
                      <a:pt x="4" y="3"/>
                      <a:pt x="4" y="3"/>
                    </a:cubicBezTo>
                    <a:cubicBezTo>
                      <a:pt x="4" y="2"/>
                      <a:pt x="4" y="2"/>
                      <a:pt x="4" y="1"/>
                    </a:cubicBezTo>
                    <a:cubicBezTo>
                      <a:pt x="4" y="1"/>
                      <a:pt x="4" y="1"/>
                      <a:pt x="3" y="1"/>
                    </a:cubicBezTo>
                    <a:cubicBezTo>
                      <a:pt x="3" y="0"/>
                      <a:pt x="3" y="0"/>
                      <a:pt x="2" y="1"/>
                    </a:cubicBezTo>
                    <a:cubicBezTo>
                      <a:pt x="2" y="1"/>
                      <a:pt x="2" y="1"/>
                      <a:pt x="1" y="1"/>
                    </a:cubicBezTo>
                    <a:cubicBezTo>
                      <a:pt x="1" y="2"/>
                      <a:pt x="0" y="2"/>
                      <a:pt x="0" y="2"/>
                    </a:cubicBezTo>
                    <a:cubicBezTo>
                      <a:pt x="0" y="3"/>
                      <a:pt x="0" y="3"/>
                      <a:pt x="0" y="3"/>
                    </a:cubicBezTo>
                    <a:cubicBezTo>
                      <a:pt x="0" y="3"/>
                      <a:pt x="0" y="4"/>
                      <a:pt x="0"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5" name="Google Shape;945;p25"/>
              <p:cNvSpPr/>
              <p:nvPr/>
            </p:nvSpPr>
            <p:spPr>
              <a:xfrm>
                <a:off x="8997952" y="3681414"/>
                <a:ext cx="22225" cy="11113"/>
              </a:xfrm>
              <a:custGeom>
                <a:rect b="b" l="l" r="r" t="t"/>
                <a:pathLst>
                  <a:path extrusionOk="0" h="1" w="2">
                    <a:moveTo>
                      <a:pt x="1" y="0"/>
                    </a:moveTo>
                    <a:cubicBezTo>
                      <a:pt x="1" y="0"/>
                      <a:pt x="0" y="0"/>
                      <a:pt x="0" y="1"/>
                    </a:cubicBezTo>
                    <a:cubicBezTo>
                      <a:pt x="0" y="1"/>
                      <a:pt x="1" y="1"/>
                      <a:pt x="1" y="1"/>
                    </a:cubicBezTo>
                    <a:cubicBezTo>
                      <a:pt x="1" y="1"/>
                      <a:pt x="1" y="1"/>
                      <a:pt x="2" y="1"/>
                    </a:cubicBezTo>
                    <a:cubicBezTo>
                      <a:pt x="2" y="0"/>
                      <a:pt x="2" y="0"/>
                      <a:pt x="2" y="0"/>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6" name="Google Shape;946;p25"/>
              <p:cNvSpPr/>
              <p:nvPr/>
            </p:nvSpPr>
            <p:spPr>
              <a:xfrm>
                <a:off x="4387852" y="708026"/>
                <a:ext cx="280988" cy="96838"/>
              </a:xfrm>
              <a:custGeom>
                <a:rect b="b" l="l" r="r" t="t"/>
                <a:pathLst>
                  <a:path extrusionOk="0" h="9" w="26">
                    <a:moveTo>
                      <a:pt x="1" y="3"/>
                    </a:moveTo>
                    <a:cubicBezTo>
                      <a:pt x="1" y="3"/>
                      <a:pt x="2" y="3"/>
                      <a:pt x="2" y="3"/>
                    </a:cubicBezTo>
                    <a:cubicBezTo>
                      <a:pt x="2" y="3"/>
                      <a:pt x="3" y="3"/>
                      <a:pt x="3" y="4"/>
                    </a:cubicBezTo>
                    <a:cubicBezTo>
                      <a:pt x="3" y="4"/>
                      <a:pt x="3" y="4"/>
                      <a:pt x="3" y="4"/>
                    </a:cubicBezTo>
                    <a:cubicBezTo>
                      <a:pt x="4" y="5"/>
                      <a:pt x="4" y="4"/>
                      <a:pt x="4" y="4"/>
                    </a:cubicBezTo>
                    <a:cubicBezTo>
                      <a:pt x="5" y="4"/>
                      <a:pt x="5" y="5"/>
                      <a:pt x="5" y="5"/>
                    </a:cubicBezTo>
                    <a:cubicBezTo>
                      <a:pt x="5" y="5"/>
                      <a:pt x="5" y="5"/>
                      <a:pt x="5" y="5"/>
                    </a:cubicBezTo>
                    <a:cubicBezTo>
                      <a:pt x="5" y="5"/>
                      <a:pt x="6" y="5"/>
                      <a:pt x="6" y="5"/>
                    </a:cubicBezTo>
                    <a:cubicBezTo>
                      <a:pt x="6" y="5"/>
                      <a:pt x="6" y="5"/>
                      <a:pt x="6" y="5"/>
                    </a:cubicBezTo>
                    <a:cubicBezTo>
                      <a:pt x="7" y="5"/>
                      <a:pt x="7" y="4"/>
                      <a:pt x="7" y="4"/>
                    </a:cubicBezTo>
                    <a:cubicBezTo>
                      <a:pt x="8" y="4"/>
                      <a:pt x="8" y="4"/>
                      <a:pt x="9" y="4"/>
                    </a:cubicBezTo>
                    <a:cubicBezTo>
                      <a:pt x="9" y="5"/>
                      <a:pt x="9" y="5"/>
                      <a:pt x="9" y="5"/>
                    </a:cubicBezTo>
                    <a:cubicBezTo>
                      <a:pt x="9" y="5"/>
                      <a:pt x="9" y="5"/>
                      <a:pt x="9" y="5"/>
                    </a:cubicBezTo>
                    <a:cubicBezTo>
                      <a:pt x="8" y="5"/>
                      <a:pt x="8" y="5"/>
                      <a:pt x="8" y="5"/>
                    </a:cubicBezTo>
                    <a:cubicBezTo>
                      <a:pt x="7" y="5"/>
                      <a:pt x="7" y="5"/>
                      <a:pt x="7" y="6"/>
                    </a:cubicBezTo>
                    <a:cubicBezTo>
                      <a:pt x="7" y="6"/>
                      <a:pt x="6" y="6"/>
                      <a:pt x="6" y="6"/>
                    </a:cubicBezTo>
                    <a:cubicBezTo>
                      <a:pt x="6" y="6"/>
                      <a:pt x="6" y="6"/>
                      <a:pt x="7" y="6"/>
                    </a:cubicBezTo>
                    <a:cubicBezTo>
                      <a:pt x="7" y="7"/>
                      <a:pt x="8" y="6"/>
                      <a:pt x="8" y="6"/>
                    </a:cubicBezTo>
                    <a:cubicBezTo>
                      <a:pt x="8" y="7"/>
                      <a:pt x="7" y="7"/>
                      <a:pt x="7" y="7"/>
                    </a:cubicBezTo>
                    <a:cubicBezTo>
                      <a:pt x="7" y="7"/>
                      <a:pt x="7" y="7"/>
                      <a:pt x="8" y="8"/>
                    </a:cubicBezTo>
                    <a:cubicBezTo>
                      <a:pt x="8" y="8"/>
                      <a:pt x="8" y="7"/>
                      <a:pt x="8" y="7"/>
                    </a:cubicBezTo>
                    <a:cubicBezTo>
                      <a:pt x="9" y="7"/>
                      <a:pt x="9" y="8"/>
                      <a:pt x="9" y="8"/>
                    </a:cubicBezTo>
                    <a:cubicBezTo>
                      <a:pt x="10" y="8"/>
                      <a:pt x="10" y="8"/>
                      <a:pt x="10" y="9"/>
                    </a:cubicBezTo>
                    <a:cubicBezTo>
                      <a:pt x="11" y="9"/>
                      <a:pt x="11" y="9"/>
                      <a:pt x="12" y="9"/>
                    </a:cubicBezTo>
                    <a:cubicBezTo>
                      <a:pt x="12" y="9"/>
                      <a:pt x="12" y="9"/>
                      <a:pt x="12" y="8"/>
                    </a:cubicBezTo>
                    <a:cubicBezTo>
                      <a:pt x="13" y="8"/>
                      <a:pt x="13" y="8"/>
                      <a:pt x="13" y="7"/>
                    </a:cubicBezTo>
                    <a:cubicBezTo>
                      <a:pt x="13" y="7"/>
                      <a:pt x="13" y="7"/>
                      <a:pt x="14" y="7"/>
                    </a:cubicBezTo>
                    <a:cubicBezTo>
                      <a:pt x="14" y="6"/>
                      <a:pt x="14" y="6"/>
                      <a:pt x="14" y="5"/>
                    </a:cubicBezTo>
                    <a:cubicBezTo>
                      <a:pt x="14" y="5"/>
                      <a:pt x="14" y="5"/>
                      <a:pt x="14" y="5"/>
                    </a:cubicBezTo>
                    <a:cubicBezTo>
                      <a:pt x="14" y="5"/>
                      <a:pt x="14" y="5"/>
                      <a:pt x="14" y="5"/>
                    </a:cubicBezTo>
                    <a:cubicBezTo>
                      <a:pt x="14" y="4"/>
                      <a:pt x="15" y="5"/>
                      <a:pt x="15" y="5"/>
                    </a:cubicBezTo>
                    <a:cubicBezTo>
                      <a:pt x="15" y="5"/>
                      <a:pt x="15" y="5"/>
                      <a:pt x="15" y="5"/>
                    </a:cubicBezTo>
                    <a:cubicBezTo>
                      <a:pt x="16" y="5"/>
                      <a:pt x="16" y="5"/>
                      <a:pt x="16" y="5"/>
                    </a:cubicBezTo>
                    <a:cubicBezTo>
                      <a:pt x="17" y="6"/>
                      <a:pt x="17" y="6"/>
                      <a:pt x="17" y="6"/>
                    </a:cubicBezTo>
                    <a:cubicBezTo>
                      <a:pt x="17" y="7"/>
                      <a:pt x="17" y="7"/>
                      <a:pt x="18" y="7"/>
                    </a:cubicBezTo>
                    <a:cubicBezTo>
                      <a:pt x="18" y="8"/>
                      <a:pt x="18" y="8"/>
                      <a:pt x="18" y="8"/>
                    </a:cubicBezTo>
                    <a:cubicBezTo>
                      <a:pt x="19" y="8"/>
                      <a:pt x="19" y="7"/>
                      <a:pt x="20" y="7"/>
                    </a:cubicBezTo>
                    <a:cubicBezTo>
                      <a:pt x="20" y="7"/>
                      <a:pt x="20" y="6"/>
                      <a:pt x="20" y="6"/>
                    </a:cubicBezTo>
                    <a:cubicBezTo>
                      <a:pt x="20" y="5"/>
                      <a:pt x="20" y="5"/>
                      <a:pt x="20" y="5"/>
                    </a:cubicBezTo>
                    <a:cubicBezTo>
                      <a:pt x="20" y="5"/>
                      <a:pt x="20" y="5"/>
                      <a:pt x="20" y="5"/>
                    </a:cubicBezTo>
                    <a:cubicBezTo>
                      <a:pt x="19" y="5"/>
                      <a:pt x="19" y="4"/>
                      <a:pt x="19" y="4"/>
                    </a:cubicBezTo>
                    <a:cubicBezTo>
                      <a:pt x="19" y="4"/>
                      <a:pt x="18" y="4"/>
                      <a:pt x="18" y="4"/>
                    </a:cubicBezTo>
                    <a:cubicBezTo>
                      <a:pt x="17" y="4"/>
                      <a:pt x="17" y="3"/>
                      <a:pt x="17" y="3"/>
                    </a:cubicBezTo>
                    <a:cubicBezTo>
                      <a:pt x="16" y="3"/>
                      <a:pt x="16" y="3"/>
                      <a:pt x="15" y="3"/>
                    </a:cubicBezTo>
                    <a:cubicBezTo>
                      <a:pt x="15" y="3"/>
                      <a:pt x="15" y="3"/>
                      <a:pt x="15" y="3"/>
                    </a:cubicBezTo>
                    <a:cubicBezTo>
                      <a:pt x="15" y="2"/>
                      <a:pt x="15" y="3"/>
                      <a:pt x="16" y="2"/>
                    </a:cubicBezTo>
                    <a:cubicBezTo>
                      <a:pt x="16" y="2"/>
                      <a:pt x="17" y="2"/>
                      <a:pt x="17" y="2"/>
                    </a:cubicBezTo>
                    <a:cubicBezTo>
                      <a:pt x="17" y="2"/>
                      <a:pt x="17" y="3"/>
                      <a:pt x="17" y="3"/>
                    </a:cubicBezTo>
                    <a:cubicBezTo>
                      <a:pt x="17" y="3"/>
                      <a:pt x="18" y="3"/>
                      <a:pt x="18" y="3"/>
                    </a:cubicBezTo>
                    <a:cubicBezTo>
                      <a:pt x="19" y="3"/>
                      <a:pt x="19" y="3"/>
                      <a:pt x="20" y="3"/>
                    </a:cubicBezTo>
                    <a:cubicBezTo>
                      <a:pt x="20" y="3"/>
                      <a:pt x="20" y="3"/>
                      <a:pt x="21" y="3"/>
                    </a:cubicBezTo>
                    <a:cubicBezTo>
                      <a:pt x="22" y="4"/>
                      <a:pt x="22" y="3"/>
                      <a:pt x="23" y="3"/>
                    </a:cubicBezTo>
                    <a:cubicBezTo>
                      <a:pt x="23" y="3"/>
                      <a:pt x="23" y="3"/>
                      <a:pt x="23" y="3"/>
                    </a:cubicBezTo>
                    <a:cubicBezTo>
                      <a:pt x="24" y="3"/>
                      <a:pt x="24" y="3"/>
                      <a:pt x="25" y="3"/>
                    </a:cubicBezTo>
                    <a:cubicBezTo>
                      <a:pt x="25" y="3"/>
                      <a:pt x="25" y="2"/>
                      <a:pt x="25" y="2"/>
                    </a:cubicBezTo>
                    <a:cubicBezTo>
                      <a:pt x="26" y="2"/>
                      <a:pt x="26" y="2"/>
                      <a:pt x="26" y="2"/>
                    </a:cubicBezTo>
                    <a:cubicBezTo>
                      <a:pt x="26" y="1"/>
                      <a:pt x="26" y="1"/>
                      <a:pt x="26" y="1"/>
                    </a:cubicBezTo>
                    <a:cubicBezTo>
                      <a:pt x="26" y="0"/>
                      <a:pt x="25" y="1"/>
                      <a:pt x="24" y="1"/>
                    </a:cubicBezTo>
                    <a:cubicBezTo>
                      <a:pt x="24" y="1"/>
                      <a:pt x="24" y="1"/>
                      <a:pt x="23" y="1"/>
                    </a:cubicBezTo>
                    <a:cubicBezTo>
                      <a:pt x="22" y="1"/>
                      <a:pt x="22" y="1"/>
                      <a:pt x="22" y="1"/>
                    </a:cubicBezTo>
                    <a:cubicBezTo>
                      <a:pt x="21" y="1"/>
                      <a:pt x="21" y="1"/>
                      <a:pt x="20" y="1"/>
                    </a:cubicBezTo>
                    <a:cubicBezTo>
                      <a:pt x="20" y="1"/>
                      <a:pt x="19" y="1"/>
                      <a:pt x="19" y="1"/>
                    </a:cubicBezTo>
                    <a:cubicBezTo>
                      <a:pt x="18" y="1"/>
                      <a:pt x="18" y="1"/>
                      <a:pt x="17" y="1"/>
                    </a:cubicBezTo>
                    <a:cubicBezTo>
                      <a:pt x="16" y="1"/>
                      <a:pt x="15" y="1"/>
                      <a:pt x="14" y="1"/>
                    </a:cubicBezTo>
                    <a:cubicBezTo>
                      <a:pt x="14" y="1"/>
                      <a:pt x="13" y="1"/>
                      <a:pt x="13" y="1"/>
                    </a:cubicBezTo>
                    <a:cubicBezTo>
                      <a:pt x="12" y="1"/>
                      <a:pt x="13" y="2"/>
                      <a:pt x="13" y="2"/>
                    </a:cubicBezTo>
                    <a:cubicBezTo>
                      <a:pt x="13" y="2"/>
                      <a:pt x="14" y="2"/>
                      <a:pt x="14" y="3"/>
                    </a:cubicBezTo>
                    <a:cubicBezTo>
                      <a:pt x="13" y="3"/>
                      <a:pt x="13" y="3"/>
                      <a:pt x="13" y="3"/>
                    </a:cubicBezTo>
                    <a:cubicBezTo>
                      <a:pt x="13" y="4"/>
                      <a:pt x="12" y="3"/>
                      <a:pt x="12" y="3"/>
                    </a:cubicBezTo>
                    <a:cubicBezTo>
                      <a:pt x="12" y="3"/>
                      <a:pt x="12" y="3"/>
                      <a:pt x="11" y="2"/>
                    </a:cubicBezTo>
                    <a:cubicBezTo>
                      <a:pt x="11" y="2"/>
                      <a:pt x="11" y="2"/>
                      <a:pt x="10" y="2"/>
                    </a:cubicBezTo>
                    <a:cubicBezTo>
                      <a:pt x="10" y="2"/>
                      <a:pt x="9" y="2"/>
                      <a:pt x="9" y="2"/>
                    </a:cubicBezTo>
                    <a:cubicBezTo>
                      <a:pt x="9" y="2"/>
                      <a:pt x="10" y="3"/>
                      <a:pt x="10" y="3"/>
                    </a:cubicBezTo>
                    <a:cubicBezTo>
                      <a:pt x="9" y="3"/>
                      <a:pt x="9" y="4"/>
                      <a:pt x="9" y="4"/>
                    </a:cubicBezTo>
                    <a:cubicBezTo>
                      <a:pt x="9" y="4"/>
                      <a:pt x="9" y="3"/>
                      <a:pt x="9" y="3"/>
                    </a:cubicBezTo>
                    <a:cubicBezTo>
                      <a:pt x="8" y="3"/>
                      <a:pt x="8" y="3"/>
                      <a:pt x="8" y="3"/>
                    </a:cubicBezTo>
                    <a:cubicBezTo>
                      <a:pt x="8" y="3"/>
                      <a:pt x="7" y="2"/>
                      <a:pt x="7" y="2"/>
                    </a:cubicBezTo>
                    <a:cubicBezTo>
                      <a:pt x="7" y="2"/>
                      <a:pt x="7" y="2"/>
                      <a:pt x="7" y="2"/>
                    </a:cubicBezTo>
                    <a:cubicBezTo>
                      <a:pt x="6" y="2"/>
                      <a:pt x="6" y="2"/>
                      <a:pt x="6" y="3"/>
                    </a:cubicBezTo>
                    <a:cubicBezTo>
                      <a:pt x="6" y="3"/>
                      <a:pt x="6" y="3"/>
                      <a:pt x="5" y="3"/>
                    </a:cubicBezTo>
                    <a:cubicBezTo>
                      <a:pt x="5" y="4"/>
                      <a:pt x="5" y="3"/>
                      <a:pt x="5" y="2"/>
                    </a:cubicBezTo>
                    <a:cubicBezTo>
                      <a:pt x="4" y="2"/>
                      <a:pt x="4" y="2"/>
                      <a:pt x="4" y="2"/>
                    </a:cubicBezTo>
                    <a:cubicBezTo>
                      <a:pt x="4" y="1"/>
                      <a:pt x="3" y="2"/>
                      <a:pt x="2" y="2"/>
                    </a:cubicBezTo>
                    <a:cubicBezTo>
                      <a:pt x="2" y="2"/>
                      <a:pt x="2" y="2"/>
                      <a:pt x="1" y="2"/>
                    </a:cubicBezTo>
                    <a:cubicBezTo>
                      <a:pt x="1" y="2"/>
                      <a:pt x="0" y="2"/>
                      <a:pt x="0" y="3"/>
                    </a:cubicBezTo>
                    <a:cubicBezTo>
                      <a:pt x="1" y="3"/>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7" name="Google Shape;947;p25"/>
              <p:cNvSpPr/>
              <p:nvPr/>
            </p:nvSpPr>
            <p:spPr>
              <a:xfrm>
                <a:off x="6892927" y="3119439"/>
                <a:ext cx="22225" cy="20638"/>
              </a:xfrm>
              <a:custGeom>
                <a:rect b="b" l="l" r="r" t="t"/>
                <a:pathLst>
                  <a:path extrusionOk="0" h="2" w="2">
                    <a:moveTo>
                      <a:pt x="1" y="2"/>
                    </a:moveTo>
                    <a:cubicBezTo>
                      <a:pt x="1" y="2"/>
                      <a:pt x="1" y="2"/>
                      <a:pt x="1" y="2"/>
                    </a:cubicBezTo>
                    <a:cubicBezTo>
                      <a:pt x="2" y="2"/>
                      <a:pt x="2" y="2"/>
                      <a:pt x="2" y="2"/>
                    </a:cubicBezTo>
                    <a:cubicBezTo>
                      <a:pt x="2" y="2"/>
                      <a:pt x="2" y="1"/>
                      <a:pt x="2" y="1"/>
                    </a:cubicBezTo>
                    <a:cubicBezTo>
                      <a:pt x="2" y="1"/>
                      <a:pt x="2" y="0"/>
                      <a:pt x="1" y="0"/>
                    </a:cubicBezTo>
                    <a:cubicBezTo>
                      <a:pt x="1" y="0"/>
                      <a:pt x="1" y="0"/>
                      <a:pt x="0" y="0"/>
                    </a:cubicBezTo>
                    <a:cubicBezTo>
                      <a:pt x="0" y="0"/>
                      <a:pt x="0" y="0"/>
                      <a:pt x="0" y="1"/>
                    </a:cubicBezTo>
                    <a:cubicBezTo>
                      <a:pt x="0" y="1"/>
                      <a:pt x="1" y="1"/>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8" name="Google Shape;948;p25"/>
              <p:cNvSpPr/>
              <p:nvPr/>
            </p:nvSpPr>
            <p:spPr>
              <a:xfrm>
                <a:off x="7486652" y="3270251"/>
                <a:ext cx="11113" cy="22225"/>
              </a:xfrm>
              <a:custGeom>
                <a:rect b="b" l="l" r="r" t="t"/>
                <a:pathLst>
                  <a:path extrusionOk="0" h="2" w="1">
                    <a:moveTo>
                      <a:pt x="1" y="1"/>
                    </a:moveTo>
                    <a:cubicBezTo>
                      <a:pt x="1" y="1"/>
                      <a:pt x="1" y="1"/>
                      <a:pt x="1" y="1"/>
                    </a:cubicBezTo>
                    <a:cubicBezTo>
                      <a:pt x="1" y="1"/>
                      <a:pt x="1" y="0"/>
                      <a:pt x="1" y="0"/>
                    </a:cubicBezTo>
                    <a:cubicBezTo>
                      <a:pt x="1" y="0"/>
                      <a:pt x="1" y="0"/>
                      <a:pt x="1" y="1"/>
                    </a:cubicBezTo>
                    <a:cubicBezTo>
                      <a:pt x="0" y="1"/>
                      <a:pt x="0" y="1"/>
                      <a:pt x="0" y="1"/>
                    </a:cubicBezTo>
                    <a:cubicBezTo>
                      <a:pt x="1" y="2"/>
                      <a:pt x="1" y="2"/>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49" name="Google Shape;949;p25"/>
              <p:cNvSpPr/>
              <p:nvPr/>
            </p:nvSpPr>
            <p:spPr>
              <a:xfrm>
                <a:off x="6924677" y="3151189"/>
                <a:ext cx="11113" cy="11113"/>
              </a:xfrm>
              <a:custGeom>
                <a:rect b="b" l="l" r="r" t="t"/>
                <a:pathLst>
                  <a:path extrusionOk="0" h="1" w="1">
                    <a:moveTo>
                      <a:pt x="0" y="1"/>
                    </a:moveTo>
                    <a:cubicBezTo>
                      <a:pt x="0" y="1"/>
                      <a:pt x="0" y="1"/>
                      <a:pt x="1" y="1"/>
                    </a:cubicBezTo>
                    <a:cubicBezTo>
                      <a:pt x="1" y="1"/>
                      <a:pt x="1" y="1"/>
                      <a:pt x="1" y="1"/>
                    </a:cubicBezTo>
                    <a:cubicBezTo>
                      <a:pt x="1" y="0"/>
                      <a:pt x="0"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0" name="Google Shape;950;p25"/>
              <p:cNvSpPr/>
              <p:nvPr/>
            </p:nvSpPr>
            <p:spPr>
              <a:xfrm>
                <a:off x="5262564" y="3270251"/>
                <a:ext cx="11113" cy="11113"/>
              </a:xfrm>
              <a:custGeom>
                <a:rect b="b" l="l" r="r" t="t"/>
                <a:pathLst>
                  <a:path extrusionOk="0" h="1" w="1">
                    <a:moveTo>
                      <a:pt x="0" y="0"/>
                    </a:moveTo>
                    <a:cubicBezTo>
                      <a:pt x="0" y="0"/>
                      <a:pt x="0" y="1"/>
                      <a:pt x="0" y="1"/>
                    </a:cubicBezTo>
                    <a:cubicBezTo>
                      <a:pt x="0" y="1"/>
                      <a:pt x="1" y="1"/>
                      <a:pt x="1" y="1"/>
                    </a:cubicBezTo>
                    <a:cubicBezTo>
                      <a:pt x="1" y="1"/>
                      <a:pt x="1" y="1"/>
                      <a:pt x="1" y="1"/>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1" name="Google Shape;951;p25"/>
              <p:cNvSpPr/>
              <p:nvPr/>
            </p:nvSpPr>
            <p:spPr>
              <a:xfrm>
                <a:off x="7853364" y="1649414"/>
                <a:ext cx="22225" cy="20638"/>
              </a:xfrm>
              <a:custGeom>
                <a:rect b="b" l="l" r="r" t="t"/>
                <a:pathLst>
                  <a:path extrusionOk="0" h="2" w="2">
                    <a:moveTo>
                      <a:pt x="2" y="0"/>
                    </a:moveTo>
                    <a:cubicBezTo>
                      <a:pt x="1" y="0"/>
                      <a:pt x="1" y="1"/>
                      <a:pt x="1" y="1"/>
                    </a:cubicBezTo>
                    <a:cubicBezTo>
                      <a:pt x="1" y="1"/>
                      <a:pt x="0" y="2"/>
                      <a:pt x="1" y="2"/>
                    </a:cubicBezTo>
                    <a:cubicBezTo>
                      <a:pt x="1" y="2"/>
                      <a:pt x="1" y="2"/>
                      <a:pt x="2" y="2"/>
                    </a:cubicBezTo>
                    <a:cubicBezTo>
                      <a:pt x="2" y="2"/>
                      <a:pt x="2" y="1"/>
                      <a:pt x="2" y="1"/>
                    </a:cubicBezTo>
                    <a:cubicBezTo>
                      <a:pt x="2" y="1"/>
                      <a:pt x="2" y="1"/>
                      <a:pt x="2" y="0"/>
                    </a:cubicBezTo>
                    <a:cubicBezTo>
                      <a:pt x="2"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2" name="Google Shape;952;p25"/>
              <p:cNvSpPr/>
              <p:nvPr/>
            </p:nvSpPr>
            <p:spPr>
              <a:xfrm>
                <a:off x="7821614" y="1670051"/>
                <a:ext cx="31750" cy="44450"/>
              </a:xfrm>
              <a:custGeom>
                <a:rect b="b" l="l" r="r" t="t"/>
                <a:pathLst>
                  <a:path extrusionOk="0" h="4" w="3">
                    <a:moveTo>
                      <a:pt x="2" y="2"/>
                    </a:moveTo>
                    <a:cubicBezTo>
                      <a:pt x="2" y="1"/>
                      <a:pt x="3" y="1"/>
                      <a:pt x="3" y="1"/>
                    </a:cubicBezTo>
                    <a:cubicBezTo>
                      <a:pt x="2" y="0"/>
                      <a:pt x="2" y="0"/>
                      <a:pt x="2" y="0"/>
                    </a:cubicBezTo>
                    <a:cubicBezTo>
                      <a:pt x="1" y="0"/>
                      <a:pt x="1" y="0"/>
                      <a:pt x="1" y="1"/>
                    </a:cubicBezTo>
                    <a:cubicBezTo>
                      <a:pt x="0" y="1"/>
                      <a:pt x="0" y="1"/>
                      <a:pt x="0" y="2"/>
                    </a:cubicBezTo>
                    <a:cubicBezTo>
                      <a:pt x="0" y="2"/>
                      <a:pt x="0" y="2"/>
                      <a:pt x="0" y="3"/>
                    </a:cubicBezTo>
                    <a:cubicBezTo>
                      <a:pt x="0" y="3"/>
                      <a:pt x="0" y="3"/>
                      <a:pt x="0" y="3"/>
                    </a:cubicBezTo>
                    <a:cubicBezTo>
                      <a:pt x="1" y="4"/>
                      <a:pt x="1" y="3"/>
                      <a:pt x="1" y="3"/>
                    </a:cubicBezTo>
                    <a:cubicBezTo>
                      <a:pt x="2" y="3"/>
                      <a:pt x="1" y="2"/>
                      <a:pt x="1" y="2"/>
                    </a:cubicBezTo>
                    <a:cubicBezTo>
                      <a:pt x="2" y="2"/>
                      <a:pt x="2"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3" name="Google Shape;953;p25"/>
              <p:cNvSpPr/>
              <p:nvPr/>
            </p:nvSpPr>
            <p:spPr>
              <a:xfrm>
                <a:off x="7486652" y="1400176"/>
                <a:ext cx="227013" cy="258763"/>
              </a:xfrm>
              <a:custGeom>
                <a:rect b="b" l="l" r="r" t="t"/>
                <a:pathLst>
                  <a:path extrusionOk="0" h="24" w="21">
                    <a:moveTo>
                      <a:pt x="19" y="22"/>
                    </a:moveTo>
                    <a:cubicBezTo>
                      <a:pt x="19" y="21"/>
                      <a:pt x="18" y="21"/>
                      <a:pt x="18" y="20"/>
                    </a:cubicBezTo>
                    <a:cubicBezTo>
                      <a:pt x="17" y="20"/>
                      <a:pt x="17" y="20"/>
                      <a:pt x="17" y="20"/>
                    </a:cubicBezTo>
                    <a:cubicBezTo>
                      <a:pt x="17" y="19"/>
                      <a:pt x="16" y="19"/>
                      <a:pt x="16" y="19"/>
                    </a:cubicBezTo>
                    <a:cubicBezTo>
                      <a:pt x="16" y="19"/>
                      <a:pt x="16" y="18"/>
                      <a:pt x="15" y="18"/>
                    </a:cubicBezTo>
                    <a:cubicBezTo>
                      <a:pt x="15" y="17"/>
                      <a:pt x="15" y="17"/>
                      <a:pt x="15" y="16"/>
                    </a:cubicBezTo>
                    <a:cubicBezTo>
                      <a:pt x="15" y="16"/>
                      <a:pt x="14" y="16"/>
                      <a:pt x="14" y="16"/>
                    </a:cubicBezTo>
                    <a:cubicBezTo>
                      <a:pt x="14" y="15"/>
                      <a:pt x="14" y="15"/>
                      <a:pt x="15" y="15"/>
                    </a:cubicBezTo>
                    <a:cubicBezTo>
                      <a:pt x="15" y="15"/>
                      <a:pt x="15" y="15"/>
                      <a:pt x="16" y="15"/>
                    </a:cubicBezTo>
                    <a:cubicBezTo>
                      <a:pt x="16" y="15"/>
                      <a:pt x="16" y="16"/>
                      <a:pt x="17" y="16"/>
                    </a:cubicBezTo>
                    <a:cubicBezTo>
                      <a:pt x="17" y="16"/>
                      <a:pt x="17" y="17"/>
                      <a:pt x="17" y="17"/>
                    </a:cubicBezTo>
                    <a:cubicBezTo>
                      <a:pt x="18" y="17"/>
                      <a:pt x="18" y="17"/>
                      <a:pt x="18" y="16"/>
                    </a:cubicBezTo>
                    <a:cubicBezTo>
                      <a:pt x="19" y="16"/>
                      <a:pt x="18" y="16"/>
                      <a:pt x="18" y="15"/>
                    </a:cubicBezTo>
                    <a:cubicBezTo>
                      <a:pt x="17" y="15"/>
                      <a:pt x="17" y="15"/>
                      <a:pt x="17" y="15"/>
                    </a:cubicBezTo>
                    <a:cubicBezTo>
                      <a:pt x="17" y="15"/>
                      <a:pt x="17" y="15"/>
                      <a:pt x="16" y="14"/>
                    </a:cubicBezTo>
                    <a:cubicBezTo>
                      <a:pt x="16" y="14"/>
                      <a:pt x="16" y="14"/>
                      <a:pt x="16" y="14"/>
                    </a:cubicBezTo>
                    <a:cubicBezTo>
                      <a:pt x="15" y="13"/>
                      <a:pt x="15" y="13"/>
                      <a:pt x="14" y="13"/>
                    </a:cubicBezTo>
                    <a:cubicBezTo>
                      <a:pt x="14" y="12"/>
                      <a:pt x="14" y="12"/>
                      <a:pt x="13" y="12"/>
                    </a:cubicBezTo>
                    <a:cubicBezTo>
                      <a:pt x="13" y="12"/>
                      <a:pt x="13" y="12"/>
                      <a:pt x="12" y="11"/>
                    </a:cubicBezTo>
                    <a:cubicBezTo>
                      <a:pt x="12" y="11"/>
                      <a:pt x="12" y="11"/>
                      <a:pt x="11" y="10"/>
                    </a:cubicBezTo>
                    <a:cubicBezTo>
                      <a:pt x="11" y="10"/>
                      <a:pt x="11" y="10"/>
                      <a:pt x="11" y="9"/>
                    </a:cubicBezTo>
                    <a:cubicBezTo>
                      <a:pt x="11" y="9"/>
                      <a:pt x="10" y="8"/>
                      <a:pt x="10" y="8"/>
                    </a:cubicBezTo>
                    <a:cubicBezTo>
                      <a:pt x="10" y="8"/>
                      <a:pt x="9" y="8"/>
                      <a:pt x="9" y="8"/>
                    </a:cubicBezTo>
                    <a:cubicBezTo>
                      <a:pt x="8" y="8"/>
                      <a:pt x="9" y="7"/>
                      <a:pt x="8" y="7"/>
                    </a:cubicBezTo>
                    <a:cubicBezTo>
                      <a:pt x="8" y="7"/>
                      <a:pt x="8" y="7"/>
                      <a:pt x="7" y="7"/>
                    </a:cubicBezTo>
                    <a:cubicBezTo>
                      <a:pt x="7" y="6"/>
                      <a:pt x="7" y="6"/>
                      <a:pt x="7" y="6"/>
                    </a:cubicBezTo>
                    <a:cubicBezTo>
                      <a:pt x="7" y="5"/>
                      <a:pt x="7" y="5"/>
                      <a:pt x="6" y="5"/>
                    </a:cubicBezTo>
                    <a:cubicBezTo>
                      <a:pt x="6" y="4"/>
                      <a:pt x="5" y="4"/>
                      <a:pt x="5" y="3"/>
                    </a:cubicBezTo>
                    <a:cubicBezTo>
                      <a:pt x="4" y="3"/>
                      <a:pt x="4" y="3"/>
                      <a:pt x="4" y="2"/>
                    </a:cubicBezTo>
                    <a:cubicBezTo>
                      <a:pt x="4" y="2"/>
                      <a:pt x="3" y="2"/>
                      <a:pt x="3" y="2"/>
                    </a:cubicBezTo>
                    <a:cubicBezTo>
                      <a:pt x="3" y="2"/>
                      <a:pt x="3" y="2"/>
                      <a:pt x="2" y="1"/>
                    </a:cubicBezTo>
                    <a:cubicBezTo>
                      <a:pt x="2" y="1"/>
                      <a:pt x="2" y="1"/>
                      <a:pt x="1" y="1"/>
                    </a:cubicBezTo>
                    <a:cubicBezTo>
                      <a:pt x="1" y="0"/>
                      <a:pt x="1" y="0"/>
                      <a:pt x="0" y="0"/>
                    </a:cubicBezTo>
                    <a:cubicBezTo>
                      <a:pt x="0" y="1"/>
                      <a:pt x="0" y="1"/>
                      <a:pt x="1" y="1"/>
                    </a:cubicBezTo>
                    <a:cubicBezTo>
                      <a:pt x="1" y="2"/>
                      <a:pt x="1" y="2"/>
                      <a:pt x="1" y="2"/>
                    </a:cubicBezTo>
                    <a:cubicBezTo>
                      <a:pt x="2" y="3"/>
                      <a:pt x="1" y="3"/>
                      <a:pt x="1" y="3"/>
                    </a:cubicBezTo>
                    <a:cubicBezTo>
                      <a:pt x="1" y="4"/>
                      <a:pt x="2" y="4"/>
                      <a:pt x="2" y="5"/>
                    </a:cubicBezTo>
                    <a:cubicBezTo>
                      <a:pt x="3" y="5"/>
                      <a:pt x="3" y="6"/>
                      <a:pt x="4" y="6"/>
                    </a:cubicBezTo>
                    <a:cubicBezTo>
                      <a:pt x="4" y="7"/>
                      <a:pt x="5" y="7"/>
                      <a:pt x="5" y="8"/>
                    </a:cubicBezTo>
                    <a:cubicBezTo>
                      <a:pt x="6" y="8"/>
                      <a:pt x="6" y="8"/>
                      <a:pt x="6" y="8"/>
                    </a:cubicBezTo>
                    <a:cubicBezTo>
                      <a:pt x="7" y="9"/>
                      <a:pt x="7" y="9"/>
                      <a:pt x="7" y="9"/>
                    </a:cubicBezTo>
                    <a:cubicBezTo>
                      <a:pt x="7" y="9"/>
                      <a:pt x="8" y="10"/>
                      <a:pt x="8" y="10"/>
                    </a:cubicBezTo>
                    <a:cubicBezTo>
                      <a:pt x="8" y="10"/>
                      <a:pt x="8" y="11"/>
                      <a:pt x="9" y="11"/>
                    </a:cubicBezTo>
                    <a:cubicBezTo>
                      <a:pt x="9" y="12"/>
                      <a:pt x="9" y="12"/>
                      <a:pt x="9" y="13"/>
                    </a:cubicBezTo>
                    <a:cubicBezTo>
                      <a:pt x="10" y="13"/>
                      <a:pt x="10" y="14"/>
                      <a:pt x="11" y="14"/>
                    </a:cubicBezTo>
                    <a:cubicBezTo>
                      <a:pt x="11" y="15"/>
                      <a:pt x="11" y="15"/>
                      <a:pt x="12" y="16"/>
                    </a:cubicBezTo>
                    <a:cubicBezTo>
                      <a:pt x="12" y="17"/>
                      <a:pt x="12" y="17"/>
                      <a:pt x="12" y="17"/>
                    </a:cubicBezTo>
                    <a:cubicBezTo>
                      <a:pt x="13" y="18"/>
                      <a:pt x="13" y="17"/>
                      <a:pt x="14" y="18"/>
                    </a:cubicBezTo>
                    <a:cubicBezTo>
                      <a:pt x="14" y="18"/>
                      <a:pt x="14" y="19"/>
                      <a:pt x="14" y="19"/>
                    </a:cubicBezTo>
                    <a:cubicBezTo>
                      <a:pt x="14" y="19"/>
                      <a:pt x="14" y="20"/>
                      <a:pt x="14" y="20"/>
                    </a:cubicBezTo>
                    <a:cubicBezTo>
                      <a:pt x="14" y="20"/>
                      <a:pt x="15" y="21"/>
                      <a:pt x="15" y="21"/>
                    </a:cubicBezTo>
                    <a:cubicBezTo>
                      <a:pt x="15" y="21"/>
                      <a:pt x="15" y="22"/>
                      <a:pt x="16" y="22"/>
                    </a:cubicBezTo>
                    <a:cubicBezTo>
                      <a:pt x="16" y="22"/>
                      <a:pt x="16" y="23"/>
                      <a:pt x="16" y="23"/>
                    </a:cubicBezTo>
                    <a:cubicBezTo>
                      <a:pt x="17" y="24"/>
                      <a:pt x="17" y="24"/>
                      <a:pt x="18" y="24"/>
                    </a:cubicBezTo>
                    <a:cubicBezTo>
                      <a:pt x="18" y="23"/>
                      <a:pt x="17" y="23"/>
                      <a:pt x="18" y="22"/>
                    </a:cubicBezTo>
                    <a:cubicBezTo>
                      <a:pt x="18" y="22"/>
                      <a:pt x="18" y="22"/>
                      <a:pt x="18" y="22"/>
                    </a:cubicBezTo>
                    <a:cubicBezTo>
                      <a:pt x="19" y="22"/>
                      <a:pt x="19" y="23"/>
                      <a:pt x="19" y="23"/>
                    </a:cubicBezTo>
                    <a:cubicBezTo>
                      <a:pt x="20" y="23"/>
                      <a:pt x="20" y="23"/>
                      <a:pt x="21" y="23"/>
                    </a:cubicBezTo>
                    <a:cubicBezTo>
                      <a:pt x="21" y="22"/>
                      <a:pt x="20" y="22"/>
                      <a:pt x="19" y="2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4" name="Google Shape;954;p25"/>
              <p:cNvSpPr/>
              <p:nvPr/>
            </p:nvSpPr>
            <p:spPr>
              <a:xfrm>
                <a:off x="6234114" y="2103439"/>
                <a:ext cx="312738" cy="161925"/>
              </a:xfrm>
              <a:custGeom>
                <a:rect b="b" l="l" r="r" t="t"/>
                <a:pathLst>
                  <a:path extrusionOk="0" h="15" w="29">
                    <a:moveTo>
                      <a:pt x="27" y="15"/>
                    </a:moveTo>
                    <a:cubicBezTo>
                      <a:pt x="28" y="15"/>
                      <a:pt x="28" y="15"/>
                      <a:pt x="28" y="15"/>
                    </a:cubicBezTo>
                    <a:cubicBezTo>
                      <a:pt x="29" y="14"/>
                      <a:pt x="28" y="14"/>
                      <a:pt x="28" y="13"/>
                    </a:cubicBezTo>
                    <a:cubicBezTo>
                      <a:pt x="28" y="13"/>
                      <a:pt x="28" y="13"/>
                      <a:pt x="28" y="13"/>
                    </a:cubicBezTo>
                    <a:cubicBezTo>
                      <a:pt x="27" y="12"/>
                      <a:pt x="27" y="12"/>
                      <a:pt x="27" y="12"/>
                    </a:cubicBezTo>
                    <a:cubicBezTo>
                      <a:pt x="27" y="11"/>
                      <a:pt x="27" y="11"/>
                      <a:pt x="27" y="10"/>
                    </a:cubicBezTo>
                    <a:cubicBezTo>
                      <a:pt x="27" y="10"/>
                      <a:pt x="27" y="10"/>
                      <a:pt x="27" y="10"/>
                    </a:cubicBezTo>
                    <a:cubicBezTo>
                      <a:pt x="27" y="10"/>
                      <a:pt x="27" y="10"/>
                      <a:pt x="26" y="10"/>
                    </a:cubicBezTo>
                    <a:cubicBezTo>
                      <a:pt x="26" y="10"/>
                      <a:pt x="26" y="10"/>
                      <a:pt x="25" y="9"/>
                    </a:cubicBezTo>
                    <a:cubicBezTo>
                      <a:pt x="25" y="9"/>
                      <a:pt x="25" y="9"/>
                      <a:pt x="24" y="9"/>
                    </a:cubicBezTo>
                    <a:cubicBezTo>
                      <a:pt x="24" y="9"/>
                      <a:pt x="24" y="8"/>
                      <a:pt x="23" y="8"/>
                    </a:cubicBezTo>
                    <a:cubicBezTo>
                      <a:pt x="23" y="8"/>
                      <a:pt x="23" y="8"/>
                      <a:pt x="22" y="8"/>
                    </a:cubicBezTo>
                    <a:cubicBezTo>
                      <a:pt x="22" y="8"/>
                      <a:pt x="21" y="9"/>
                      <a:pt x="21" y="9"/>
                    </a:cubicBezTo>
                    <a:cubicBezTo>
                      <a:pt x="20" y="9"/>
                      <a:pt x="20" y="9"/>
                      <a:pt x="19" y="8"/>
                    </a:cubicBezTo>
                    <a:cubicBezTo>
                      <a:pt x="19" y="8"/>
                      <a:pt x="19" y="7"/>
                      <a:pt x="19" y="7"/>
                    </a:cubicBezTo>
                    <a:cubicBezTo>
                      <a:pt x="18" y="7"/>
                      <a:pt x="18" y="7"/>
                      <a:pt x="18" y="7"/>
                    </a:cubicBezTo>
                    <a:cubicBezTo>
                      <a:pt x="17" y="7"/>
                      <a:pt x="17" y="7"/>
                      <a:pt x="17" y="7"/>
                    </a:cubicBezTo>
                    <a:cubicBezTo>
                      <a:pt x="16" y="7"/>
                      <a:pt x="16" y="7"/>
                      <a:pt x="16" y="6"/>
                    </a:cubicBezTo>
                    <a:cubicBezTo>
                      <a:pt x="15" y="6"/>
                      <a:pt x="15" y="6"/>
                      <a:pt x="14" y="5"/>
                    </a:cubicBezTo>
                    <a:cubicBezTo>
                      <a:pt x="14" y="5"/>
                      <a:pt x="14" y="5"/>
                      <a:pt x="13" y="5"/>
                    </a:cubicBezTo>
                    <a:cubicBezTo>
                      <a:pt x="13" y="5"/>
                      <a:pt x="13" y="5"/>
                      <a:pt x="13" y="4"/>
                    </a:cubicBezTo>
                    <a:cubicBezTo>
                      <a:pt x="12" y="4"/>
                      <a:pt x="12" y="4"/>
                      <a:pt x="12" y="4"/>
                    </a:cubicBezTo>
                    <a:cubicBezTo>
                      <a:pt x="11" y="4"/>
                      <a:pt x="11" y="4"/>
                      <a:pt x="11" y="3"/>
                    </a:cubicBezTo>
                    <a:cubicBezTo>
                      <a:pt x="10" y="3"/>
                      <a:pt x="10" y="3"/>
                      <a:pt x="10" y="3"/>
                    </a:cubicBezTo>
                    <a:cubicBezTo>
                      <a:pt x="10" y="3"/>
                      <a:pt x="9" y="2"/>
                      <a:pt x="9" y="2"/>
                    </a:cubicBezTo>
                    <a:cubicBezTo>
                      <a:pt x="9" y="2"/>
                      <a:pt x="8" y="2"/>
                      <a:pt x="8" y="2"/>
                    </a:cubicBezTo>
                    <a:cubicBezTo>
                      <a:pt x="8" y="2"/>
                      <a:pt x="8" y="2"/>
                      <a:pt x="7" y="2"/>
                    </a:cubicBezTo>
                    <a:cubicBezTo>
                      <a:pt x="7" y="2"/>
                      <a:pt x="6" y="2"/>
                      <a:pt x="6" y="2"/>
                    </a:cubicBezTo>
                    <a:cubicBezTo>
                      <a:pt x="5" y="2"/>
                      <a:pt x="5" y="1"/>
                      <a:pt x="4" y="1"/>
                    </a:cubicBezTo>
                    <a:cubicBezTo>
                      <a:pt x="4" y="0"/>
                      <a:pt x="3" y="1"/>
                      <a:pt x="3" y="0"/>
                    </a:cubicBezTo>
                    <a:cubicBezTo>
                      <a:pt x="3" y="0"/>
                      <a:pt x="3" y="0"/>
                      <a:pt x="3" y="0"/>
                    </a:cubicBezTo>
                    <a:cubicBezTo>
                      <a:pt x="3" y="1"/>
                      <a:pt x="3" y="1"/>
                      <a:pt x="3" y="1"/>
                    </a:cubicBezTo>
                    <a:cubicBezTo>
                      <a:pt x="2" y="1"/>
                      <a:pt x="2" y="2"/>
                      <a:pt x="2" y="2"/>
                    </a:cubicBezTo>
                    <a:cubicBezTo>
                      <a:pt x="1" y="2"/>
                      <a:pt x="0" y="3"/>
                      <a:pt x="1" y="3"/>
                    </a:cubicBezTo>
                    <a:cubicBezTo>
                      <a:pt x="1" y="3"/>
                      <a:pt x="1" y="4"/>
                      <a:pt x="1" y="4"/>
                    </a:cubicBezTo>
                    <a:cubicBezTo>
                      <a:pt x="1" y="4"/>
                      <a:pt x="2" y="4"/>
                      <a:pt x="2" y="4"/>
                    </a:cubicBezTo>
                    <a:cubicBezTo>
                      <a:pt x="3" y="4"/>
                      <a:pt x="3" y="4"/>
                      <a:pt x="3" y="5"/>
                    </a:cubicBezTo>
                    <a:cubicBezTo>
                      <a:pt x="3" y="5"/>
                      <a:pt x="3" y="5"/>
                      <a:pt x="4" y="6"/>
                    </a:cubicBezTo>
                    <a:cubicBezTo>
                      <a:pt x="4" y="6"/>
                      <a:pt x="4" y="6"/>
                      <a:pt x="5" y="6"/>
                    </a:cubicBezTo>
                    <a:cubicBezTo>
                      <a:pt x="5" y="6"/>
                      <a:pt x="5" y="6"/>
                      <a:pt x="6" y="6"/>
                    </a:cubicBezTo>
                    <a:cubicBezTo>
                      <a:pt x="6" y="6"/>
                      <a:pt x="7" y="7"/>
                      <a:pt x="7" y="7"/>
                    </a:cubicBezTo>
                    <a:cubicBezTo>
                      <a:pt x="8" y="7"/>
                      <a:pt x="8" y="8"/>
                      <a:pt x="8" y="8"/>
                    </a:cubicBezTo>
                    <a:cubicBezTo>
                      <a:pt x="8" y="9"/>
                      <a:pt x="8" y="9"/>
                      <a:pt x="9" y="9"/>
                    </a:cubicBezTo>
                    <a:cubicBezTo>
                      <a:pt x="9" y="9"/>
                      <a:pt x="9" y="9"/>
                      <a:pt x="10" y="9"/>
                    </a:cubicBezTo>
                    <a:cubicBezTo>
                      <a:pt x="10" y="9"/>
                      <a:pt x="10" y="9"/>
                      <a:pt x="11" y="9"/>
                    </a:cubicBezTo>
                    <a:cubicBezTo>
                      <a:pt x="11" y="10"/>
                      <a:pt x="11" y="10"/>
                      <a:pt x="12" y="10"/>
                    </a:cubicBezTo>
                    <a:cubicBezTo>
                      <a:pt x="12" y="10"/>
                      <a:pt x="12" y="11"/>
                      <a:pt x="12" y="11"/>
                    </a:cubicBezTo>
                    <a:cubicBezTo>
                      <a:pt x="12" y="11"/>
                      <a:pt x="12" y="11"/>
                      <a:pt x="13" y="11"/>
                    </a:cubicBezTo>
                    <a:cubicBezTo>
                      <a:pt x="13" y="11"/>
                      <a:pt x="13" y="11"/>
                      <a:pt x="14" y="11"/>
                    </a:cubicBezTo>
                    <a:cubicBezTo>
                      <a:pt x="14" y="11"/>
                      <a:pt x="14" y="11"/>
                      <a:pt x="15" y="11"/>
                    </a:cubicBezTo>
                    <a:cubicBezTo>
                      <a:pt x="15" y="12"/>
                      <a:pt x="15" y="12"/>
                      <a:pt x="15" y="13"/>
                    </a:cubicBezTo>
                    <a:cubicBezTo>
                      <a:pt x="16" y="13"/>
                      <a:pt x="16" y="13"/>
                      <a:pt x="17" y="13"/>
                    </a:cubicBezTo>
                    <a:cubicBezTo>
                      <a:pt x="17" y="13"/>
                      <a:pt x="18" y="13"/>
                      <a:pt x="18" y="13"/>
                    </a:cubicBezTo>
                    <a:cubicBezTo>
                      <a:pt x="18" y="13"/>
                      <a:pt x="19" y="12"/>
                      <a:pt x="19" y="12"/>
                    </a:cubicBezTo>
                    <a:cubicBezTo>
                      <a:pt x="19" y="12"/>
                      <a:pt x="20" y="12"/>
                      <a:pt x="20" y="12"/>
                    </a:cubicBezTo>
                    <a:cubicBezTo>
                      <a:pt x="20" y="13"/>
                      <a:pt x="20" y="13"/>
                      <a:pt x="21" y="13"/>
                    </a:cubicBezTo>
                    <a:cubicBezTo>
                      <a:pt x="21" y="14"/>
                      <a:pt x="21" y="14"/>
                      <a:pt x="22" y="14"/>
                    </a:cubicBezTo>
                    <a:cubicBezTo>
                      <a:pt x="22" y="14"/>
                      <a:pt x="22" y="14"/>
                      <a:pt x="23" y="14"/>
                    </a:cubicBezTo>
                    <a:cubicBezTo>
                      <a:pt x="23" y="14"/>
                      <a:pt x="23" y="14"/>
                      <a:pt x="24" y="14"/>
                    </a:cubicBezTo>
                    <a:cubicBezTo>
                      <a:pt x="24" y="14"/>
                      <a:pt x="24" y="14"/>
                      <a:pt x="25" y="14"/>
                    </a:cubicBezTo>
                    <a:cubicBezTo>
                      <a:pt x="25" y="14"/>
                      <a:pt x="26" y="14"/>
                      <a:pt x="26" y="15"/>
                    </a:cubicBezTo>
                    <a:cubicBezTo>
                      <a:pt x="26" y="15"/>
                      <a:pt x="27" y="15"/>
                      <a:pt x="27" y="1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5" name="Google Shape;955;p25"/>
              <p:cNvSpPr/>
              <p:nvPr/>
            </p:nvSpPr>
            <p:spPr>
              <a:xfrm>
                <a:off x="6904039" y="2395539"/>
                <a:ext cx="215900" cy="258763"/>
              </a:xfrm>
              <a:custGeom>
                <a:rect b="b" l="l" r="r" t="t"/>
                <a:pathLst>
                  <a:path extrusionOk="0" h="24" w="20">
                    <a:moveTo>
                      <a:pt x="2" y="3"/>
                    </a:moveTo>
                    <a:cubicBezTo>
                      <a:pt x="1" y="3"/>
                      <a:pt x="1" y="3"/>
                      <a:pt x="0" y="3"/>
                    </a:cubicBezTo>
                    <a:cubicBezTo>
                      <a:pt x="0" y="4"/>
                      <a:pt x="0" y="4"/>
                      <a:pt x="0" y="4"/>
                    </a:cubicBezTo>
                    <a:cubicBezTo>
                      <a:pt x="0" y="4"/>
                      <a:pt x="0" y="5"/>
                      <a:pt x="0" y="5"/>
                    </a:cubicBezTo>
                    <a:cubicBezTo>
                      <a:pt x="0" y="6"/>
                      <a:pt x="0" y="6"/>
                      <a:pt x="0" y="6"/>
                    </a:cubicBezTo>
                    <a:cubicBezTo>
                      <a:pt x="0" y="7"/>
                      <a:pt x="0" y="7"/>
                      <a:pt x="1" y="7"/>
                    </a:cubicBezTo>
                    <a:cubicBezTo>
                      <a:pt x="1" y="7"/>
                      <a:pt x="1" y="8"/>
                      <a:pt x="1" y="8"/>
                    </a:cubicBezTo>
                    <a:cubicBezTo>
                      <a:pt x="1" y="8"/>
                      <a:pt x="1" y="9"/>
                      <a:pt x="1" y="9"/>
                    </a:cubicBezTo>
                    <a:cubicBezTo>
                      <a:pt x="1" y="9"/>
                      <a:pt x="1" y="9"/>
                      <a:pt x="2" y="10"/>
                    </a:cubicBezTo>
                    <a:cubicBezTo>
                      <a:pt x="2" y="10"/>
                      <a:pt x="2" y="10"/>
                      <a:pt x="2" y="11"/>
                    </a:cubicBezTo>
                    <a:cubicBezTo>
                      <a:pt x="3" y="11"/>
                      <a:pt x="2" y="11"/>
                      <a:pt x="2" y="11"/>
                    </a:cubicBezTo>
                    <a:cubicBezTo>
                      <a:pt x="2" y="12"/>
                      <a:pt x="2" y="12"/>
                      <a:pt x="2" y="12"/>
                    </a:cubicBezTo>
                    <a:cubicBezTo>
                      <a:pt x="2" y="13"/>
                      <a:pt x="2" y="13"/>
                      <a:pt x="2" y="13"/>
                    </a:cubicBezTo>
                    <a:cubicBezTo>
                      <a:pt x="2" y="13"/>
                      <a:pt x="2" y="13"/>
                      <a:pt x="3" y="13"/>
                    </a:cubicBezTo>
                    <a:cubicBezTo>
                      <a:pt x="3" y="13"/>
                      <a:pt x="3" y="13"/>
                      <a:pt x="3" y="12"/>
                    </a:cubicBezTo>
                    <a:cubicBezTo>
                      <a:pt x="4" y="12"/>
                      <a:pt x="4" y="12"/>
                      <a:pt x="4" y="12"/>
                    </a:cubicBezTo>
                    <a:cubicBezTo>
                      <a:pt x="5" y="12"/>
                      <a:pt x="5" y="12"/>
                      <a:pt x="5" y="12"/>
                    </a:cubicBezTo>
                    <a:cubicBezTo>
                      <a:pt x="5" y="12"/>
                      <a:pt x="6" y="12"/>
                      <a:pt x="6" y="12"/>
                    </a:cubicBezTo>
                    <a:cubicBezTo>
                      <a:pt x="6" y="12"/>
                      <a:pt x="7" y="13"/>
                      <a:pt x="7" y="13"/>
                    </a:cubicBezTo>
                    <a:cubicBezTo>
                      <a:pt x="7" y="13"/>
                      <a:pt x="7" y="12"/>
                      <a:pt x="7" y="12"/>
                    </a:cubicBezTo>
                    <a:cubicBezTo>
                      <a:pt x="7" y="12"/>
                      <a:pt x="8" y="12"/>
                      <a:pt x="8" y="12"/>
                    </a:cubicBezTo>
                    <a:cubicBezTo>
                      <a:pt x="9" y="12"/>
                      <a:pt x="9" y="12"/>
                      <a:pt x="9" y="12"/>
                    </a:cubicBezTo>
                    <a:cubicBezTo>
                      <a:pt x="10" y="12"/>
                      <a:pt x="10" y="12"/>
                      <a:pt x="10" y="12"/>
                    </a:cubicBezTo>
                    <a:cubicBezTo>
                      <a:pt x="10" y="12"/>
                      <a:pt x="10" y="13"/>
                      <a:pt x="10" y="13"/>
                    </a:cubicBezTo>
                    <a:cubicBezTo>
                      <a:pt x="11" y="13"/>
                      <a:pt x="11" y="13"/>
                      <a:pt x="11" y="14"/>
                    </a:cubicBezTo>
                    <a:cubicBezTo>
                      <a:pt x="12" y="14"/>
                      <a:pt x="12" y="14"/>
                      <a:pt x="12" y="15"/>
                    </a:cubicBezTo>
                    <a:cubicBezTo>
                      <a:pt x="12" y="15"/>
                      <a:pt x="12" y="15"/>
                      <a:pt x="12" y="16"/>
                    </a:cubicBezTo>
                    <a:cubicBezTo>
                      <a:pt x="12" y="16"/>
                      <a:pt x="12" y="17"/>
                      <a:pt x="13" y="17"/>
                    </a:cubicBezTo>
                    <a:cubicBezTo>
                      <a:pt x="13" y="18"/>
                      <a:pt x="13" y="18"/>
                      <a:pt x="14" y="18"/>
                    </a:cubicBezTo>
                    <a:cubicBezTo>
                      <a:pt x="14" y="18"/>
                      <a:pt x="14" y="18"/>
                      <a:pt x="14" y="19"/>
                    </a:cubicBezTo>
                    <a:cubicBezTo>
                      <a:pt x="15" y="19"/>
                      <a:pt x="14" y="19"/>
                      <a:pt x="15" y="20"/>
                    </a:cubicBezTo>
                    <a:cubicBezTo>
                      <a:pt x="15" y="20"/>
                      <a:pt x="15" y="20"/>
                      <a:pt x="15" y="21"/>
                    </a:cubicBezTo>
                    <a:cubicBezTo>
                      <a:pt x="15" y="21"/>
                      <a:pt x="15" y="21"/>
                      <a:pt x="15" y="22"/>
                    </a:cubicBezTo>
                    <a:cubicBezTo>
                      <a:pt x="15" y="22"/>
                      <a:pt x="15" y="22"/>
                      <a:pt x="14" y="23"/>
                    </a:cubicBezTo>
                    <a:cubicBezTo>
                      <a:pt x="14" y="23"/>
                      <a:pt x="14" y="23"/>
                      <a:pt x="14" y="23"/>
                    </a:cubicBezTo>
                    <a:cubicBezTo>
                      <a:pt x="14" y="23"/>
                      <a:pt x="14" y="23"/>
                      <a:pt x="14" y="23"/>
                    </a:cubicBezTo>
                    <a:cubicBezTo>
                      <a:pt x="15" y="24"/>
                      <a:pt x="15" y="23"/>
                      <a:pt x="15" y="23"/>
                    </a:cubicBezTo>
                    <a:cubicBezTo>
                      <a:pt x="16" y="23"/>
                      <a:pt x="16" y="24"/>
                      <a:pt x="16" y="24"/>
                    </a:cubicBezTo>
                    <a:cubicBezTo>
                      <a:pt x="16" y="24"/>
                      <a:pt x="16" y="23"/>
                      <a:pt x="17" y="23"/>
                    </a:cubicBezTo>
                    <a:cubicBezTo>
                      <a:pt x="17" y="23"/>
                      <a:pt x="17" y="22"/>
                      <a:pt x="17" y="22"/>
                    </a:cubicBezTo>
                    <a:cubicBezTo>
                      <a:pt x="17" y="22"/>
                      <a:pt x="18" y="22"/>
                      <a:pt x="18" y="23"/>
                    </a:cubicBezTo>
                    <a:cubicBezTo>
                      <a:pt x="19" y="23"/>
                      <a:pt x="19" y="23"/>
                      <a:pt x="19" y="23"/>
                    </a:cubicBezTo>
                    <a:cubicBezTo>
                      <a:pt x="19" y="22"/>
                      <a:pt x="19" y="22"/>
                      <a:pt x="20" y="22"/>
                    </a:cubicBezTo>
                    <a:cubicBezTo>
                      <a:pt x="20" y="22"/>
                      <a:pt x="20" y="21"/>
                      <a:pt x="20" y="21"/>
                    </a:cubicBezTo>
                    <a:cubicBezTo>
                      <a:pt x="20" y="20"/>
                      <a:pt x="20" y="20"/>
                      <a:pt x="20" y="20"/>
                    </a:cubicBezTo>
                    <a:cubicBezTo>
                      <a:pt x="20" y="19"/>
                      <a:pt x="19" y="19"/>
                      <a:pt x="19" y="19"/>
                    </a:cubicBezTo>
                    <a:cubicBezTo>
                      <a:pt x="19" y="19"/>
                      <a:pt x="19" y="18"/>
                      <a:pt x="19" y="18"/>
                    </a:cubicBezTo>
                    <a:cubicBezTo>
                      <a:pt x="19" y="17"/>
                      <a:pt x="19" y="17"/>
                      <a:pt x="18" y="17"/>
                    </a:cubicBezTo>
                    <a:cubicBezTo>
                      <a:pt x="18" y="17"/>
                      <a:pt x="18" y="17"/>
                      <a:pt x="18" y="17"/>
                    </a:cubicBezTo>
                    <a:cubicBezTo>
                      <a:pt x="17" y="16"/>
                      <a:pt x="17" y="16"/>
                      <a:pt x="17" y="16"/>
                    </a:cubicBezTo>
                    <a:cubicBezTo>
                      <a:pt x="17" y="16"/>
                      <a:pt x="16" y="15"/>
                      <a:pt x="16" y="15"/>
                    </a:cubicBezTo>
                    <a:cubicBezTo>
                      <a:pt x="16" y="15"/>
                      <a:pt x="16" y="14"/>
                      <a:pt x="15" y="14"/>
                    </a:cubicBezTo>
                    <a:cubicBezTo>
                      <a:pt x="15" y="14"/>
                      <a:pt x="15" y="14"/>
                      <a:pt x="15" y="14"/>
                    </a:cubicBezTo>
                    <a:cubicBezTo>
                      <a:pt x="14" y="13"/>
                      <a:pt x="14" y="13"/>
                      <a:pt x="14" y="13"/>
                    </a:cubicBezTo>
                    <a:cubicBezTo>
                      <a:pt x="14" y="13"/>
                      <a:pt x="14" y="12"/>
                      <a:pt x="14" y="12"/>
                    </a:cubicBezTo>
                    <a:cubicBezTo>
                      <a:pt x="14" y="12"/>
                      <a:pt x="13" y="12"/>
                      <a:pt x="13" y="11"/>
                    </a:cubicBezTo>
                    <a:cubicBezTo>
                      <a:pt x="12" y="11"/>
                      <a:pt x="12" y="10"/>
                      <a:pt x="12" y="10"/>
                    </a:cubicBezTo>
                    <a:cubicBezTo>
                      <a:pt x="12" y="9"/>
                      <a:pt x="12" y="9"/>
                      <a:pt x="12" y="8"/>
                    </a:cubicBezTo>
                    <a:cubicBezTo>
                      <a:pt x="12" y="7"/>
                      <a:pt x="12" y="7"/>
                      <a:pt x="12" y="6"/>
                    </a:cubicBezTo>
                    <a:cubicBezTo>
                      <a:pt x="11" y="6"/>
                      <a:pt x="10" y="6"/>
                      <a:pt x="10" y="5"/>
                    </a:cubicBezTo>
                    <a:cubicBezTo>
                      <a:pt x="10" y="5"/>
                      <a:pt x="10" y="5"/>
                      <a:pt x="10" y="5"/>
                    </a:cubicBezTo>
                    <a:cubicBezTo>
                      <a:pt x="10" y="4"/>
                      <a:pt x="10" y="4"/>
                      <a:pt x="10" y="4"/>
                    </a:cubicBezTo>
                    <a:cubicBezTo>
                      <a:pt x="10" y="4"/>
                      <a:pt x="9" y="4"/>
                      <a:pt x="9" y="4"/>
                    </a:cubicBezTo>
                    <a:cubicBezTo>
                      <a:pt x="9" y="4"/>
                      <a:pt x="9" y="4"/>
                      <a:pt x="8" y="4"/>
                    </a:cubicBezTo>
                    <a:cubicBezTo>
                      <a:pt x="8" y="5"/>
                      <a:pt x="7" y="4"/>
                      <a:pt x="7" y="4"/>
                    </a:cubicBezTo>
                    <a:cubicBezTo>
                      <a:pt x="6" y="4"/>
                      <a:pt x="6" y="3"/>
                      <a:pt x="6" y="3"/>
                    </a:cubicBezTo>
                    <a:cubicBezTo>
                      <a:pt x="6" y="3"/>
                      <a:pt x="6" y="2"/>
                      <a:pt x="6" y="2"/>
                    </a:cubicBezTo>
                    <a:cubicBezTo>
                      <a:pt x="6" y="2"/>
                      <a:pt x="5" y="2"/>
                      <a:pt x="5" y="1"/>
                    </a:cubicBezTo>
                    <a:cubicBezTo>
                      <a:pt x="5" y="1"/>
                      <a:pt x="5" y="1"/>
                      <a:pt x="4" y="0"/>
                    </a:cubicBezTo>
                    <a:cubicBezTo>
                      <a:pt x="4" y="0"/>
                      <a:pt x="4" y="0"/>
                      <a:pt x="3" y="0"/>
                    </a:cubicBezTo>
                    <a:cubicBezTo>
                      <a:pt x="3" y="0"/>
                      <a:pt x="3" y="0"/>
                      <a:pt x="3" y="0"/>
                    </a:cubicBezTo>
                    <a:cubicBezTo>
                      <a:pt x="3" y="0"/>
                      <a:pt x="3" y="0"/>
                      <a:pt x="2" y="0"/>
                    </a:cubicBezTo>
                    <a:cubicBezTo>
                      <a:pt x="2" y="0"/>
                      <a:pt x="2" y="1"/>
                      <a:pt x="2" y="1"/>
                    </a:cubicBezTo>
                    <a:cubicBezTo>
                      <a:pt x="2" y="2"/>
                      <a:pt x="3" y="2"/>
                      <a:pt x="3" y="2"/>
                    </a:cubicBezTo>
                    <a:cubicBezTo>
                      <a:pt x="3" y="3"/>
                      <a:pt x="3" y="3"/>
                      <a:pt x="3" y="3"/>
                    </a:cubicBezTo>
                    <a:cubicBezTo>
                      <a:pt x="2" y="4"/>
                      <a:pt x="2" y="3"/>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6" name="Google Shape;956;p25"/>
              <p:cNvSpPr/>
              <p:nvPr/>
            </p:nvSpPr>
            <p:spPr>
              <a:xfrm>
                <a:off x="1171577" y="914401"/>
                <a:ext cx="1758950" cy="874713"/>
              </a:xfrm>
              <a:custGeom>
                <a:rect b="b" l="l" r="r" t="t"/>
                <a:pathLst>
                  <a:path extrusionOk="0" h="81" w="163">
                    <a:moveTo>
                      <a:pt x="83" y="62"/>
                    </a:moveTo>
                    <a:cubicBezTo>
                      <a:pt x="84" y="62"/>
                      <a:pt x="84" y="62"/>
                      <a:pt x="84" y="61"/>
                    </a:cubicBezTo>
                    <a:cubicBezTo>
                      <a:pt x="84" y="61"/>
                      <a:pt x="84" y="62"/>
                      <a:pt x="85" y="62"/>
                    </a:cubicBezTo>
                    <a:cubicBezTo>
                      <a:pt x="85" y="62"/>
                      <a:pt x="85" y="61"/>
                      <a:pt x="85" y="61"/>
                    </a:cubicBezTo>
                    <a:cubicBezTo>
                      <a:pt x="86" y="61"/>
                      <a:pt x="86" y="61"/>
                      <a:pt x="86" y="61"/>
                    </a:cubicBezTo>
                    <a:cubicBezTo>
                      <a:pt x="86" y="61"/>
                      <a:pt x="86" y="61"/>
                      <a:pt x="86" y="61"/>
                    </a:cubicBezTo>
                    <a:cubicBezTo>
                      <a:pt x="86" y="61"/>
                      <a:pt x="86" y="61"/>
                      <a:pt x="86" y="61"/>
                    </a:cubicBezTo>
                    <a:cubicBezTo>
                      <a:pt x="86" y="60"/>
                      <a:pt x="87" y="60"/>
                      <a:pt x="87" y="60"/>
                    </a:cubicBezTo>
                    <a:cubicBezTo>
                      <a:pt x="87" y="60"/>
                      <a:pt x="87" y="60"/>
                      <a:pt x="88" y="61"/>
                    </a:cubicBezTo>
                    <a:cubicBezTo>
                      <a:pt x="88" y="61"/>
                      <a:pt x="88" y="61"/>
                      <a:pt x="88" y="61"/>
                    </a:cubicBezTo>
                    <a:cubicBezTo>
                      <a:pt x="88" y="61"/>
                      <a:pt x="88" y="61"/>
                      <a:pt x="88" y="61"/>
                    </a:cubicBezTo>
                    <a:cubicBezTo>
                      <a:pt x="89" y="61"/>
                      <a:pt x="89" y="61"/>
                      <a:pt x="89" y="61"/>
                    </a:cubicBezTo>
                    <a:cubicBezTo>
                      <a:pt x="89" y="61"/>
                      <a:pt x="89" y="61"/>
                      <a:pt x="89" y="61"/>
                    </a:cubicBezTo>
                    <a:cubicBezTo>
                      <a:pt x="89" y="61"/>
                      <a:pt x="90" y="61"/>
                      <a:pt x="90" y="61"/>
                    </a:cubicBezTo>
                    <a:cubicBezTo>
                      <a:pt x="90" y="61"/>
                      <a:pt x="90" y="61"/>
                      <a:pt x="90" y="61"/>
                    </a:cubicBezTo>
                    <a:cubicBezTo>
                      <a:pt x="90" y="62"/>
                      <a:pt x="89" y="62"/>
                      <a:pt x="90" y="62"/>
                    </a:cubicBezTo>
                    <a:cubicBezTo>
                      <a:pt x="90" y="63"/>
                      <a:pt x="90" y="62"/>
                      <a:pt x="91" y="63"/>
                    </a:cubicBezTo>
                    <a:cubicBezTo>
                      <a:pt x="91" y="63"/>
                      <a:pt x="91" y="63"/>
                      <a:pt x="91" y="63"/>
                    </a:cubicBezTo>
                    <a:cubicBezTo>
                      <a:pt x="91" y="63"/>
                      <a:pt x="92" y="63"/>
                      <a:pt x="92" y="63"/>
                    </a:cubicBezTo>
                    <a:cubicBezTo>
                      <a:pt x="92" y="63"/>
                      <a:pt x="92" y="64"/>
                      <a:pt x="92" y="64"/>
                    </a:cubicBezTo>
                    <a:cubicBezTo>
                      <a:pt x="92" y="64"/>
                      <a:pt x="92" y="64"/>
                      <a:pt x="92" y="65"/>
                    </a:cubicBezTo>
                    <a:cubicBezTo>
                      <a:pt x="92" y="65"/>
                      <a:pt x="92" y="65"/>
                      <a:pt x="92" y="65"/>
                    </a:cubicBezTo>
                    <a:cubicBezTo>
                      <a:pt x="91" y="65"/>
                      <a:pt x="92" y="65"/>
                      <a:pt x="92" y="66"/>
                    </a:cubicBezTo>
                    <a:cubicBezTo>
                      <a:pt x="92" y="66"/>
                      <a:pt x="92" y="66"/>
                      <a:pt x="92" y="67"/>
                    </a:cubicBezTo>
                    <a:cubicBezTo>
                      <a:pt x="92" y="67"/>
                      <a:pt x="92" y="67"/>
                      <a:pt x="92" y="67"/>
                    </a:cubicBezTo>
                    <a:cubicBezTo>
                      <a:pt x="92" y="67"/>
                      <a:pt x="92" y="67"/>
                      <a:pt x="92" y="67"/>
                    </a:cubicBezTo>
                    <a:cubicBezTo>
                      <a:pt x="92" y="68"/>
                      <a:pt x="92" y="68"/>
                      <a:pt x="92" y="68"/>
                    </a:cubicBezTo>
                    <a:cubicBezTo>
                      <a:pt x="92" y="68"/>
                      <a:pt x="92" y="68"/>
                      <a:pt x="92" y="68"/>
                    </a:cubicBezTo>
                    <a:cubicBezTo>
                      <a:pt x="92" y="68"/>
                      <a:pt x="92" y="68"/>
                      <a:pt x="92" y="68"/>
                    </a:cubicBezTo>
                    <a:cubicBezTo>
                      <a:pt x="93" y="68"/>
                      <a:pt x="92" y="68"/>
                      <a:pt x="93" y="67"/>
                    </a:cubicBezTo>
                    <a:cubicBezTo>
                      <a:pt x="93" y="67"/>
                      <a:pt x="93" y="68"/>
                      <a:pt x="94" y="68"/>
                    </a:cubicBezTo>
                    <a:cubicBezTo>
                      <a:pt x="94" y="68"/>
                      <a:pt x="95" y="68"/>
                      <a:pt x="95" y="68"/>
                    </a:cubicBezTo>
                    <a:cubicBezTo>
                      <a:pt x="96" y="68"/>
                      <a:pt x="96" y="68"/>
                      <a:pt x="97" y="68"/>
                    </a:cubicBezTo>
                    <a:cubicBezTo>
                      <a:pt x="97" y="68"/>
                      <a:pt x="97" y="68"/>
                      <a:pt x="98" y="68"/>
                    </a:cubicBezTo>
                    <a:cubicBezTo>
                      <a:pt x="98" y="68"/>
                      <a:pt x="99" y="69"/>
                      <a:pt x="99" y="69"/>
                    </a:cubicBezTo>
                    <a:cubicBezTo>
                      <a:pt x="99" y="69"/>
                      <a:pt x="100" y="69"/>
                      <a:pt x="100" y="70"/>
                    </a:cubicBezTo>
                    <a:cubicBezTo>
                      <a:pt x="100" y="70"/>
                      <a:pt x="100" y="70"/>
                      <a:pt x="100" y="71"/>
                    </a:cubicBezTo>
                    <a:cubicBezTo>
                      <a:pt x="100" y="71"/>
                      <a:pt x="100" y="71"/>
                      <a:pt x="100" y="71"/>
                    </a:cubicBezTo>
                    <a:cubicBezTo>
                      <a:pt x="100" y="72"/>
                      <a:pt x="100" y="72"/>
                      <a:pt x="100" y="72"/>
                    </a:cubicBezTo>
                    <a:cubicBezTo>
                      <a:pt x="99" y="72"/>
                      <a:pt x="99" y="72"/>
                      <a:pt x="99" y="72"/>
                    </a:cubicBezTo>
                    <a:cubicBezTo>
                      <a:pt x="98" y="72"/>
                      <a:pt x="98" y="72"/>
                      <a:pt x="98" y="72"/>
                    </a:cubicBezTo>
                    <a:cubicBezTo>
                      <a:pt x="98" y="71"/>
                      <a:pt x="98" y="71"/>
                      <a:pt x="97" y="71"/>
                    </a:cubicBezTo>
                    <a:cubicBezTo>
                      <a:pt x="97" y="71"/>
                      <a:pt x="97" y="71"/>
                      <a:pt x="97" y="71"/>
                    </a:cubicBezTo>
                    <a:cubicBezTo>
                      <a:pt x="97" y="70"/>
                      <a:pt x="97" y="70"/>
                      <a:pt x="96" y="71"/>
                    </a:cubicBezTo>
                    <a:cubicBezTo>
                      <a:pt x="96" y="71"/>
                      <a:pt x="96" y="71"/>
                      <a:pt x="96" y="71"/>
                    </a:cubicBezTo>
                    <a:cubicBezTo>
                      <a:pt x="96" y="71"/>
                      <a:pt x="96" y="71"/>
                      <a:pt x="96" y="72"/>
                    </a:cubicBezTo>
                    <a:cubicBezTo>
                      <a:pt x="96" y="72"/>
                      <a:pt x="97" y="72"/>
                      <a:pt x="96" y="72"/>
                    </a:cubicBezTo>
                    <a:cubicBezTo>
                      <a:pt x="96" y="73"/>
                      <a:pt x="96" y="73"/>
                      <a:pt x="96" y="73"/>
                    </a:cubicBezTo>
                    <a:cubicBezTo>
                      <a:pt x="95" y="73"/>
                      <a:pt x="95" y="73"/>
                      <a:pt x="95" y="74"/>
                    </a:cubicBezTo>
                    <a:cubicBezTo>
                      <a:pt x="95" y="74"/>
                      <a:pt x="95" y="74"/>
                      <a:pt x="95" y="74"/>
                    </a:cubicBezTo>
                    <a:cubicBezTo>
                      <a:pt x="95" y="75"/>
                      <a:pt x="95" y="75"/>
                      <a:pt x="94" y="75"/>
                    </a:cubicBezTo>
                    <a:cubicBezTo>
                      <a:pt x="94" y="75"/>
                      <a:pt x="94" y="76"/>
                      <a:pt x="94" y="76"/>
                    </a:cubicBezTo>
                    <a:cubicBezTo>
                      <a:pt x="93" y="76"/>
                      <a:pt x="93" y="76"/>
                      <a:pt x="93" y="76"/>
                    </a:cubicBezTo>
                    <a:cubicBezTo>
                      <a:pt x="93" y="76"/>
                      <a:pt x="93" y="76"/>
                      <a:pt x="93" y="76"/>
                    </a:cubicBezTo>
                    <a:cubicBezTo>
                      <a:pt x="93" y="76"/>
                      <a:pt x="93" y="76"/>
                      <a:pt x="93" y="76"/>
                    </a:cubicBezTo>
                    <a:cubicBezTo>
                      <a:pt x="92" y="77"/>
                      <a:pt x="92" y="77"/>
                      <a:pt x="92" y="78"/>
                    </a:cubicBezTo>
                    <a:cubicBezTo>
                      <a:pt x="91" y="78"/>
                      <a:pt x="91" y="78"/>
                      <a:pt x="91" y="79"/>
                    </a:cubicBezTo>
                    <a:cubicBezTo>
                      <a:pt x="91" y="79"/>
                      <a:pt x="90" y="78"/>
                      <a:pt x="90" y="79"/>
                    </a:cubicBezTo>
                    <a:cubicBezTo>
                      <a:pt x="90" y="79"/>
                      <a:pt x="90" y="79"/>
                      <a:pt x="89" y="79"/>
                    </a:cubicBezTo>
                    <a:cubicBezTo>
                      <a:pt x="89" y="79"/>
                      <a:pt x="89" y="79"/>
                      <a:pt x="89" y="80"/>
                    </a:cubicBezTo>
                    <a:cubicBezTo>
                      <a:pt x="89" y="80"/>
                      <a:pt x="89" y="80"/>
                      <a:pt x="89" y="81"/>
                    </a:cubicBezTo>
                    <a:cubicBezTo>
                      <a:pt x="89" y="81"/>
                      <a:pt x="89" y="81"/>
                      <a:pt x="89" y="81"/>
                    </a:cubicBezTo>
                    <a:cubicBezTo>
                      <a:pt x="89" y="81"/>
                      <a:pt x="89" y="80"/>
                      <a:pt x="90" y="80"/>
                    </a:cubicBezTo>
                    <a:cubicBezTo>
                      <a:pt x="90" y="80"/>
                      <a:pt x="90" y="80"/>
                      <a:pt x="90" y="80"/>
                    </a:cubicBezTo>
                    <a:cubicBezTo>
                      <a:pt x="91" y="80"/>
                      <a:pt x="91" y="80"/>
                      <a:pt x="91" y="80"/>
                    </a:cubicBezTo>
                    <a:cubicBezTo>
                      <a:pt x="91" y="80"/>
                      <a:pt x="91" y="79"/>
                      <a:pt x="92" y="79"/>
                    </a:cubicBezTo>
                    <a:cubicBezTo>
                      <a:pt x="92" y="79"/>
                      <a:pt x="92" y="79"/>
                      <a:pt x="92" y="79"/>
                    </a:cubicBezTo>
                    <a:cubicBezTo>
                      <a:pt x="93" y="79"/>
                      <a:pt x="93" y="79"/>
                      <a:pt x="93" y="79"/>
                    </a:cubicBezTo>
                    <a:cubicBezTo>
                      <a:pt x="93" y="79"/>
                      <a:pt x="93" y="78"/>
                      <a:pt x="94" y="78"/>
                    </a:cubicBezTo>
                    <a:cubicBezTo>
                      <a:pt x="94" y="78"/>
                      <a:pt x="94" y="78"/>
                      <a:pt x="94" y="78"/>
                    </a:cubicBezTo>
                    <a:cubicBezTo>
                      <a:pt x="95" y="78"/>
                      <a:pt x="95" y="78"/>
                      <a:pt x="95" y="78"/>
                    </a:cubicBezTo>
                    <a:cubicBezTo>
                      <a:pt x="96" y="78"/>
                      <a:pt x="96" y="78"/>
                      <a:pt x="96" y="78"/>
                    </a:cubicBezTo>
                    <a:cubicBezTo>
                      <a:pt x="97" y="78"/>
                      <a:pt x="97" y="78"/>
                      <a:pt x="97" y="78"/>
                    </a:cubicBezTo>
                    <a:cubicBezTo>
                      <a:pt x="97" y="78"/>
                      <a:pt x="98" y="78"/>
                      <a:pt x="98" y="77"/>
                    </a:cubicBezTo>
                    <a:cubicBezTo>
                      <a:pt x="98" y="77"/>
                      <a:pt x="98" y="77"/>
                      <a:pt x="99" y="77"/>
                    </a:cubicBezTo>
                    <a:cubicBezTo>
                      <a:pt x="99" y="77"/>
                      <a:pt x="99" y="77"/>
                      <a:pt x="99" y="77"/>
                    </a:cubicBezTo>
                    <a:cubicBezTo>
                      <a:pt x="99" y="76"/>
                      <a:pt x="99" y="76"/>
                      <a:pt x="99" y="76"/>
                    </a:cubicBezTo>
                    <a:cubicBezTo>
                      <a:pt x="99" y="76"/>
                      <a:pt x="99" y="76"/>
                      <a:pt x="99" y="76"/>
                    </a:cubicBezTo>
                    <a:cubicBezTo>
                      <a:pt x="99" y="76"/>
                      <a:pt x="99" y="76"/>
                      <a:pt x="99" y="75"/>
                    </a:cubicBezTo>
                    <a:cubicBezTo>
                      <a:pt x="99" y="75"/>
                      <a:pt x="100" y="75"/>
                      <a:pt x="100" y="75"/>
                    </a:cubicBezTo>
                    <a:cubicBezTo>
                      <a:pt x="100" y="75"/>
                      <a:pt x="101" y="75"/>
                      <a:pt x="101" y="75"/>
                    </a:cubicBezTo>
                    <a:cubicBezTo>
                      <a:pt x="102" y="75"/>
                      <a:pt x="102" y="74"/>
                      <a:pt x="102" y="74"/>
                    </a:cubicBezTo>
                    <a:cubicBezTo>
                      <a:pt x="103" y="74"/>
                      <a:pt x="103" y="74"/>
                      <a:pt x="104" y="74"/>
                    </a:cubicBezTo>
                    <a:cubicBezTo>
                      <a:pt x="104" y="74"/>
                      <a:pt x="104" y="74"/>
                      <a:pt x="104" y="74"/>
                    </a:cubicBezTo>
                    <a:cubicBezTo>
                      <a:pt x="105" y="74"/>
                      <a:pt x="105" y="74"/>
                      <a:pt x="105" y="74"/>
                    </a:cubicBezTo>
                    <a:cubicBezTo>
                      <a:pt x="105" y="74"/>
                      <a:pt x="105" y="74"/>
                      <a:pt x="106" y="74"/>
                    </a:cubicBezTo>
                    <a:cubicBezTo>
                      <a:pt x="106" y="74"/>
                      <a:pt x="106" y="74"/>
                      <a:pt x="106" y="74"/>
                    </a:cubicBezTo>
                    <a:cubicBezTo>
                      <a:pt x="107" y="74"/>
                      <a:pt x="107" y="74"/>
                      <a:pt x="107" y="73"/>
                    </a:cubicBezTo>
                    <a:cubicBezTo>
                      <a:pt x="107" y="73"/>
                      <a:pt x="108" y="73"/>
                      <a:pt x="108" y="73"/>
                    </a:cubicBezTo>
                    <a:cubicBezTo>
                      <a:pt x="108" y="73"/>
                      <a:pt x="108" y="73"/>
                      <a:pt x="108" y="73"/>
                    </a:cubicBezTo>
                    <a:cubicBezTo>
                      <a:pt x="108" y="73"/>
                      <a:pt x="109" y="73"/>
                      <a:pt x="109" y="72"/>
                    </a:cubicBezTo>
                    <a:cubicBezTo>
                      <a:pt x="110" y="72"/>
                      <a:pt x="110" y="72"/>
                      <a:pt x="110" y="72"/>
                    </a:cubicBezTo>
                    <a:cubicBezTo>
                      <a:pt x="111" y="72"/>
                      <a:pt x="111" y="72"/>
                      <a:pt x="111" y="72"/>
                    </a:cubicBezTo>
                    <a:cubicBezTo>
                      <a:pt x="112" y="72"/>
                      <a:pt x="112" y="72"/>
                      <a:pt x="113" y="72"/>
                    </a:cubicBezTo>
                    <a:cubicBezTo>
                      <a:pt x="114" y="72"/>
                      <a:pt x="114" y="72"/>
                      <a:pt x="115" y="72"/>
                    </a:cubicBezTo>
                    <a:cubicBezTo>
                      <a:pt x="115" y="72"/>
                      <a:pt x="115" y="72"/>
                      <a:pt x="116" y="72"/>
                    </a:cubicBezTo>
                    <a:cubicBezTo>
                      <a:pt x="116" y="72"/>
                      <a:pt x="117" y="71"/>
                      <a:pt x="117" y="71"/>
                    </a:cubicBezTo>
                    <a:cubicBezTo>
                      <a:pt x="118" y="71"/>
                      <a:pt x="118" y="72"/>
                      <a:pt x="118" y="72"/>
                    </a:cubicBezTo>
                    <a:cubicBezTo>
                      <a:pt x="119" y="72"/>
                      <a:pt x="119" y="71"/>
                      <a:pt x="119" y="71"/>
                    </a:cubicBezTo>
                    <a:cubicBezTo>
                      <a:pt x="119" y="71"/>
                      <a:pt x="119" y="71"/>
                      <a:pt x="119" y="71"/>
                    </a:cubicBezTo>
                    <a:cubicBezTo>
                      <a:pt x="120" y="71"/>
                      <a:pt x="120" y="70"/>
                      <a:pt x="120" y="70"/>
                    </a:cubicBezTo>
                    <a:cubicBezTo>
                      <a:pt x="120" y="70"/>
                      <a:pt x="121" y="71"/>
                      <a:pt x="121" y="70"/>
                    </a:cubicBezTo>
                    <a:cubicBezTo>
                      <a:pt x="121" y="70"/>
                      <a:pt x="122" y="70"/>
                      <a:pt x="122" y="70"/>
                    </a:cubicBezTo>
                    <a:cubicBezTo>
                      <a:pt x="122" y="69"/>
                      <a:pt x="123" y="69"/>
                      <a:pt x="123" y="68"/>
                    </a:cubicBezTo>
                    <a:cubicBezTo>
                      <a:pt x="123" y="68"/>
                      <a:pt x="123" y="68"/>
                      <a:pt x="123" y="67"/>
                    </a:cubicBezTo>
                    <a:cubicBezTo>
                      <a:pt x="124" y="67"/>
                      <a:pt x="124" y="67"/>
                      <a:pt x="124" y="66"/>
                    </a:cubicBezTo>
                    <a:cubicBezTo>
                      <a:pt x="125" y="66"/>
                      <a:pt x="125" y="65"/>
                      <a:pt x="126" y="65"/>
                    </a:cubicBezTo>
                    <a:cubicBezTo>
                      <a:pt x="126" y="65"/>
                      <a:pt x="126" y="65"/>
                      <a:pt x="127" y="65"/>
                    </a:cubicBezTo>
                    <a:cubicBezTo>
                      <a:pt x="127" y="65"/>
                      <a:pt x="127" y="65"/>
                      <a:pt x="127" y="65"/>
                    </a:cubicBezTo>
                    <a:cubicBezTo>
                      <a:pt x="128" y="65"/>
                      <a:pt x="128" y="65"/>
                      <a:pt x="128" y="65"/>
                    </a:cubicBezTo>
                    <a:cubicBezTo>
                      <a:pt x="129" y="65"/>
                      <a:pt x="129" y="65"/>
                      <a:pt x="129" y="65"/>
                    </a:cubicBezTo>
                    <a:cubicBezTo>
                      <a:pt x="130" y="66"/>
                      <a:pt x="129" y="66"/>
                      <a:pt x="129" y="67"/>
                    </a:cubicBezTo>
                    <a:cubicBezTo>
                      <a:pt x="129" y="67"/>
                      <a:pt x="129" y="68"/>
                      <a:pt x="128" y="68"/>
                    </a:cubicBezTo>
                    <a:cubicBezTo>
                      <a:pt x="128" y="69"/>
                      <a:pt x="128" y="69"/>
                      <a:pt x="128" y="69"/>
                    </a:cubicBezTo>
                    <a:cubicBezTo>
                      <a:pt x="128" y="70"/>
                      <a:pt x="129" y="70"/>
                      <a:pt x="129" y="70"/>
                    </a:cubicBezTo>
                    <a:cubicBezTo>
                      <a:pt x="129" y="70"/>
                      <a:pt x="129" y="71"/>
                      <a:pt x="129" y="71"/>
                    </a:cubicBezTo>
                    <a:cubicBezTo>
                      <a:pt x="129" y="71"/>
                      <a:pt x="129" y="71"/>
                      <a:pt x="129" y="72"/>
                    </a:cubicBezTo>
                    <a:cubicBezTo>
                      <a:pt x="129" y="72"/>
                      <a:pt x="129" y="72"/>
                      <a:pt x="129" y="72"/>
                    </a:cubicBezTo>
                    <a:cubicBezTo>
                      <a:pt x="130" y="72"/>
                      <a:pt x="130" y="72"/>
                      <a:pt x="130" y="72"/>
                    </a:cubicBezTo>
                    <a:cubicBezTo>
                      <a:pt x="130" y="71"/>
                      <a:pt x="130" y="71"/>
                      <a:pt x="130" y="71"/>
                    </a:cubicBezTo>
                    <a:cubicBezTo>
                      <a:pt x="130" y="71"/>
                      <a:pt x="130" y="71"/>
                      <a:pt x="130" y="71"/>
                    </a:cubicBezTo>
                    <a:cubicBezTo>
                      <a:pt x="130" y="71"/>
                      <a:pt x="131" y="71"/>
                      <a:pt x="131" y="71"/>
                    </a:cubicBezTo>
                    <a:cubicBezTo>
                      <a:pt x="131" y="71"/>
                      <a:pt x="131" y="71"/>
                      <a:pt x="131" y="71"/>
                    </a:cubicBezTo>
                    <a:cubicBezTo>
                      <a:pt x="131" y="71"/>
                      <a:pt x="131" y="71"/>
                      <a:pt x="132" y="71"/>
                    </a:cubicBezTo>
                    <a:cubicBezTo>
                      <a:pt x="132" y="71"/>
                      <a:pt x="132" y="71"/>
                      <a:pt x="132" y="71"/>
                    </a:cubicBezTo>
                    <a:cubicBezTo>
                      <a:pt x="132" y="71"/>
                      <a:pt x="132" y="71"/>
                      <a:pt x="133" y="70"/>
                    </a:cubicBezTo>
                    <a:cubicBezTo>
                      <a:pt x="133" y="70"/>
                      <a:pt x="133" y="70"/>
                      <a:pt x="134" y="70"/>
                    </a:cubicBezTo>
                    <a:cubicBezTo>
                      <a:pt x="134" y="70"/>
                      <a:pt x="135" y="69"/>
                      <a:pt x="135" y="70"/>
                    </a:cubicBezTo>
                    <a:cubicBezTo>
                      <a:pt x="135" y="70"/>
                      <a:pt x="135" y="70"/>
                      <a:pt x="135" y="70"/>
                    </a:cubicBezTo>
                    <a:cubicBezTo>
                      <a:pt x="134" y="71"/>
                      <a:pt x="134" y="71"/>
                      <a:pt x="134" y="71"/>
                    </a:cubicBezTo>
                    <a:cubicBezTo>
                      <a:pt x="134" y="71"/>
                      <a:pt x="134" y="71"/>
                      <a:pt x="134" y="71"/>
                    </a:cubicBezTo>
                    <a:cubicBezTo>
                      <a:pt x="134" y="71"/>
                      <a:pt x="134" y="71"/>
                      <a:pt x="133" y="71"/>
                    </a:cubicBezTo>
                    <a:cubicBezTo>
                      <a:pt x="133" y="71"/>
                      <a:pt x="133" y="72"/>
                      <a:pt x="133" y="72"/>
                    </a:cubicBezTo>
                    <a:cubicBezTo>
                      <a:pt x="132" y="72"/>
                      <a:pt x="132" y="72"/>
                      <a:pt x="132" y="72"/>
                    </a:cubicBezTo>
                    <a:cubicBezTo>
                      <a:pt x="132" y="72"/>
                      <a:pt x="132" y="72"/>
                      <a:pt x="132" y="73"/>
                    </a:cubicBezTo>
                    <a:cubicBezTo>
                      <a:pt x="131" y="73"/>
                      <a:pt x="131" y="73"/>
                      <a:pt x="131" y="73"/>
                    </a:cubicBezTo>
                    <a:cubicBezTo>
                      <a:pt x="131" y="73"/>
                      <a:pt x="130" y="73"/>
                      <a:pt x="130" y="74"/>
                    </a:cubicBezTo>
                    <a:cubicBezTo>
                      <a:pt x="130" y="74"/>
                      <a:pt x="131" y="74"/>
                      <a:pt x="131" y="75"/>
                    </a:cubicBezTo>
                    <a:cubicBezTo>
                      <a:pt x="131" y="75"/>
                      <a:pt x="131" y="75"/>
                      <a:pt x="131" y="75"/>
                    </a:cubicBezTo>
                    <a:cubicBezTo>
                      <a:pt x="131" y="75"/>
                      <a:pt x="132" y="76"/>
                      <a:pt x="132" y="76"/>
                    </a:cubicBezTo>
                    <a:cubicBezTo>
                      <a:pt x="132" y="76"/>
                      <a:pt x="132" y="75"/>
                      <a:pt x="133" y="75"/>
                    </a:cubicBezTo>
                    <a:cubicBezTo>
                      <a:pt x="133" y="75"/>
                      <a:pt x="133" y="75"/>
                      <a:pt x="133" y="75"/>
                    </a:cubicBezTo>
                    <a:cubicBezTo>
                      <a:pt x="134" y="75"/>
                      <a:pt x="134" y="75"/>
                      <a:pt x="134" y="74"/>
                    </a:cubicBezTo>
                    <a:cubicBezTo>
                      <a:pt x="135" y="74"/>
                      <a:pt x="135" y="74"/>
                      <a:pt x="135" y="73"/>
                    </a:cubicBezTo>
                    <a:cubicBezTo>
                      <a:pt x="136" y="73"/>
                      <a:pt x="136" y="73"/>
                      <a:pt x="136" y="73"/>
                    </a:cubicBezTo>
                    <a:cubicBezTo>
                      <a:pt x="137" y="73"/>
                      <a:pt x="137" y="73"/>
                      <a:pt x="138" y="73"/>
                    </a:cubicBezTo>
                    <a:cubicBezTo>
                      <a:pt x="138" y="73"/>
                      <a:pt x="138" y="72"/>
                      <a:pt x="139" y="72"/>
                    </a:cubicBezTo>
                    <a:cubicBezTo>
                      <a:pt x="139" y="72"/>
                      <a:pt x="140" y="72"/>
                      <a:pt x="140" y="72"/>
                    </a:cubicBezTo>
                    <a:cubicBezTo>
                      <a:pt x="141" y="72"/>
                      <a:pt x="141" y="72"/>
                      <a:pt x="142" y="71"/>
                    </a:cubicBezTo>
                    <a:cubicBezTo>
                      <a:pt x="142" y="71"/>
                      <a:pt x="142" y="71"/>
                      <a:pt x="143" y="71"/>
                    </a:cubicBezTo>
                    <a:cubicBezTo>
                      <a:pt x="143" y="71"/>
                      <a:pt x="143" y="71"/>
                      <a:pt x="143" y="71"/>
                    </a:cubicBezTo>
                    <a:cubicBezTo>
                      <a:pt x="143" y="71"/>
                      <a:pt x="144" y="71"/>
                      <a:pt x="144" y="70"/>
                    </a:cubicBezTo>
                    <a:cubicBezTo>
                      <a:pt x="144" y="70"/>
                      <a:pt x="144" y="70"/>
                      <a:pt x="143" y="69"/>
                    </a:cubicBezTo>
                    <a:cubicBezTo>
                      <a:pt x="143" y="69"/>
                      <a:pt x="142" y="69"/>
                      <a:pt x="142" y="69"/>
                    </a:cubicBezTo>
                    <a:cubicBezTo>
                      <a:pt x="141" y="69"/>
                      <a:pt x="141" y="69"/>
                      <a:pt x="141" y="69"/>
                    </a:cubicBezTo>
                    <a:cubicBezTo>
                      <a:pt x="140" y="69"/>
                      <a:pt x="140" y="69"/>
                      <a:pt x="139" y="69"/>
                    </a:cubicBezTo>
                    <a:cubicBezTo>
                      <a:pt x="139" y="69"/>
                      <a:pt x="139" y="69"/>
                      <a:pt x="138" y="69"/>
                    </a:cubicBezTo>
                    <a:cubicBezTo>
                      <a:pt x="138" y="68"/>
                      <a:pt x="138" y="68"/>
                      <a:pt x="138" y="68"/>
                    </a:cubicBezTo>
                    <a:cubicBezTo>
                      <a:pt x="137" y="68"/>
                      <a:pt x="137" y="68"/>
                      <a:pt x="137" y="68"/>
                    </a:cubicBezTo>
                    <a:cubicBezTo>
                      <a:pt x="137" y="67"/>
                      <a:pt x="137" y="67"/>
                      <a:pt x="136" y="67"/>
                    </a:cubicBezTo>
                    <a:cubicBezTo>
                      <a:pt x="136" y="66"/>
                      <a:pt x="137" y="66"/>
                      <a:pt x="136" y="65"/>
                    </a:cubicBezTo>
                    <a:cubicBezTo>
                      <a:pt x="136" y="65"/>
                      <a:pt x="136" y="65"/>
                      <a:pt x="136" y="65"/>
                    </a:cubicBezTo>
                    <a:cubicBezTo>
                      <a:pt x="137" y="64"/>
                      <a:pt x="137" y="64"/>
                      <a:pt x="137" y="64"/>
                    </a:cubicBezTo>
                    <a:cubicBezTo>
                      <a:pt x="137" y="64"/>
                      <a:pt x="137" y="63"/>
                      <a:pt x="137" y="63"/>
                    </a:cubicBezTo>
                    <a:cubicBezTo>
                      <a:pt x="137" y="63"/>
                      <a:pt x="137" y="63"/>
                      <a:pt x="136" y="63"/>
                    </a:cubicBezTo>
                    <a:cubicBezTo>
                      <a:pt x="136" y="63"/>
                      <a:pt x="136" y="63"/>
                      <a:pt x="136" y="63"/>
                    </a:cubicBezTo>
                    <a:cubicBezTo>
                      <a:pt x="135" y="63"/>
                      <a:pt x="135" y="63"/>
                      <a:pt x="135" y="63"/>
                    </a:cubicBezTo>
                    <a:cubicBezTo>
                      <a:pt x="135" y="63"/>
                      <a:pt x="134" y="63"/>
                      <a:pt x="134" y="63"/>
                    </a:cubicBezTo>
                    <a:cubicBezTo>
                      <a:pt x="134" y="63"/>
                      <a:pt x="135" y="62"/>
                      <a:pt x="135" y="62"/>
                    </a:cubicBezTo>
                    <a:cubicBezTo>
                      <a:pt x="135" y="62"/>
                      <a:pt x="136" y="62"/>
                      <a:pt x="136" y="62"/>
                    </a:cubicBezTo>
                    <a:cubicBezTo>
                      <a:pt x="137" y="62"/>
                      <a:pt x="137" y="63"/>
                      <a:pt x="137" y="62"/>
                    </a:cubicBezTo>
                    <a:cubicBezTo>
                      <a:pt x="138" y="62"/>
                      <a:pt x="138" y="62"/>
                      <a:pt x="139" y="62"/>
                    </a:cubicBezTo>
                    <a:cubicBezTo>
                      <a:pt x="139" y="61"/>
                      <a:pt x="139" y="61"/>
                      <a:pt x="139" y="61"/>
                    </a:cubicBezTo>
                    <a:cubicBezTo>
                      <a:pt x="140" y="61"/>
                      <a:pt x="140" y="61"/>
                      <a:pt x="140" y="61"/>
                    </a:cubicBezTo>
                    <a:cubicBezTo>
                      <a:pt x="140" y="60"/>
                      <a:pt x="139" y="60"/>
                      <a:pt x="139" y="60"/>
                    </a:cubicBezTo>
                    <a:cubicBezTo>
                      <a:pt x="139" y="59"/>
                      <a:pt x="139" y="59"/>
                      <a:pt x="138" y="59"/>
                    </a:cubicBezTo>
                    <a:cubicBezTo>
                      <a:pt x="138" y="59"/>
                      <a:pt x="137" y="59"/>
                      <a:pt x="137" y="59"/>
                    </a:cubicBezTo>
                    <a:cubicBezTo>
                      <a:pt x="136" y="59"/>
                      <a:pt x="135" y="59"/>
                      <a:pt x="135" y="59"/>
                    </a:cubicBezTo>
                    <a:cubicBezTo>
                      <a:pt x="134" y="59"/>
                      <a:pt x="134" y="59"/>
                      <a:pt x="134" y="60"/>
                    </a:cubicBezTo>
                    <a:cubicBezTo>
                      <a:pt x="133" y="60"/>
                      <a:pt x="133" y="60"/>
                      <a:pt x="133" y="60"/>
                    </a:cubicBezTo>
                    <a:cubicBezTo>
                      <a:pt x="133" y="60"/>
                      <a:pt x="133" y="60"/>
                      <a:pt x="133" y="60"/>
                    </a:cubicBezTo>
                    <a:cubicBezTo>
                      <a:pt x="132" y="60"/>
                      <a:pt x="132" y="60"/>
                      <a:pt x="132" y="60"/>
                    </a:cubicBezTo>
                    <a:cubicBezTo>
                      <a:pt x="131" y="60"/>
                      <a:pt x="131" y="60"/>
                      <a:pt x="131" y="61"/>
                    </a:cubicBezTo>
                    <a:cubicBezTo>
                      <a:pt x="131" y="61"/>
                      <a:pt x="131" y="61"/>
                      <a:pt x="131" y="61"/>
                    </a:cubicBezTo>
                    <a:cubicBezTo>
                      <a:pt x="130" y="61"/>
                      <a:pt x="130" y="61"/>
                      <a:pt x="129" y="62"/>
                    </a:cubicBezTo>
                    <a:cubicBezTo>
                      <a:pt x="129" y="62"/>
                      <a:pt x="129" y="62"/>
                      <a:pt x="128" y="62"/>
                    </a:cubicBezTo>
                    <a:cubicBezTo>
                      <a:pt x="128" y="62"/>
                      <a:pt x="128" y="63"/>
                      <a:pt x="127" y="63"/>
                    </a:cubicBezTo>
                    <a:cubicBezTo>
                      <a:pt x="127" y="63"/>
                      <a:pt x="126" y="63"/>
                      <a:pt x="126" y="62"/>
                    </a:cubicBezTo>
                    <a:cubicBezTo>
                      <a:pt x="126" y="62"/>
                      <a:pt x="127" y="62"/>
                      <a:pt x="128" y="62"/>
                    </a:cubicBezTo>
                    <a:cubicBezTo>
                      <a:pt x="128" y="61"/>
                      <a:pt x="128" y="61"/>
                      <a:pt x="129" y="61"/>
                    </a:cubicBezTo>
                    <a:cubicBezTo>
                      <a:pt x="129" y="61"/>
                      <a:pt x="129" y="61"/>
                      <a:pt x="129" y="61"/>
                    </a:cubicBezTo>
                    <a:cubicBezTo>
                      <a:pt x="129" y="60"/>
                      <a:pt x="130" y="60"/>
                      <a:pt x="130" y="60"/>
                    </a:cubicBezTo>
                    <a:cubicBezTo>
                      <a:pt x="130" y="60"/>
                      <a:pt x="130" y="60"/>
                      <a:pt x="131" y="60"/>
                    </a:cubicBezTo>
                    <a:cubicBezTo>
                      <a:pt x="131" y="59"/>
                      <a:pt x="132" y="60"/>
                      <a:pt x="132" y="59"/>
                    </a:cubicBezTo>
                    <a:cubicBezTo>
                      <a:pt x="132" y="59"/>
                      <a:pt x="133" y="59"/>
                      <a:pt x="133" y="59"/>
                    </a:cubicBezTo>
                    <a:cubicBezTo>
                      <a:pt x="133" y="59"/>
                      <a:pt x="133" y="59"/>
                      <a:pt x="133" y="59"/>
                    </a:cubicBezTo>
                    <a:cubicBezTo>
                      <a:pt x="134" y="58"/>
                      <a:pt x="134" y="58"/>
                      <a:pt x="134" y="58"/>
                    </a:cubicBezTo>
                    <a:cubicBezTo>
                      <a:pt x="135" y="57"/>
                      <a:pt x="135" y="57"/>
                      <a:pt x="136" y="57"/>
                    </a:cubicBezTo>
                    <a:cubicBezTo>
                      <a:pt x="136" y="57"/>
                      <a:pt x="136" y="57"/>
                      <a:pt x="136" y="57"/>
                    </a:cubicBezTo>
                    <a:cubicBezTo>
                      <a:pt x="137" y="56"/>
                      <a:pt x="138" y="56"/>
                      <a:pt x="138" y="56"/>
                    </a:cubicBezTo>
                    <a:cubicBezTo>
                      <a:pt x="139" y="56"/>
                      <a:pt x="139" y="56"/>
                      <a:pt x="140" y="56"/>
                    </a:cubicBezTo>
                    <a:cubicBezTo>
                      <a:pt x="141" y="56"/>
                      <a:pt x="141" y="57"/>
                      <a:pt x="142" y="57"/>
                    </a:cubicBezTo>
                    <a:cubicBezTo>
                      <a:pt x="143" y="57"/>
                      <a:pt x="143" y="57"/>
                      <a:pt x="144" y="57"/>
                    </a:cubicBezTo>
                    <a:cubicBezTo>
                      <a:pt x="145" y="57"/>
                      <a:pt x="145" y="56"/>
                      <a:pt x="146" y="57"/>
                    </a:cubicBezTo>
                    <a:cubicBezTo>
                      <a:pt x="146" y="57"/>
                      <a:pt x="146" y="57"/>
                      <a:pt x="147" y="57"/>
                    </a:cubicBezTo>
                    <a:cubicBezTo>
                      <a:pt x="147" y="57"/>
                      <a:pt x="148" y="56"/>
                      <a:pt x="148" y="56"/>
                    </a:cubicBezTo>
                    <a:cubicBezTo>
                      <a:pt x="149" y="56"/>
                      <a:pt x="149" y="57"/>
                      <a:pt x="149" y="57"/>
                    </a:cubicBezTo>
                    <a:cubicBezTo>
                      <a:pt x="150" y="57"/>
                      <a:pt x="151" y="57"/>
                      <a:pt x="151" y="57"/>
                    </a:cubicBezTo>
                    <a:cubicBezTo>
                      <a:pt x="151" y="56"/>
                      <a:pt x="152" y="56"/>
                      <a:pt x="152" y="56"/>
                    </a:cubicBezTo>
                    <a:cubicBezTo>
                      <a:pt x="152" y="55"/>
                      <a:pt x="153" y="55"/>
                      <a:pt x="154" y="54"/>
                    </a:cubicBezTo>
                    <a:cubicBezTo>
                      <a:pt x="154" y="54"/>
                      <a:pt x="155" y="53"/>
                      <a:pt x="155" y="53"/>
                    </a:cubicBezTo>
                    <a:cubicBezTo>
                      <a:pt x="156" y="53"/>
                      <a:pt x="156" y="53"/>
                      <a:pt x="157" y="53"/>
                    </a:cubicBezTo>
                    <a:cubicBezTo>
                      <a:pt x="157" y="53"/>
                      <a:pt x="158" y="53"/>
                      <a:pt x="159" y="53"/>
                    </a:cubicBezTo>
                    <a:cubicBezTo>
                      <a:pt x="159" y="52"/>
                      <a:pt x="159" y="52"/>
                      <a:pt x="160" y="52"/>
                    </a:cubicBezTo>
                    <a:cubicBezTo>
                      <a:pt x="160" y="52"/>
                      <a:pt x="161" y="52"/>
                      <a:pt x="161" y="51"/>
                    </a:cubicBezTo>
                    <a:cubicBezTo>
                      <a:pt x="162" y="51"/>
                      <a:pt x="162" y="51"/>
                      <a:pt x="162" y="51"/>
                    </a:cubicBezTo>
                    <a:cubicBezTo>
                      <a:pt x="162" y="51"/>
                      <a:pt x="162" y="50"/>
                      <a:pt x="162" y="50"/>
                    </a:cubicBezTo>
                    <a:cubicBezTo>
                      <a:pt x="162" y="50"/>
                      <a:pt x="162" y="49"/>
                      <a:pt x="162" y="49"/>
                    </a:cubicBezTo>
                    <a:cubicBezTo>
                      <a:pt x="162" y="48"/>
                      <a:pt x="163" y="48"/>
                      <a:pt x="163" y="48"/>
                    </a:cubicBezTo>
                    <a:cubicBezTo>
                      <a:pt x="163" y="48"/>
                      <a:pt x="162" y="48"/>
                      <a:pt x="162" y="47"/>
                    </a:cubicBezTo>
                    <a:cubicBezTo>
                      <a:pt x="162" y="47"/>
                      <a:pt x="162" y="47"/>
                      <a:pt x="162" y="46"/>
                    </a:cubicBezTo>
                    <a:cubicBezTo>
                      <a:pt x="161" y="46"/>
                      <a:pt x="161" y="46"/>
                      <a:pt x="161" y="46"/>
                    </a:cubicBezTo>
                    <a:cubicBezTo>
                      <a:pt x="160" y="46"/>
                      <a:pt x="160" y="47"/>
                      <a:pt x="160" y="46"/>
                    </a:cubicBezTo>
                    <a:cubicBezTo>
                      <a:pt x="160" y="46"/>
                      <a:pt x="160" y="46"/>
                      <a:pt x="160" y="46"/>
                    </a:cubicBezTo>
                    <a:cubicBezTo>
                      <a:pt x="160" y="45"/>
                      <a:pt x="159" y="45"/>
                      <a:pt x="160" y="45"/>
                    </a:cubicBezTo>
                    <a:cubicBezTo>
                      <a:pt x="160" y="44"/>
                      <a:pt x="160" y="44"/>
                      <a:pt x="160" y="44"/>
                    </a:cubicBezTo>
                    <a:cubicBezTo>
                      <a:pt x="160" y="44"/>
                      <a:pt x="160" y="44"/>
                      <a:pt x="160" y="43"/>
                    </a:cubicBezTo>
                    <a:cubicBezTo>
                      <a:pt x="159" y="43"/>
                      <a:pt x="159" y="43"/>
                      <a:pt x="159" y="43"/>
                    </a:cubicBezTo>
                    <a:cubicBezTo>
                      <a:pt x="158" y="43"/>
                      <a:pt x="158" y="43"/>
                      <a:pt x="158" y="43"/>
                    </a:cubicBezTo>
                    <a:cubicBezTo>
                      <a:pt x="157" y="43"/>
                      <a:pt x="158" y="42"/>
                      <a:pt x="157" y="42"/>
                    </a:cubicBezTo>
                    <a:cubicBezTo>
                      <a:pt x="157" y="42"/>
                      <a:pt x="157" y="42"/>
                      <a:pt x="156" y="42"/>
                    </a:cubicBezTo>
                    <a:cubicBezTo>
                      <a:pt x="156" y="42"/>
                      <a:pt x="156" y="42"/>
                      <a:pt x="155" y="42"/>
                    </a:cubicBezTo>
                    <a:cubicBezTo>
                      <a:pt x="155" y="42"/>
                      <a:pt x="155" y="41"/>
                      <a:pt x="155" y="41"/>
                    </a:cubicBezTo>
                    <a:cubicBezTo>
                      <a:pt x="155" y="41"/>
                      <a:pt x="155" y="41"/>
                      <a:pt x="155" y="41"/>
                    </a:cubicBezTo>
                    <a:cubicBezTo>
                      <a:pt x="155" y="40"/>
                      <a:pt x="155" y="40"/>
                      <a:pt x="155" y="40"/>
                    </a:cubicBezTo>
                    <a:cubicBezTo>
                      <a:pt x="154" y="40"/>
                      <a:pt x="154" y="40"/>
                      <a:pt x="154" y="40"/>
                    </a:cubicBezTo>
                    <a:cubicBezTo>
                      <a:pt x="153" y="40"/>
                      <a:pt x="153" y="40"/>
                      <a:pt x="153" y="39"/>
                    </a:cubicBezTo>
                    <a:cubicBezTo>
                      <a:pt x="153" y="39"/>
                      <a:pt x="153" y="39"/>
                      <a:pt x="153" y="39"/>
                    </a:cubicBezTo>
                    <a:cubicBezTo>
                      <a:pt x="153" y="38"/>
                      <a:pt x="153" y="38"/>
                      <a:pt x="153" y="38"/>
                    </a:cubicBezTo>
                    <a:cubicBezTo>
                      <a:pt x="153" y="38"/>
                      <a:pt x="154" y="38"/>
                      <a:pt x="154" y="38"/>
                    </a:cubicBezTo>
                    <a:cubicBezTo>
                      <a:pt x="154" y="38"/>
                      <a:pt x="154" y="38"/>
                      <a:pt x="154" y="37"/>
                    </a:cubicBezTo>
                    <a:cubicBezTo>
                      <a:pt x="154" y="37"/>
                      <a:pt x="154" y="37"/>
                      <a:pt x="154" y="36"/>
                    </a:cubicBezTo>
                    <a:cubicBezTo>
                      <a:pt x="154" y="36"/>
                      <a:pt x="154" y="36"/>
                      <a:pt x="154" y="35"/>
                    </a:cubicBezTo>
                    <a:cubicBezTo>
                      <a:pt x="154" y="35"/>
                      <a:pt x="153" y="35"/>
                      <a:pt x="153" y="35"/>
                    </a:cubicBezTo>
                    <a:cubicBezTo>
                      <a:pt x="153" y="34"/>
                      <a:pt x="153" y="34"/>
                      <a:pt x="153" y="34"/>
                    </a:cubicBezTo>
                    <a:cubicBezTo>
                      <a:pt x="153" y="33"/>
                      <a:pt x="153" y="33"/>
                      <a:pt x="153" y="32"/>
                    </a:cubicBezTo>
                    <a:cubicBezTo>
                      <a:pt x="153" y="32"/>
                      <a:pt x="152" y="31"/>
                      <a:pt x="152" y="31"/>
                    </a:cubicBezTo>
                    <a:cubicBezTo>
                      <a:pt x="152" y="30"/>
                      <a:pt x="152" y="30"/>
                      <a:pt x="152" y="30"/>
                    </a:cubicBezTo>
                    <a:cubicBezTo>
                      <a:pt x="152" y="29"/>
                      <a:pt x="152" y="29"/>
                      <a:pt x="151" y="28"/>
                    </a:cubicBezTo>
                    <a:cubicBezTo>
                      <a:pt x="151" y="28"/>
                      <a:pt x="151" y="29"/>
                      <a:pt x="150" y="29"/>
                    </a:cubicBezTo>
                    <a:cubicBezTo>
                      <a:pt x="150" y="29"/>
                      <a:pt x="150" y="29"/>
                      <a:pt x="150" y="30"/>
                    </a:cubicBezTo>
                    <a:cubicBezTo>
                      <a:pt x="149" y="30"/>
                      <a:pt x="149" y="30"/>
                      <a:pt x="149" y="30"/>
                    </a:cubicBezTo>
                    <a:cubicBezTo>
                      <a:pt x="149" y="31"/>
                      <a:pt x="149" y="31"/>
                      <a:pt x="148" y="32"/>
                    </a:cubicBezTo>
                    <a:cubicBezTo>
                      <a:pt x="148" y="32"/>
                      <a:pt x="148" y="32"/>
                      <a:pt x="148" y="32"/>
                    </a:cubicBezTo>
                    <a:cubicBezTo>
                      <a:pt x="147" y="32"/>
                      <a:pt x="147" y="32"/>
                      <a:pt x="147" y="33"/>
                    </a:cubicBezTo>
                    <a:cubicBezTo>
                      <a:pt x="147" y="33"/>
                      <a:pt x="147" y="33"/>
                      <a:pt x="146" y="33"/>
                    </a:cubicBezTo>
                    <a:cubicBezTo>
                      <a:pt x="146" y="33"/>
                      <a:pt x="146" y="33"/>
                      <a:pt x="145" y="33"/>
                    </a:cubicBezTo>
                    <a:cubicBezTo>
                      <a:pt x="145" y="33"/>
                      <a:pt x="145" y="34"/>
                      <a:pt x="144" y="34"/>
                    </a:cubicBezTo>
                    <a:cubicBezTo>
                      <a:pt x="144" y="34"/>
                      <a:pt x="143" y="34"/>
                      <a:pt x="143" y="34"/>
                    </a:cubicBezTo>
                    <a:cubicBezTo>
                      <a:pt x="143" y="34"/>
                      <a:pt x="142" y="33"/>
                      <a:pt x="142" y="33"/>
                    </a:cubicBezTo>
                    <a:cubicBezTo>
                      <a:pt x="142" y="33"/>
                      <a:pt x="142" y="33"/>
                      <a:pt x="142" y="32"/>
                    </a:cubicBezTo>
                    <a:cubicBezTo>
                      <a:pt x="141" y="32"/>
                      <a:pt x="141" y="33"/>
                      <a:pt x="141" y="32"/>
                    </a:cubicBezTo>
                    <a:cubicBezTo>
                      <a:pt x="140" y="32"/>
                      <a:pt x="141" y="32"/>
                      <a:pt x="141" y="32"/>
                    </a:cubicBezTo>
                    <a:cubicBezTo>
                      <a:pt x="141" y="31"/>
                      <a:pt x="140" y="31"/>
                      <a:pt x="141" y="30"/>
                    </a:cubicBezTo>
                    <a:cubicBezTo>
                      <a:pt x="141" y="30"/>
                      <a:pt x="141" y="30"/>
                      <a:pt x="141" y="29"/>
                    </a:cubicBezTo>
                    <a:cubicBezTo>
                      <a:pt x="141" y="29"/>
                      <a:pt x="142" y="28"/>
                      <a:pt x="142" y="28"/>
                    </a:cubicBezTo>
                    <a:cubicBezTo>
                      <a:pt x="142" y="28"/>
                      <a:pt x="142" y="28"/>
                      <a:pt x="143" y="28"/>
                    </a:cubicBezTo>
                    <a:cubicBezTo>
                      <a:pt x="143" y="27"/>
                      <a:pt x="143" y="27"/>
                      <a:pt x="142" y="27"/>
                    </a:cubicBezTo>
                    <a:cubicBezTo>
                      <a:pt x="142" y="26"/>
                      <a:pt x="142" y="27"/>
                      <a:pt x="141" y="27"/>
                    </a:cubicBezTo>
                    <a:cubicBezTo>
                      <a:pt x="141" y="26"/>
                      <a:pt x="140" y="26"/>
                      <a:pt x="140" y="26"/>
                    </a:cubicBezTo>
                    <a:cubicBezTo>
                      <a:pt x="140" y="26"/>
                      <a:pt x="139" y="27"/>
                      <a:pt x="139" y="26"/>
                    </a:cubicBezTo>
                    <a:cubicBezTo>
                      <a:pt x="139" y="26"/>
                      <a:pt x="139" y="26"/>
                      <a:pt x="139" y="26"/>
                    </a:cubicBezTo>
                    <a:cubicBezTo>
                      <a:pt x="139" y="25"/>
                      <a:pt x="139" y="25"/>
                      <a:pt x="139" y="25"/>
                    </a:cubicBezTo>
                    <a:cubicBezTo>
                      <a:pt x="138" y="25"/>
                      <a:pt x="138" y="25"/>
                      <a:pt x="138" y="25"/>
                    </a:cubicBezTo>
                    <a:cubicBezTo>
                      <a:pt x="138" y="25"/>
                      <a:pt x="138" y="24"/>
                      <a:pt x="137" y="24"/>
                    </a:cubicBezTo>
                    <a:cubicBezTo>
                      <a:pt x="137" y="24"/>
                      <a:pt x="137" y="24"/>
                      <a:pt x="136" y="24"/>
                    </a:cubicBezTo>
                    <a:cubicBezTo>
                      <a:pt x="136" y="23"/>
                      <a:pt x="135" y="24"/>
                      <a:pt x="134" y="24"/>
                    </a:cubicBezTo>
                    <a:cubicBezTo>
                      <a:pt x="134" y="24"/>
                      <a:pt x="133" y="24"/>
                      <a:pt x="133" y="24"/>
                    </a:cubicBezTo>
                    <a:cubicBezTo>
                      <a:pt x="132" y="24"/>
                      <a:pt x="132" y="24"/>
                      <a:pt x="131" y="24"/>
                    </a:cubicBezTo>
                    <a:cubicBezTo>
                      <a:pt x="130" y="24"/>
                      <a:pt x="130" y="24"/>
                      <a:pt x="129" y="24"/>
                    </a:cubicBezTo>
                    <a:cubicBezTo>
                      <a:pt x="128" y="24"/>
                      <a:pt x="128" y="24"/>
                      <a:pt x="127" y="24"/>
                    </a:cubicBezTo>
                    <a:cubicBezTo>
                      <a:pt x="127" y="24"/>
                      <a:pt x="127" y="24"/>
                      <a:pt x="127" y="25"/>
                    </a:cubicBezTo>
                    <a:cubicBezTo>
                      <a:pt x="127" y="25"/>
                      <a:pt x="127" y="25"/>
                      <a:pt x="127" y="26"/>
                    </a:cubicBezTo>
                    <a:cubicBezTo>
                      <a:pt x="127" y="26"/>
                      <a:pt x="127" y="26"/>
                      <a:pt x="127" y="26"/>
                    </a:cubicBezTo>
                    <a:cubicBezTo>
                      <a:pt x="127" y="27"/>
                      <a:pt x="126" y="27"/>
                      <a:pt x="126" y="28"/>
                    </a:cubicBezTo>
                    <a:cubicBezTo>
                      <a:pt x="126" y="28"/>
                      <a:pt x="126" y="28"/>
                      <a:pt x="125" y="29"/>
                    </a:cubicBezTo>
                    <a:cubicBezTo>
                      <a:pt x="125" y="29"/>
                      <a:pt x="126" y="30"/>
                      <a:pt x="125" y="30"/>
                    </a:cubicBezTo>
                    <a:cubicBezTo>
                      <a:pt x="125" y="30"/>
                      <a:pt x="125" y="30"/>
                      <a:pt x="125" y="31"/>
                    </a:cubicBezTo>
                    <a:cubicBezTo>
                      <a:pt x="125" y="31"/>
                      <a:pt x="124" y="31"/>
                      <a:pt x="124" y="31"/>
                    </a:cubicBezTo>
                    <a:cubicBezTo>
                      <a:pt x="124" y="31"/>
                      <a:pt x="124" y="31"/>
                      <a:pt x="123" y="32"/>
                    </a:cubicBezTo>
                    <a:cubicBezTo>
                      <a:pt x="123" y="32"/>
                      <a:pt x="123" y="32"/>
                      <a:pt x="122" y="32"/>
                    </a:cubicBezTo>
                    <a:cubicBezTo>
                      <a:pt x="122" y="33"/>
                      <a:pt x="121" y="33"/>
                      <a:pt x="121" y="33"/>
                    </a:cubicBezTo>
                    <a:cubicBezTo>
                      <a:pt x="121" y="33"/>
                      <a:pt x="121" y="34"/>
                      <a:pt x="121" y="34"/>
                    </a:cubicBezTo>
                    <a:cubicBezTo>
                      <a:pt x="122" y="34"/>
                      <a:pt x="122" y="34"/>
                      <a:pt x="122" y="34"/>
                    </a:cubicBezTo>
                    <a:cubicBezTo>
                      <a:pt x="123" y="34"/>
                      <a:pt x="123" y="35"/>
                      <a:pt x="123" y="35"/>
                    </a:cubicBezTo>
                    <a:cubicBezTo>
                      <a:pt x="123" y="36"/>
                      <a:pt x="123" y="36"/>
                      <a:pt x="123" y="37"/>
                    </a:cubicBezTo>
                    <a:cubicBezTo>
                      <a:pt x="123" y="37"/>
                      <a:pt x="123" y="38"/>
                      <a:pt x="123" y="38"/>
                    </a:cubicBezTo>
                    <a:cubicBezTo>
                      <a:pt x="123" y="38"/>
                      <a:pt x="122" y="38"/>
                      <a:pt x="122" y="39"/>
                    </a:cubicBezTo>
                    <a:cubicBezTo>
                      <a:pt x="122" y="39"/>
                      <a:pt x="123" y="40"/>
                      <a:pt x="122" y="40"/>
                    </a:cubicBezTo>
                    <a:cubicBezTo>
                      <a:pt x="122" y="40"/>
                      <a:pt x="122" y="40"/>
                      <a:pt x="122" y="40"/>
                    </a:cubicBezTo>
                    <a:cubicBezTo>
                      <a:pt x="121" y="40"/>
                      <a:pt x="121" y="40"/>
                      <a:pt x="121" y="40"/>
                    </a:cubicBezTo>
                    <a:cubicBezTo>
                      <a:pt x="121" y="40"/>
                      <a:pt x="121" y="40"/>
                      <a:pt x="121" y="41"/>
                    </a:cubicBezTo>
                    <a:cubicBezTo>
                      <a:pt x="120" y="41"/>
                      <a:pt x="120" y="41"/>
                      <a:pt x="119" y="42"/>
                    </a:cubicBezTo>
                    <a:cubicBezTo>
                      <a:pt x="119" y="42"/>
                      <a:pt x="119" y="42"/>
                      <a:pt x="119" y="42"/>
                    </a:cubicBezTo>
                    <a:cubicBezTo>
                      <a:pt x="118" y="43"/>
                      <a:pt x="118" y="42"/>
                      <a:pt x="117" y="43"/>
                    </a:cubicBezTo>
                    <a:cubicBezTo>
                      <a:pt x="117" y="43"/>
                      <a:pt x="116" y="43"/>
                      <a:pt x="116" y="43"/>
                    </a:cubicBezTo>
                    <a:cubicBezTo>
                      <a:pt x="115" y="43"/>
                      <a:pt x="115" y="43"/>
                      <a:pt x="115" y="44"/>
                    </a:cubicBezTo>
                    <a:cubicBezTo>
                      <a:pt x="114" y="44"/>
                      <a:pt x="114" y="44"/>
                      <a:pt x="113" y="44"/>
                    </a:cubicBezTo>
                    <a:cubicBezTo>
                      <a:pt x="113" y="44"/>
                      <a:pt x="113" y="44"/>
                      <a:pt x="113" y="44"/>
                    </a:cubicBezTo>
                    <a:cubicBezTo>
                      <a:pt x="112" y="45"/>
                      <a:pt x="113" y="45"/>
                      <a:pt x="113" y="45"/>
                    </a:cubicBezTo>
                    <a:cubicBezTo>
                      <a:pt x="113" y="46"/>
                      <a:pt x="113" y="46"/>
                      <a:pt x="113" y="46"/>
                    </a:cubicBezTo>
                    <a:cubicBezTo>
                      <a:pt x="113" y="47"/>
                      <a:pt x="113" y="47"/>
                      <a:pt x="113" y="47"/>
                    </a:cubicBezTo>
                    <a:cubicBezTo>
                      <a:pt x="112" y="48"/>
                      <a:pt x="112" y="49"/>
                      <a:pt x="112" y="50"/>
                    </a:cubicBezTo>
                    <a:cubicBezTo>
                      <a:pt x="112" y="50"/>
                      <a:pt x="112" y="50"/>
                      <a:pt x="112" y="51"/>
                    </a:cubicBezTo>
                    <a:cubicBezTo>
                      <a:pt x="112" y="51"/>
                      <a:pt x="112" y="51"/>
                      <a:pt x="112" y="51"/>
                    </a:cubicBezTo>
                    <a:cubicBezTo>
                      <a:pt x="111" y="51"/>
                      <a:pt x="111" y="51"/>
                      <a:pt x="111" y="52"/>
                    </a:cubicBezTo>
                    <a:cubicBezTo>
                      <a:pt x="111" y="52"/>
                      <a:pt x="110" y="52"/>
                      <a:pt x="110" y="53"/>
                    </a:cubicBezTo>
                    <a:cubicBezTo>
                      <a:pt x="110" y="53"/>
                      <a:pt x="110" y="53"/>
                      <a:pt x="110" y="53"/>
                    </a:cubicBezTo>
                    <a:cubicBezTo>
                      <a:pt x="109" y="53"/>
                      <a:pt x="109" y="53"/>
                      <a:pt x="109" y="53"/>
                    </a:cubicBezTo>
                    <a:cubicBezTo>
                      <a:pt x="109" y="53"/>
                      <a:pt x="108" y="54"/>
                      <a:pt x="108" y="54"/>
                    </a:cubicBezTo>
                    <a:cubicBezTo>
                      <a:pt x="108" y="54"/>
                      <a:pt x="107" y="54"/>
                      <a:pt x="107" y="54"/>
                    </a:cubicBezTo>
                    <a:cubicBezTo>
                      <a:pt x="106" y="53"/>
                      <a:pt x="106" y="53"/>
                      <a:pt x="106" y="52"/>
                    </a:cubicBezTo>
                    <a:cubicBezTo>
                      <a:pt x="106" y="52"/>
                      <a:pt x="106" y="52"/>
                      <a:pt x="106" y="51"/>
                    </a:cubicBezTo>
                    <a:cubicBezTo>
                      <a:pt x="106" y="51"/>
                      <a:pt x="106" y="51"/>
                      <a:pt x="106" y="51"/>
                    </a:cubicBezTo>
                    <a:cubicBezTo>
                      <a:pt x="106" y="51"/>
                      <a:pt x="106" y="50"/>
                      <a:pt x="106" y="50"/>
                    </a:cubicBezTo>
                    <a:cubicBezTo>
                      <a:pt x="106" y="50"/>
                      <a:pt x="105" y="50"/>
                      <a:pt x="105" y="49"/>
                    </a:cubicBezTo>
                    <a:cubicBezTo>
                      <a:pt x="105" y="49"/>
                      <a:pt x="105" y="49"/>
                      <a:pt x="106" y="48"/>
                    </a:cubicBezTo>
                    <a:cubicBezTo>
                      <a:pt x="106" y="48"/>
                      <a:pt x="106" y="48"/>
                      <a:pt x="106" y="47"/>
                    </a:cubicBezTo>
                    <a:cubicBezTo>
                      <a:pt x="106" y="47"/>
                      <a:pt x="106" y="47"/>
                      <a:pt x="106" y="46"/>
                    </a:cubicBezTo>
                    <a:cubicBezTo>
                      <a:pt x="106" y="46"/>
                      <a:pt x="107" y="46"/>
                      <a:pt x="107" y="46"/>
                    </a:cubicBezTo>
                    <a:cubicBezTo>
                      <a:pt x="107" y="45"/>
                      <a:pt x="107" y="45"/>
                      <a:pt x="107" y="44"/>
                    </a:cubicBezTo>
                    <a:cubicBezTo>
                      <a:pt x="107" y="44"/>
                      <a:pt x="108" y="43"/>
                      <a:pt x="108" y="43"/>
                    </a:cubicBezTo>
                    <a:cubicBezTo>
                      <a:pt x="108" y="43"/>
                      <a:pt x="107" y="43"/>
                      <a:pt x="107" y="42"/>
                    </a:cubicBezTo>
                    <a:cubicBezTo>
                      <a:pt x="107" y="42"/>
                      <a:pt x="106" y="43"/>
                      <a:pt x="106" y="43"/>
                    </a:cubicBezTo>
                    <a:cubicBezTo>
                      <a:pt x="105" y="43"/>
                      <a:pt x="105" y="43"/>
                      <a:pt x="104" y="42"/>
                    </a:cubicBezTo>
                    <a:cubicBezTo>
                      <a:pt x="104" y="42"/>
                      <a:pt x="104" y="42"/>
                      <a:pt x="103" y="42"/>
                    </a:cubicBezTo>
                    <a:cubicBezTo>
                      <a:pt x="103" y="42"/>
                      <a:pt x="102" y="43"/>
                      <a:pt x="102" y="42"/>
                    </a:cubicBezTo>
                    <a:cubicBezTo>
                      <a:pt x="102" y="42"/>
                      <a:pt x="102" y="42"/>
                      <a:pt x="102" y="42"/>
                    </a:cubicBezTo>
                    <a:cubicBezTo>
                      <a:pt x="102" y="41"/>
                      <a:pt x="102" y="41"/>
                      <a:pt x="102" y="41"/>
                    </a:cubicBezTo>
                    <a:cubicBezTo>
                      <a:pt x="102" y="40"/>
                      <a:pt x="100" y="41"/>
                      <a:pt x="100" y="41"/>
                    </a:cubicBezTo>
                    <a:cubicBezTo>
                      <a:pt x="99" y="41"/>
                      <a:pt x="98" y="41"/>
                      <a:pt x="98" y="41"/>
                    </a:cubicBezTo>
                    <a:cubicBezTo>
                      <a:pt x="98" y="41"/>
                      <a:pt x="98" y="41"/>
                      <a:pt x="98" y="41"/>
                    </a:cubicBezTo>
                    <a:cubicBezTo>
                      <a:pt x="98" y="40"/>
                      <a:pt x="98" y="40"/>
                      <a:pt x="98" y="40"/>
                    </a:cubicBezTo>
                    <a:cubicBezTo>
                      <a:pt x="98" y="39"/>
                      <a:pt x="98" y="39"/>
                      <a:pt x="97" y="39"/>
                    </a:cubicBezTo>
                    <a:cubicBezTo>
                      <a:pt x="97" y="38"/>
                      <a:pt x="97" y="39"/>
                      <a:pt x="96" y="38"/>
                    </a:cubicBezTo>
                    <a:cubicBezTo>
                      <a:pt x="95" y="38"/>
                      <a:pt x="95" y="38"/>
                      <a:pt x="95" y="38"/>
                    </a:cubicBezTo>
                    <a:cubicBezTo>
                      <a:pt x="94" y="38"/>
                      <a:pt x="94" y="38"/>
                      <a:pt x="94" y="37"/>
                    </a:cubicBezTo>
                    <a:cubicBezTo>
                      <a:pt x="94" y="37"/>
                      <a:pt x="94" y="37"/>
                      <a:pt x="93" y="37"/>
                    </a:cubicBezTo>
                    <a:cubicBezTo>
                      <a:pt x="93" y="37"/>
                      <a:pt x="92" y="37"/>
                      <a:pt x="92" y="37"/>
                    </a:cubicBezTo>
                    <a:cubicBezTo>
                      <a:pt x="91" y="38"/>
                      <a:pt x="91" y="38"/>
                      <a:pt x="90" y="38"/>
                    </a:cubicBezTo>
                    <a:cubicBezTo>
                      <a:pt x="90" y="38"/>
                      <a:pt x="89" y="38"/>
                      <a:pt x="89" y="38"/>
                    </a:cubicBezTo>
                    <a:cubicBezTo>
                      <a:pt x="89" y="38"/>
                      <a:pt x="90" y="38"/>
                      <a:pt x="90" y="37"/>
                    </a:cubicBezTo>
                    <a:cubicBezTo>
                      <a:pt x="90" y="37"/>
                      <a:pt x="90" y="37"/>
                      <a:pt x="90" y="36"/>
                    </a:cubicBezTo>
                    <a:cubicBezTo>
                      <a:pt x="90" y="36"/>
                      <a:pt x="90" y="36"/>
                      <a:pt x="90" y="35"/>
                    </a:cubicBezTo>
                    <a:cubicBezTo>
                      <a:pt x="90" y="34"/>
                      <a:pt x="91" y="34"/>
                      <a:pt x="91" y="34"/>
                    </a:cubicBezTo>
                    <a:cubicBezTo>
                      <a:pt x="91" y="33"/>
                      <a:pt x="90" y="33"/>
                      <a:pt x="90" y="33"/>
                    </a:cubicBezTo>
                    <a:cubicBezTo>
                      <a:pt x="90" y="33"/>
                      <a:pt x="90" y="33"/>
                      <a:pt x="89" y="33"/>
                    </a:cubicBezTo>
                    <a:cubicBezTo>
                      <a:pt x="89" y="33"/>
                      <a:pt x="89" y="33"/>
                      <a:pt x="88" y="33"/>
                    </a:cubicBezTo>
                    <a:cubicBezTo>
                      <a:pt x="88" y="32"/>
                      <a:pt x="88" y="32"/>
                      <a:pt x="89" y="31"/>
                    </a:cubicBezTo>
                    <a:cubicBezTo>
                      <a:pt x="89" y="31"/>
                      <a:pt x="89" y="31"/>
                      <a:pt x="90" y="31"/>
                    </a:cubicBezTo>
                    <a:cubicBezTo>
                      <a:pt x="90" y="30"/>
                      <a:pt x="90" y="30"/>
                      <a:pt x="90" y="30"/>
                    </a:cubicBezTo>
                    <a:cubicBezTo>
                      <a:pt x="90" y="30"/>
                      <a:pt x="90" y="29"/>
                      <a:pt x="90" y="29"/>
                    </a:cubicBezTo>
                    <a:cubicBezTo>
                      <a:pt x="91" y="29"/>
                      <a:pt x="91" y="29"/>
                      <a:pt x="91" y="28"/>
                    </a:cubicBezTo>
                    <a:cubicBezTo>
                      <a:pt x="92" y="28"/>
                      <a:pt x="92" y="28"/>
                      <a:pt x="92" y="28"/>
                    </a:cubicBezTo>
                    <a:cubicBezTo>
                      <a:pt x="92" y="28"/>
                      <a:pt x="92" y="27"/>
                      <a:pt x="93" y="27"/>
                    </a:cubicBezTo>
                    <a:cubicBezTo>
                      <a:pt x="93" y="27"/>
                      <a:pt x="93" y="27"/>
                      <a:pt x="93" y="27"/>
                    </a:cubicBezTo>
                    <a:cubicBezTo>
                      <a:pt x="94" y="27"/>
                      <a:pt x="94" y="27"/>
                      <a:pt x="94" y="26"/>
                    </a:cubicBezTo>
                    <a:cubicBezTo>
                      <a:pt x="94" y="26"/>
                      <a:pt x="95" y="26"/>
                      <a:pt x="95" y="26"/>
                    </a:cubicBezTo>
                    <a:cubicBezTo>
                      <a:pt x="95" y="26"/>
                      <a:pt x="95" y="26"/>
                      <a:pt x="96" y="25"/>
                    </a:cubicBezTo>
                    <a:cubicBezTo>
                      <a:pt x="96" y="25"/>
                      <a:pt x="96" y="24"/>
                      <a:pt x="96" y="24"/>
                    </a:cubicBezTo>
                    <a:cubicBezTo>
                      <a:pt x="96" y="24"/>
                      <a:pt x="97" y="24"/>
                      <a:pt x="97" y="24"/>
                    </a:cubicBezTo>
                    <a:cubicBezTo>
                      <a:pt x="97" y="24"/>
                      <a:pt x="97" y="24"/>
                      <a:pt x="98" y="24"/>
                    </a:cubicBezTo>
                    <a:cubicBezTo>
                      <a:pt x="98" y="24"/>
                      <a:pt x="98" y="24"/>
                      <a:pt x="99" y="23"/>
                    </a:cubicBezTo>
                    <a:cubicBezTo>
                      <a:pt x="99" y="23"/>
                      <a:pt x="99" y="23"/>
                      <a:pt x="100" y="23"/>
                    </a:cubicBezTo>
                    <a:cubicBezTo>
                      <a:pt x="100" y="23"/>
                      <a:pt x="100" y="23"/>
                      <a:pt x="100" y="22"/>
                    </a:cubicBezTo>
                    <a:cubicBezTo>
                      <a:pt x="100" y="22"/>
                      <a:pt x="100" y="22"/>
                      <a:pt x="100" y="22"/>
                    </a:cubicBezTo>
                    <a:cubicBezTo>
                      <a:pt x="100" y="21"/>
                      <a:pt x="100" y="22"/>
                      <a:pt x="101" y="22"/>
                    </a:cubicBezTo>
                    <a:cubicBezTo>
                      <a:pt x="101" y="22"/>
                      <a:pt x="101" y="22"/>
                      <a:pt x="101" y="22"/>
                    </a:cubicBezTo>
                    <a:cubicBezTo>
                      <a:pt x="102" y="22"/>
                      <a:pt x="102" y="22"/>
                      <a:pt x="102" y="22"/>
                    </a:cubicBezTo>
                    <a:cubicBezTo>
                      <a:pt x="103" y="22"/>
                      <a:pt x="103" y="22"/>
                      <a:pt x="103" y="22"/>
                    </a:cubicBezTo>
                    <a:cubicBezTo>
                      <a:pt x="103" y="22"/>
                      <a:pt x="103" y="22"/>
                      <a:pt x="104" y="21"/>
                    </a:cubicBezTo>
                    <a:cubicBezTo>
                      <a:pt x="104" y="21"/>
                      <a:pt x="103" y="21"/>
                      <a:pt x="103" y="21"/>
                    </a:cubicBezTo>
                    <a:cubicBezTo>
                      <a:pt x="103" y="20"/>
                      <a:pt x="103" y="21"/>
                      <a:pt x="102" y="20"/>
                    </a:cubicBezTo>
                    <a:cubicBezTo>
                      <a:pt x="102" y="20"/>
                      <a:pt x="102" y="20"/>
                      <a:pt x="102" y="20"/>
                    </a:cubicBezTo>
                    <a:cubicBezTo>
                      <a:pt x="102" y="20"/>
                      <a:pt x="103" y="20"/>
                      <a:pt x="103" y="20"/>
                    </a:cubicBezTo>
                    <a:cubicBezTo>
                      <a:pt x="104" y="20"/>
                      <a:pt x="104" y="20"/>
                      <a:pt x="104" y="20"/>
                    </a:cubicBezTo>
                    <a:cubicBezTo>
                      <a:pt x="104" y="20"/>
                      <a:pt x="104" y="20"/>
                      <a:pt x="104" y="20"/>
                    </a:cubicBezTo>
                    <a:cubicBezTo>
                      <a:pt x="104" y="20"/>
                      <a:pt x="104" y="20"/>
                      <a:pt x="104" y="20"/>
                    </a:cubicBezTo>
                    <a:cubicBezTo>
                      <a:pt x="104" y="20"/>
                      <a:pt x="105" y="20"/>
                      <a:pt x="105" y="20"/>
                    </a:cubicBezTo>
                    <a:cubicBezTo>
                      <a:pt x="105" y="20"/>
                      <a:pt x="105" y="20"/>
                      <a:pt x="105" y="20"/>
                    </a:cubicBezTo>
                    <a:cubicBezTo>
                      <a:pt x="106" y="20"/>
                      <a:pt x="106" y="20"/>
                      <a:pt x="106" y="20"/>
                    </a:cubicBezTo>
                    <a:cubicBezTo>
                      <a:pt x="106" y="20"/>
                      <a:pt x="106" y="20"/>
                      <a:pt x="107" y="20"/>
                    </a:cubicBezTo>
                    <a:cubicBezTo>
                      <a:pt x="107" y="19"/>
                      <a:pt x="107" y="19"/>
                      <a:pt x="107" y="19"/>
                    </a:cubicBezTo>
                    <a:cubicBezTo>
                      <a:pt x="107" y="19"/>
                      <a:pt x="108" y="19"/>
                      <a:pt x="108" y="19"/>
                    </a:cubicBezTo>
                    <a:cubicBezTo>
                      <a:pt x="108" y="19"/>
                      <a:pt x="108" y="20"/>
                      <a:pt x="109" y="20"/>
                    </a:cubicBezTo>
                    <a:cubicBezTo>
                      <a:pt x="109" y="19"/>
                      <a:pt x="109" y="19"/>
                      <a:pt x="110" y="19"/>
                    </a:cubicBezTo>
                    <a:cubicBezTo>
                      <a:pt x="110" y="19"/>
                      <a:pt x="111" y="19"/>
                      <a:pt x="111" y="19"/>
                    </a:cubicBezTo>
                    <a:cubicBezTo>
                      <a:pt x="111" y="19"/>
                      <a:pt x="112" y="18"/>
                      <a:pt x="112" y="18"/>
                    </a:cubicBezTo>
                    <a:cubicBezTo>
                      <a:pt x="113" y="18"/>
                      <a:pt x="113" y="18"/>
                      <a:pt x="113" y="17"/>
                    </a:cubicBezTo>
                    <a:cubicBezTo>
                      <a:pt x="114" y="17"/>
                      <a:pt x="114" y="17"/>
                      <a:pt x="114" y="17"/>
                    </a:cubicBezTo>
                    <a:cubicBezTo>
                      <a:pt x="115" y="16"/>
                      <a:pt x="114" y="16"/>
                      <a:pt x="115" y="15"/>
                    </a:cubicBezTo>
                    <a:cubicBezTo>
                      <a:pt x="115" y="15"/>
                      <a:pt x="115" y="15"/>
                      <a:pt x="115" y="15"/>
                    </a:cubicBezTo>
                    <a:cubicBezTo>
                      <a:pt x="116" y="15"/>
                      <a:pt x="116" y="15"/>
                      <a:pt x="116" y="15"/>
                    </a:cubicBezTo>
                    <a:cubicBezTo>
                      <a:pt x="117" y="15"/>
                      <a:pt x="117" y="15"/>
                      <a:pt x="117" y="15"/>
                    </a:cubicBezTo>
                    <a:cubicBezTo>
                      <a:pt x="117" y="15"/>
                      <a:pt x="118" y="15"/>
                      <a:pt x="118" y="15"/>
                    </a:cubicBezTo>
                    <a:cubicBezTo>
                      <a:pt x="118" y="14"/>
                      <a:pt x="118" y="14"/>
                      <a:pt x="118" y="14"/>
                    </a:cubicBezTo>
                    <a:cubicBezTo>
                      <a:pt x="118" y="14"/>
                      <a:pt x="118" y="14"/>
                      <a:pt x="118" y="13"/>
                    </a:cubicBezTo>
                    <a:cubicBezTo>
                      <a:pt x="118" y="13"/>
                      <a:pt x="118" y="13"/>
                      <a:pt x="118" y="13"/>
                    </a:cubicBezTo>
                    <a:cubicBezTo>
                      <a:pt x="119" y="13"/>
                      <a:pt x="119" y="13"/>
                      <a:pt x="119" y="13"/>
                    </a:cubicBezTo>
                    <a:cubicBezTo>
                      <a:pt x="119" y="13"/>
                      <a:pt x="120" y="13"/>
                      <a:pt x="120" y="13"/>
                    </a:cubicBezTo>
                    <a:cubicBezTo>
                      <a:pt x="120" y="13"/>
                      <a:pt x="120" y="13"/>
                      <a:pt x="120" y="13"/>
                    </a:cubicBezTo>
                    <a:cubicBezTo>
                      <a:pt x="121" y="13"/>
                      <a:pt x="120" y="14"/>
                      <a:pt x="121" y="14"/>
                    </a:cubicBezTo>
                    <a:cubicBezTo>
                      <a:pt x="121" y="14"/>
                      <a:pt x="121" y="14"/>
                      <a:pt x="122" y="14"/>
                    </a:cubicBezTo>
                    <a:cubicBezTo>
                      <a:pt x="122" y="14"/>
                      <a:pt x="122" y="14"/>
                      <a:pt x="122" y="14"/>
                    </a:cubicBezTo>
                    <a:cubicBezTo>
                      <a:pt x="122" y="14"/>
                      <a:pt x="123" y="14"/>
                      <a:pt x="123" y="13"/>
                    </a:cubicBezTo>
                    <a:cubicBezTo>
                      <a:pt x="123" y="13"/>
                      <a:pt x="122" y="13"/>
                      <a:pt x="123" y="13"/>
                    </a:cubicBezTo>
                    <a:cubicBezTo>
                      <a:pt x="123" y="12"/>
                      <a:pt x="123" y="13"/>
                      <a:pt x="123" y="13"/>
                    </a:cubicBezTo>
                    <a:cubicBezTo>
                      <a:pt x="124" y="13"/>
                      <a:pt x="124" y="13"/>
                      <a:pt x="124" y="13"/>
                    </a:cubicBezTo>
                    <a:cubicBezTo>
                      <a:pt x="124" y="13"/>
                      <a:pt x="124" y="13"/>
                      <a:pt x="124" y="13"/>
                    </a:cubicBezTo>
                    <a:cubicBezTo>
                      <a:pt x="125" y="13"/>
                      <a:pt x="125" y="13"/>
                      <a:pt x="125" y="13"/>
                    </a:cubicBezTo>
                    <a:cubicBezTo>
                      <a:pt x="126" y="13"/>
                      <a:pt x="126" y="13"/>
                      <a:pt x="126" y="13"/>
                    </a:cubicBezTo>
                    <a:cubicBezTo>
                      <a:pt x="127" y="13"/>
                      <a:pt x="127" y="13"/>
                      <a:pt x="128" y="12"/>
                    </a:cubicBezTo>
                    <a:cubicBezTo>
                      <a:pt x="128" y="12"/>
                      <a:pt x="128" y="12"/>
                      <a:pt x="128" y="12"/>
                    </a:cubicBezTo>
                    <a:cubicBezTo>
                      <a:pt x="129" y="11"/>
                      <a:pt x="129" y="11"/>
                      <a:pt x="129" y="11"/>
                    </a:cubicBezTo>
                    <a:cubicBezTo>
                      <a:pt x="129" y="11"/>
                      <a:pt x="130" y="11"/>
                      <a:pt x="130" y="10"/>
                    </a:cubicBezTo>
                    <a:cubicBezTo>
                      <a:pt x="130" y="10"/>
                      <a:pt x="130" y="10"/>
                      <a:pt x="130" y="10"/>
                    </a:cubicBezTo>
                    <a:cubicBezTo>
                      <a:pt x="130" y="10"/>
                      <a:pt x="129" y="10"/>
                      <a:pt x="129" y="10"/>
                    </a:cubicBezTo>
                    <a:cubicBezTo>
                      <a:pt x="129" y="10"/>
                      <a:pt x="129" y="9"/>
                      <a:pt x="129" y="9"/>
                    </a:cubicBezTo>
                    <a:cubicBezTo>
                      <a:pt x="129" y="9"/>
                      <a:pt x="129" y="9"/>
                      <a:pt x="129" y="8"/>
                    </a:cubicBezTo>
                    <a:cubicBezTo>
                      <a:pt x="129" y="8"/>
                      <a:pt x="129" y="8"/>
                      <a:pt x="130" y="8"/>
                    </a:cubicBezTo>
                    <a:cubicBezTo>
                      <a:pt x="130" y="8"/>
                      <a:pt x="130" y="8"/>
                      <a:pt x="130" y="8"/>
                    </a:cubicBezTo>
                    <a:cubicBezTo>
                      <a:pt x="130" y="8"/>
                      <a:pt x="130" y="8"/>
                      <a:pt x="131" y="8"/>
                    </a:cubicBezTo>
                    <a:cubicBezTo>
                      <a:pt x="131" y="8"/>
                      <a:pt x="131" y="8"/>
                      <a:pt x="131" y="8"/>
                    </a:cubicBezTo>
                    <a:cubicBezTo>
                      <a:pt x="131" y="8"/>
                      <a:pt x="132" y="8"/>
                      <a:pt x="132" y="8"/>
                    </a:cubicBezTo>
                    <a:cubicBezTo>
                      <a:pt x="132" y="8"/>
                      <a:pt x="132" y="7"/>
                      <a:pt x="132" y="7"/>
                    </a:cubicBezTo>
                    <a:cubicBezTo>
                      <a:pt x="132" y="7"/>
                      <a:pt x="132" y="7"/>
                      <a:pt x="132" y="6"/>
                    </a:cubicBezTo>
                    <a:cubicBezTo>
                      <a:pt x="132" y="6"/>
                      <a:pt x="132" y="6"/>
                      <a:pt x="132" y="6"/>
                    </a:cubicBezTo>
                    <a:cubicBezTo>
                      <a:pt x="131" y="6"/>
                      <a:pt x="131" y="6"/>
                      <a:pt x="131" y="6"/>
                    </a:cubicBezTo>
                    <a:cubicBezTo>
                      <a:pt x="131" y="6"/>
                      <a:pt x="131" y="6"/>
                      <a:pt x="131" y="6"/>
                    </a:cubicBezTo>
                    <a:cubicBezTo>
                      <a:pt x="130" y="5"/>
                      <a:pt x="130" y="5"/>
                      <a:pt x="130" y="5"/>
                    </a:cubicBezTo>
                    <a:cubicBezTo>
                      <a:pt x="129" y="5"/>
                      <a:pt x="129" y="5"/>
                      <a:pt x="128" y="5"/>
                    </a:cubicBezTo>
                    <a:cubicBezTo>
                      <a:pt x="128" y="5"/>
                      <a:pt x="127" y="5"/>
                      <a:pt x="127" y="5"/>
                    </a:cubicBezTo>
                    <a:cubicBezTo>
                      <a:pt x="126" y="5"/>
                      <a:pt x="126" y="5"/>
                      <a:pt x="126" y="6"/>
                    </a:cubicBezTo>
                    <a:cubicBezTo>
                      <a:pt x="126" y="6"/>
                      <a:pt x="125" y="6"/>
                      <a:pt x="125" y="6"/>
                    </a:cubicBezTo>
                    <a:cubicBezTo>
                      <a:pt x="125" y="7"/>
                      <a:pt x="125" y="7"/>
                      <a:pt x="125" y="8"/>
                    </a:cubicBezTo>
                    <a:cubicBezTo>
                      <a:pt x="125" y="8"/>
                      <a:pt x="125" y="8"/>
                      <a:pt x="124" y="8"/>
                    </a:cubicBezTo>
                    <a:cubicBezTo>
                      <a:pt x="124" y="8"/>
                      <a:pt x="124" y="8"/>
                      <a:pt x="123" y="8"/>
                    </a:cubicBezTo>
                    <a:cubicBezTo>
                      <a:pt x="123" y="8"/>
                      <a:pt x="123" y="8"/>
                      <a:pt x="123" y="9"/>
                    </a:cubicBezTo>
                    <a:cubicBezTo>
                      <a:pt x="123" y="9"/>
                      <a:pt x="122" y="9"/>
                      <a:pt x="122" y="9"/>
                    </a:cubicBezTo>
                    <a:cubicBezTo>
                      <a:pt x="121" y="10"/>
                      <a:pt x="121" y="10"/>
                      <a:pt x="121" y="10"/>
                    </a:cubicBezTo>
                    <a:cubicBezTo>
                      <a:pt x="120" y="10"/>
                      <a:pt x="120" y="10"/>
                      <a:pt x="120" y="10"/>
                    </a:cubicBezTo>
                    <a:cubicBezTo>
                      <a:pt x="120" y="10"/>
                      <a:pt x="120" y="10"/>
                      <a:pt x="120" y="10"/>
                    </a:cubicBezTo>
                    <a:cubicBezTo>
                      <a:pt x="119" y="10"/>
                      <a:pt x="119" y="11"/>
                      <a:pt x="119" y="11"/>
                    </a:cubicBezTo>
                    <a:cubicBezTo>
                      <a:pt x="119" y="11"/>
                      <a:pt x="119" y="11"/>
                      <a:pt x="118" y="11"/>
                    </a:cubicBezTo>
                    <a:cubicBezTo>
                      <a:pt x="118" y="11"/>
                      <a:pt x="117" y="11"/>
                      <a:pt x="117" y="11"/>
                    </a:cubicBezTo>
                    <a:cubicBezTo>
                      <a:pt x="117" y="11"/>
                      <a:pt x="117" y="10"/>
                      <a:pt x="117" y="10"/>
                    </a:cubicBezTo>
                    <a:cubicBezTo>
                      <a:pt x="117" y="10"/>
                      <a:pt x="117" y="10"/>
                      <a:pt x="117" y="10"/>
                    </a:cubicBezTo>
                    <a:cubicBezTo>
                      <a:pt x="117" y="10"/>
                      <a:pt x="116" y="9"/>
                      <a:pt x="117" y="9"/>
                    </a:cubicBezTo>
                    <a:cubicBezTo>
                      <a:pt x="117" y="9"/>
                      <a:pt x="117" y="9"/>
                      <a:pt x="118" y="9"/>
                    </a:cubicBezTo>
                    <a:cubicBezTo>
                      <a:pt x="118" y="8"/>
                      <a:pt x="118" y="9"/>
                      <a:pt x="119" y="8"/>
                    </a:cubicBezTo>
                    <a:cubicBezTo>
                      <a:pt x="119" y="8"/>
                      <a:pt x="119" y="8"/>
                      <a:pt x="119" y="7"/>
                    </a:cubicBezTo>
                    <a:cubicBezTo>
                      <a:pt x="119" y="7"/>
                      <a:pt x="119" y="7"/>
                      <a:pt x="118" y="7"/>
                    </a:cubicBezTo>
                    <a:cubicBezTo>
                      <a:pt x="118" y="6"/>
                      <a:pt x="118" y="6"/>
                      <a:pt x="117" y="7"/>
                    </a:cubicBezTo>
                    <a:cubicBezTo>
                      <a:pt x="117" y="7"/>
                      <a:pt x="117" y="7"/>
                      <a:pt x="116" y="7"/>
                    </a:cubicBezTo>
                    <a:cubicBezTo>
                      <a:pt x="116" y="7"/>
                      <a:pt x="116" y="7"/>
                      <a:pt x="116" y="8"/>
                    </a:cubicBezTo>
                    <a:cubicBezTo>
                      <a:pt x="116" y="8"/>
                      <a:pt x="115" y="8"/>
                      <a:pt x="115" y="8"/>
                    </a:cubicBezTo>
                    <a:cubicBezTo>
                      <a:pt x="115" y="8"/>
                      <a:pt x="115" y="9"/>
                      <a:pt x="114" y="8"/>
                    </a:cubicBezTo>
                    <a:cubicBezTo>
                      <a:pt x="114" y="8"/>
                      <a:pt x="114" y="8"/>
                      <a:pt x="115" y="7"/>
                    </a:cubicBezTo>
                    <a:cubicBezTo>
                      <a:pt x="115" y="7"/>
                      <a:pt x="115" y="7"/>
                      <a:pt x="115" y="6"/>
                    </a:cubicBezTo>
                    <a:cubicBezTo>
                      <a:pt x="115" y="6"/>
                      <a:pt x="116" y="6"/>
                      <a:pt x="116" y="6"/>
                    </a:cubicBezTo>
                    <a:cubicBezTo>
                      <a:pt x="116" y="6"/>
                      <a:pt x="116" y="5"/>
                      <a:pt x="115" y="5"/>
                    </a:cubicBezTo>
                    <a:cubicBezTo>
                      <a:pt x="115" y="5"/>
                      <a:pt x="115" y="5"/>
                      <a:pt x="114" y="5"/>
                    </a:cubicBezTo>
                    <a:cubicBezTo>
                      <a:pt x="114" y="5"/>
                      <a:pt x="114" y="6"/>
                      <a:pt x="113" y="6"/>
                    </a:cubicBezTo>
                    <a:cubicBezTo>
                      <a:pt x="113" y="5"/>
                      <a:pt x="113" y="5"/>
                      <a:pt x="113" y="5"/>
                    </a:cubicBezTo>
                    <a:cubicBezTo>
                      <a:pt x="113" y="5"/>
                      <a:pt x="114" y="4"/>
                      <a:pt x="114" y="4"/>
                    </a:cubicBezTo>
                    <a:cubicBezTo>
                      <a:pt x="115" y="4"/>
                      <a:pt x="115" y="4"/>
                      <a:pt x="115" y="4"/>
                    </a:cubicBezTo>
                    <a:cubicBezTo>
                      <a:pt x="115" y="4"/>
                      <a:pt x="115" y="4"/>
                      <a:pt x="115" y="4"/>
                    </a:cubicBezTo>
                    <a:cubicBezTo>
                      <a:pt x="115" y="3"/>
                      <a:pt x="115" y="3"/>
                      <a:pt x="115" y="3"/>
                    </a:cubicBezTo>
                    <a:cubicBezTo>
                      <a:pt x="115" y="3"/>
                      <a:pt x="115" y="3"/>
                      <a:pt x="115" y="2"/>
                    </a:cubicBezTo>
                    <a:cubicBezTo>
                      <a:pt x="115" y="2"/>
                      <a:pt x="115" y="2"/>
                      <a:pt x="115" y="1"/>
                    </a:cubicBezTo>
                    <a:cubicBezTo>
                      <a:pt x="115" y="1"/>
                      <a:pt x="115" y="1"/>
                      <a:pt x="114" y="1"/>
                    </a:cubicBezTo>
                    <a:cubicBezTo>
                      <a:pt x="114" y="1"/>
                      <a:pt x="114" y="1"/>
                      <a:pt x="113" y="0"/>
                    </a:cubicBezTo>
                    <a:cubicBezTo>
                      <a:pt x="113" y="0"/>
                      <a:pt x="113" y="0"/>
                      <a:pt x="113" y="0"/>
                    </a:cubicBezTo>
                    <a:cubicBezTo>
                      <a:pt x="112" y="0"/>
                      <a:pt x="112" y="0"/>
                      <a:pt x="112" y="1"/>
                    </a:cubicBezTo>
                    <a:cubicBezTo>
                      <a:pt x="111" y="1"/>
                      <a:pt x="111" y="0"/>
                      <a:pt x="111" y="1"/>
                    </a:cubicBezTo>
                    <a:cubicBezTo>
                      <a:pt x="110" y="1"/>
                      <a:pt x="111" y="1"/>
                      <a:pt x="110" y="1"/>
                    </a:cubicBezTo>
                    <a:cubicBezTo>
                      <a:pt x="110" y="1"/>
                      <a:pt x="110" y="1"/>
                      <a:pt x="110" y="1"/>
                    </a:cubicBezTo>
                    <a:cubicBezTo>
                      <a:pt x="109" y="1"/>
                      <a:pt x="109" y="2"/>
                      <a:pt x="109" y="2"/>
                    </a:cubicBezTo>
                    <a:cubicBezTo>
                      <a:pt x="109" y="3"/>
                      <a:pt x="108" y="3"/>
                      <a:pt x="108" y="3"/>
                    </a:cubicBezTo>
                    <a:cubicBezTo>
                      <a:pt x="108" y="3"/>
                      <a:pt x="108" y="3"/>
                      <a:pt x="108" y="3"/>
                    </a:cubicBezTo>
                    <a:cubicBezTo>
                      <a:pt x="108" y="4"/>
                      <a:pt x="107" y="4"/>
                      <a:pt x="107" y="4"/>
                    </a:cubicBezTo>
                    <a:cubicBezTo>
                      <a:pt x="107" y="4"/>
                      <a:pt x="107" y="4"/>
                      <a:pt x="106" y="4"/>
                    </a:cubicBezTo>
                    <a:cubicBezTo>
                      <a:pt x="106" y="4"/>
                      <a:pt x="106" y="5"/>
                      <a:pt x="106" y="5"/>
                    </a:cubicBezTo>
                    <a:cubicBezTo>
                      <a:pt x="106" y="5"/>
                      <a:pt x="107" y="5"/>
                      <a:pt x="107" y="5"/>
                    </a:cubicBezTo>
                    <a:cubicBezTo>
                      <a:pt x="107" y="5"/>
                      <a:pt x="108" y="5"/>
                      <a:pt x="108" y="5"/>
                    </a:cubicBezTo>
                    <a:cubicBezTo>
                      <a:pt x="108" y="6"/>
                      <a:pt x="109" y="5"/>
                      <a:pt x="109" y="6"/>
                    </a:cubicBezTo>
                    <a:cubicBezTo>
                      <a:pt x="109" y="6"/>
                      <a:pt x="109" y="7"/>
                      <a:pt x="109" y="7"/>
                    </a:cubicBezTo>
                    <a:cubicBezTo>
                      <a:pt x="108" y="7"/>
                      <a:pt x="108" y="7"/>
                      <a:pt x="107" y="7"/>
                    </a:cubicBezTo>
                    <a:cubicBezTo>
                      <a:pt x="107" y="7"/>
                      <a:pt x="107" y="7"/>
                      <a:pt x="107" y="7"/>
                    </a:cubicBezTo>
                    <a:cubicBezTo>
                      <a:pt x="107" y="8"/>
                      <a:pt x="107" y="8"/>
                      <a:pt x="107" y="8"/>
                    </a:cubicBezTo>
                    <a:cubicBezTo>
                      <a:pt x="107" y="8"/>
                      <a:pt x="108" y="8"/>
                      <a:pt x="108" y="8"/>
                    </a:cubicBezTo>
                    <a:cubicBezTo>
                      <a:pt x="108" y="8"/>
                      <a:pt x="109" y="8"/>
                      <a:pt x="108" y="8"/>
                    </a:cubicBezTo>
                    <a:cubicBezTo>
                      <a:pt x="108" y="9"/>
                      <a:pt x="108" y="8"/>
                      <a:pt x="108" y="8"/>
                    </a:cubicBezTo>
                    <a:cubicBezTo>
                      <a:pt x="107" y="8"/>
                      <a:pt x="107" y="8"/>
                      <a:pt x="107" y="8"/>
                    </a:cubicBezTo>
                    <a:cubicBezTo>
                      <a:pt x="107" y="9"/>
                      <a:pt x="107" y="9"/>
                      <a:pt x="106" y="9"/>
                    </a:cubicBezTo>
                    <a:cubicBezTo>
                      <a:pt x="106" y="9"/>
                      <a:pt x="106" y="9"/>
                      <a:pt x="106" y="9"/>
                    </a:cubicBezTo>
                    <a:cubicBezTo>
                      <a:pt x="105" y="9"/>
                      <a:pt x="105" y="9"/>
                      <a:pt x="105" y="9"/>
                    </a:cubicBezTo>
                    <a:cubicBezTo>
                      <a:pt x="105" y="9"/>
                      <a:pt x="105" y="9"/>
                      <a:pt x="104" y="9"/>
                    </a:cubicBezTo>
                    <a:cubicBezTo>
                      <a:pt x="104" y="9"/>
                      <a:pt x="104" y="9"/>
                      <a:pt x="104" y="9"/>
                    </a:cubicBezTo>
                    <a:cubicBezTo>
                      <a:pt x="104" y="9"/>
                      <a:pt x="104" y="10"/>
                      <a:pt x="103" y="10"/>
                    </a:cubicBezTo>
                    <a:cubicBezTo>
                      <a:pt x="103" y="10"/>
                      <a:pt x="103" y="10"/>
                      <a:pt x="103" y="10"/>
                    </a:cubicBezTo>
                    <a:cubicBezTo>
                      <a:pt x="103" y="10"/>
                      <a:pt x="103" y="10"/>
                      <a:pt x="103" y="10"/>
                    </a:cubicBezTo>
                    <a:cubicBezTo>
                      <a:pt x="103" y="10"/>
                      <a:pt x="103" y="10"/>
                      <a:pt x="103" y="11"/>
                    </a:cubicBezTo>
                    <a:cubicBezTo>
                      <a:pt x="103" y="11"/>
                      <a:pt x="103" y="11"/>
                      <a:pt x="102" y="12"/>
                    </a:cubicBezTo>
                    <a:cubicBezTo>
                      <a:pt x="102" y="12"/>
                      <a:pt x="102" y="12"/>
                      <a:pt x="102" y="12"/>
                    </a:cubicBezTo>
                    <a:cubicBezTo>
                      <a:pt x="101" y="11"/>
                      <a:pt x="101" y="11"/>
                      <a:pt x="101" y="11"/>
                    </a:cubicBezTo>
                    <a:cubicBezTo>
                      <a:pt x="101" y="11"/>
                      <a:pt x="101" y="10"/>
                      <a:pt x="101" y="10"/>
                    </a:cubicBezTo>
                    <a:cubicBezTo>
                      <a:pt x="102" y="10"/>
                      <a:pt x="102" y="10"/>
                      <a:pt x="102" y="10"/>
                    </a:cubicBezTo>
                    <a:cubicBezTo>
                      <a:pt x="102" y="9"/>
                      <a:pt x="103" y="9"/>
                      <a:pt x="103" y="9"/>
                    </a:cubicBezTo>
                    <a:cubicBezTo>
                      <a:pt x="102" y="9"/>
                      <a:pt x="102" y="9"/>
                      <a:pt x="102" y="9"/>
                    </a:cubicBezTo>
                    <a:cubicBezTo>
                      <a:pt x="101" y="9"/>
                      <a:pt x="101" y="8"/>
                      <a:pt x="101" y="8"/>
                    </a:cubicBezTo>
                    <a:cubicBezTo>
                      <a:pt x="100" y="8"/>
                      <a:pt x="100" y="8"/>
                      <a:pt x="99" y="8"/>
                    </a:cubicBezTo>
                    <a:cubicBezTo>
                      <a:pt x="99" y="9"/>
                      <a:pt x="99" y="9"/>
                      <a:pt x="98" y="9"/>
                    </a:cubicBezTo>
                    <a:cubicBezTo>
                      <a:pt x="98" y="9"/>
                      <a:pt x="98" y="9"/>
                      <a:pt x="97" y="10"/>
                    </a:cubicBezTo>
                    <a:cubicBezTo>
                      <a:pt x="97" y="10"/>
                      <a:pt x="97" y="10"/>
                      <a:pt x="97" y="10"/>
                    </a:cubicBezTo>
                    <a:cubicBezTo>
                      <a:pt x="97" y="10"/>
                      <a:pt x="97" y="10"/>
                      <a:pt x="97" y="10"/>
                    </a:cubicBezTo>
                    <a:cubicBezTo>
                      <a:pt x="97" y="11"/>
                      <a:pt x="96" y="10"/>
                      <a:pt x="96" y="10"/>
                    </a:cubicBezTo>
                    <a:cubicBezTo>
                      <a:pt x="96" y="10"/>
                      <a:pt x="96" y="10"/>
                      <a:pt x="95" y="10"/>
                    </a:cubicBezTo>
                    <a:cubicBezTo>
                      <a:pt x="95" y="10"/>
                      <a:pt x="95" y="10"/>
                      <a:pt x="95" y="10"/>
                    </a:cubicBezTo>
                    <a:cubicBezTo>
                      <a:pt x="94" y="10"/>
                      <a:pt x="94" y="10"/>
                      <a:pt x="94" y="10"/>
                    </a:cubicBezTo>
                    <a:cubicBezTo>
                      <a:pt x="93" y="10"/>
                      <a:pt x="93" y="10"/>
                      <a:pt x="92" y="10"/>
                    </a:cubicBezTo>
                    <a:cubicBezTo>
                      <a:pt x="92" y="10"/>
                      <a:pt x="92" y="10"/>
                      <a:pt x="92" y="10"/>
                    </a:cubicBezTo>
                    <a:cubicBezTo>
                      <a:pt x="91" y="10"/>
                      <a:pt x="91" y="11"/>
                      <a:pt x="90" y="10"/>
                    </a:cubicBezTo>
                    <a:cubicBezTo>
                      <a:pt x="90" y="10"/>
                      <a:pt x="90" y="10"/>
                      <a:pt x="90" y="10"/>
                    </a:cubicBezTo>
                    <a:cubicBezTo>
                      <a:pt x="90" y="10"/>
                      <a:pt x="90" y="10"/>
                      <a:pt x="90" y="10"/>
                    </a:cubicBezTo>
                    <a:cubicBezTo>
                      <a:pt x="89" y="10"/>
                      <a:pt x="89" y="9"/>
                      <a:pt x="89" y="9"/>
                    </a:cubicBezTo>
                    <a:cubicBezTo>
                      <a:pt x="88" y="9"/>
                      <a:pt x="88" y="10"/>
                      <a:pt x="87" y="9"/>
                    </a:cubicBezTo>
                    <a:cubicBezTo>
                      <a:pt x="87" y="9"/>
                      <a:pt x="87" y="9"/>
                      <a:pt x="87" y="9"/>
                    </a:cubicBezTo>
                    <a:cubicBezTo>
                      <a:pt x="87" y="9"/>
                      <a:pt x="86" y="9"/>
                      <a:pt x="86" y="8"/>
                    </a:cubicBezTo>
                    <a:cubicBezTo>
                      <a:pt x="86" y="8"/>
                      <a:pt x="86" y="8"/>
                      <a:pt x="86" y="8"/>
                    </a:cubicBezTo>
                    <a:cubicBezTo>
                      <a:pt x="86" y="7"/>
                      <a:pt x="86" y="7"/>
                      <a:pt x="85" y="7"/>
                    </a:cubicBezTo>
                    <a:cubicBezTo>
                      <a:pt x="85" y="7"/>
                      <a:pt x="84" y="7"/>
                      <a:pt x="84" y="8"/>
                    </a:cubicBezTo>
                    <a:cubicBezTo>
                      <a:pt x="84" y="8"/>
                      <a:pt x="83" y="8"/>
                      <a:pt x="83" y="8"/>
                    </a:cubicBezTo>
                    <a:cubicBezTo>
                      <a:pt x="83" y="8"/>
                      <a:pt x="82" y="8"/>
                      <a:pt x="82" y="8"/>
                    </a:cubicBezTo>
                    <a:cubicBezTo>
                      <a:pt x="82" y="8"/>
                      <a:pt x="81" y="8"/>
                      <a:pt x="81" y="8"/>
                    </a:cubicBezTo>
                    <a:cubicBezTo>
                      <a:pt x="81" y="8"/>
                      <a:pt x="81" y="8"/>
                      <a:pt x="80" y="8"/>
                    </a:cubicBezTo>
                    <a:cubicBezTo>
                      <a:pt x="80" y="8"/>
                      <a:pt x="80" y="8"/>
                      <a:pt x="79" y="9"/>
                    </a:cubicBezTo>
                    <a:cubicBezTo>
                      <a:pt x="79" y="9"/>
                      <a:pt x="79" y="9"/>
                      <a:pt x="80" y="9"/>
                    </a:cubicBezTo>
                    <a:cubicBezTo>
                      <a:pt x="80" y="9"/>
                      <a:pt x="80" y="9"/>
                      <a:pt x="80" y="9"/>
                    </a:cubicBezTo>
                    <a:cubicBezTo>
                      <a:pt x="82" y="9"/>
                      <a:pt x="84" y="8"/>
                      <a:pt x="84" y="9"/>
                    </a:cubicBezTo>
                    <a:cubicBezTo>
                      <a:pt x="84" y="10"/>
                      <a:pt x="82" y="9"/>
                      <a:pt x="81" y="10"/>
                    </a:cubicBezTo>
                    <a:cubicBezTo>
                      <a:pt x="81" y="10"/>
                      <a:pt x="80" y="10"/>
                      <a:pt x="80" y="10"/>
                    </a:cubicBezTo>
                    <a:cubicBezTo>
                      <a:pt x="80" y="10"/>
                      <a:pt x="80" y="11"/>
                      <a:pt x="80" y="11"/>
                    </a:cubicBezTo>
                    <a:cubicBezTo>
                      <a:pt x="79" y="11"/>
                      <a:pt x="79" y="11"/>
                      <a:pt x="79" y="11"/>
                    </a:cubicBezTo>
                    <a:cubicBezTo>
                      <a:pt x="79" y="11"/>
                      <a:pt x="79" y="12"/>
                      <a:pt x="79" y="12"/>
                    </a:cubicBezTo>
                    <a:cubicBezTo>
                      <a:pt x="78" y="12"/>
                      <a:pt x="78" y="11"/>
                      <a:pt x="78" y="11"/>
                    </a:cubicBezTo>
                    <a:cubicBezTo>
                      <a:pt x="77" y="11"/>
                      <a:pt x="77" y="10"/>
                      <a:pt x="77" y="10"/>
                    </a:cubicBezTo>
                    <a:cubicBezTo>
                      <a:pt x="77" y="10"/>
                      <a:pt x="77" y="10"/>
                      <a:pt x="77" y="10"/>
                    </a:cubicBezTo>
                    <a:cubicBezTo>
                      <a:pt x="76" y="10"/>
                      <a:pt x="76" y="10"/>
                      <a:pt x="76" y="10"/>
                    </a:cubicBezTo>
                    <a:cubicBezTo>
                      <a:pt x="75" y="10"/>
                      <a:pt x="75" y="10"/>
                      <a:pt x="75" y="10"/>
                    </a:cubicBezTo>
                    <a:cubicBezTo>
                      <a:pt x="74" y="10"/>
                      <a:pt x="73" y="10"/>
                      <a:pt x="73" y="10"/>
                    </a:cubicBezTo>
                    <a:cubicBezTo>
                      <a:pt x="72" y="10"/>
                      <a:pt x="72" y="10"/>
                      <a:pt x="72" y="10"/>
                    </a:cubicBezTo>
                    <a:cubicBezTo>
                      <a:pt x="71" y="10"/>
                      <a:pt x="71" y="10"/>
                      <a:pt x="71" y="10"/>
                    </a:cubicBezTo>
                    <a:cubicBezTo>
                      <a:pt x="71" y="10"/>
                      <a:pt x="70" y="10"/>
                      <a:pt x="70" y="10"/>
                    </a:cubicBezTo>
                    <a:cubicBezTo>
                      <a:pt x="70" y="10"/>
                      <a:pt x="69" y="10"/>
                      <a:pt x="69" y="10"/>
                    </a:cubicBezTo>
                    <a:cubicBezTo>
                      <a:pt x="69" y="10"/>
                      <a:pt x="69" y="10"/>
                      <a:pt x="68" y="10"/>
                    </a:cubicBezTo>
                    <a:cubicBezTo>
                      <a:pt x="68" y="10"/>
                      <a:pt x="68" y="10"/>
                      <a:pt x="68" y="10"/>
                    </a:cubicBezTo>
                    <a:cubicBezTo>
                      <a:pt x="68" y="10"/>
                      <a:pt x="67" y="11"/>
                      <a:pt x="67" y="11"/>
                    </a:cubicBezTo>
                    <a:cubicBezTo>
                      <a:pt x="67" y="10"/>
                      <a:pt x="67" y="10"/>
                      <a:pt x="67" y="10"/>
                    </a:cubicBezTo>
                    <a:cubicBezTo>
                      <a:pt x="67" y="10"/>
                      <a:pt x="67" y="10"/>
                      <a:pt x="67" y="10"/>
                    </a:cubicBezTo>
                    <a:cubicBezTo>
                      <a:pt x="67" y="9"/>
                      <a:pt x="67" y="9"/>
                      <a:pt x="67" y="9"/>
                    </a:cubicBezTo>
                    <a:cubicBezTo>
                      <a:pt x="67" y="9"/>
                      <a:pt x="68" y="9"/>
                      <a:pt x="68" y="9"/>
                    </a:cubicBezTo>
                    <a:cubicBezTo>
                      <a:pt x="69" y="9"/>
                      <a:pt x="69" y="9"/>
                      <a:pt x="69" y="9"/>
                    </a:cubicBezTo>
                    <a:cubicBezTo>
                      <a:pt x="70" y="9"/>
                      <a:pt x="70" y="9"/>
                      <a:pt x="70" y="9"/>
                    </a:cubicBezTo>
                    <a:cubicBezTo>
                      <a:pt x="70" y="8"/>
                      <a:pt x="70" y="8"/>
                      <a:pt x="70" y="8"/>
                    </a:cubicBezTo>
                    <a:cubicBezTo>
                      <a:pt x="70" y="7"/>
                      <a:pt x="69" y="7"/>
                      <a:pt x="69" y="7"/>
                    </a:cubicBezTo>
                    <a:cubicBezTo>
                      <a:pt x="68" y="7"/>
                      <a:pt x="68" y="7"/>
                      <a:pt x="67" y="7"/>
                    </a:cubicBezTo>
                    <a:cubicBezTo>
                      <a:pt x="67" y="7"/>
                      <a:pt x="67" y="7"/>
                      <a:pt x="66" y="7"/>
                    </a:cubicBezTo>
                    <a:cubicBezTo>
                      <a:pt x="66" y="7"/>
                      <a:pt x="65" y="7"/>
                      <a:pt x="65" y="7"/>
                    </a:cubicBezTo>
                    <a:cubicBezTo>
                      <a:pt x="64" y="7"/>
                      <a:pt x="64" y="7"/>
                      <a:pt x="63" y="6"/>
                    </a:cubicBezTo>
                    <a:cubicBezTo>
                      <a:pt x="63" y="6"/>
                      <a:pt x="63" y="6"/>
                      <a:pt x="62" y="6"/>
                    </a:cubicBezTo>
                    <a:cubicBezTo>
                      <a:pt x="62" y="6"/>
                      <a:pt x="61" y="6"/>
                      <a:pt x="61" y="6"/>
                    </a:cubicBezTo>
                    <a:cubicBezTo>
                      <a:pt x="60" y="6"/>
                      <a:pt x="60" y="5"/>
                      <a:pt x="60" y="5"/>
                    </a:cubicBezTo>
                    <a:cubicBezTo>
                      <a:pt x="59" y="5"/>
                      <a:pt x="59" y="5"/>
                      <a:pt x="58" y="5"/>
                    </a:cubicBezTo>
                    <a:cubicBezTo>
                      <a:pt x="58" y="5"/>
                      <a:pt x="57" y="5"/>
                      <a:pt x="57" y="5"/>
                    </a:cubicBezTo>
                    <a:cubicBezTo>
                      <a:pt x="56" y="5"/>
                      <a:pt x="56" y="5"/>
                      <a:pt x="56" y="6"/>
                    </a:cubicBezTo>
                    <a:cubicBezTo>
                      <a:pt x="55" y="6"/>
                      <a:pt x="55" y="7"/>
                      <a:pt x="54" y="6"/>
                    </a:cubicBezTo>
                    <a:cubicBezTo>
                      <a:pt x="54" y="6"/>
                      <a:pt x="54" y="6"/>
                      <a:pt x="54" y="5"/>
                    </a:cubicBezTo>
                    <a:cubicBezTo>
                      <a:pt x="54" y="5"/>
                      <a:pt x="54" y="5"/>
                      <a:pt x="54" y="5"/>
                    </a:cubicBezTo>
                    <a:cubicBezTo>
                      <a:pt x="53" y="4"/>
                      <a:pt x="53" y="4"/>
                      <a:pt x="53" y="5"/>
                    </a:cubicBezTo>
                    <a:cubicBezTo>
                      <a:pt x="53" y="5"/>
                      <a:pt x="53" y="5"/>
                      <a:pt x="52" y="5"/>
                    </a:cubicBezTo>
                    <a:cubicBezTo>
                      <a:pt x="52" y="5"/>
                      <a:pt x="52" y="6"/>
                      <a:pt x="52" y="6"/>
                    </a:cubicBezTo>
                    <a:cubicBezTo>
                      <a:pt x="52" y="6"/>
                      <a:pt x="51" y="6"/>
                      <a:pt x="51" y="6"/>
                    </a:cubicBezTo>
                    <a:cubicBezTo>
                      <a:pt x="51" y="6"/>
                      <a:pt x="50" y="6"/>
                      <a:pt x="50" y="6"/>
                    </a:cubicBezTo>
                    <a:cubicBezTo>
                      <a:pt x="50" y="5"/>
                      <a:pt x="50" y="5"/>
                      <a:pt x="50" y="5"/>
                    </a:cubicBezTo>
                    <a:cubicBezTo>
                      <a:pt x="50" y="4"/>
                      <a:pt x="50" y="4"/>
                      <a:pt x="50" y="4"/>
                    </a:cubicBezTo>
                    <a:cubicBezTo>
                      <a:pt x="50" y="3"/>
                      <a:pt x="50" y="4"/>
                      <a:pt x="49" y="4"/>
                    </a:cubicBezTo>
                    <a:cubicBezTo>
                      <a:pt x="49" y="4"/>
                      <a:pt x="49" y="4"/>
                      <a:pt x="48" y="4"/>
                    </a:cubicBezTo>
                    <a:cubicBezTo>
                      <a:pt x="48" y="5"/>
                      <a:pt x="48" y="5"/>
                      <a:pt x="47" y="5"/>
                    </a:cubicBezTo>
                    <a:cubicBezTo>
                      <a:pt x="47" y="5"/>
                      <a:pt x="46" y="5"/>
                      <a:pt x="46" y="5"/>
                    </a:cubicBezTo>
                    <a:cubicBezTo>
                      <a:pt x="45" y="5"/>
                      <a:pt x="45" y="5"/>
                      <a:pt x="45" y="6"/>
                    </a:cubicBezTo>
                    <a:cubicBezTo>
                      <a:pt x="44" y="6"/>
                      <a:pt x="44" y="6"/>
                      <a:pt x="43" y="6"/>
                    </a:cubicBezTo>
                    <a:cubicBezTo>
                      <a:pt x="42" y="6"/>
                      <a:pt x="42" y="7"/>
                      <a:pt x="42" y="7"/>
                    </a:cubicBezTo>
                    <a:cubicBezTo>
                      <a:pt x="41" y="7"/>
                      <a:pt x="41" y="7"/>
                      <a:pt x="41" y="7"/>
                    </a:cubicBezTo>
                    <a:cubicBezTo>
                      <a:pt x="40" y="7"/>
                      <a:pt x="39" y="7"/>
                      <a:pt x="39" y="7"/>
                    </a:cubicBezTo>
                    <a:cubicBezTo>
                      <a:pt x="38" y="7"/>
                      <a:pt x="38" y="7"/>
                      <a:pt x="37" y="8"/>
                    </a:cubicBezTo>
                    <a:cubicBezTo>
                      <a:pt x="37" y="8"/>
                      <a:pt x="37" y="8"/>
                      <a:pt x="37" y="8"/>
                    </a:cubicBezTo>
                    <a:cubicBezTo>
                      <a:pt x="36" y="9"/>
                      <a:pt x="36" y="8"/>
                      <a:pt x="35" y="8"/>
                    </a:cubicBezTo>
                    <a:cubicBezTo>
                      <a:pt x="35" y="8"/>
                      <a:pt x="35" y="7"/>
                      <a:pt x="35" y="7"/>
                    </a:cubicBezTo>
                    <a:cubicBezTo>
                      <a:pt x="35" y="7"/>
                      <a:pt x="36" y="7"/>
                      <a:pt x="36" y="7"/>
                    </a:cubicBezTo>
                    <a:cubicBezTo>
                      <a:pt x="37" y="7"/>
                      <a:pt x="37" y="7"/>
                      <a:pt x="37" y="7"/>
                    </a:cubicBezTo>
                    <a:cubicBezTo>
                      <a:pt x="38" y="6"/>
                      <a:pt x="38" y="6"/>
                      <a:pt x="38" y="6"/>
                    </a:cubicBezTo>
                    <a:cubicBezTo>
                      <a:pt x="39" y="6"/>
                      <a:pt x="39" y="6"/>
                      <a:pt x="39" y="6"/>
                    </a:cubicBezTo>
                    <a:cubicBezTo>
                      <a:pt x="40" y="6"/>
                      <a:pt x="40" y="6"/>
                      <a:pt x="40" y="6"/>
                    </a:cubicBezTo>
                    <a:cubicBezTo>
                      <a:pt x="41" y="6"/>
                      <a:pt x="41" y="6"/>
                      <a:pt x="42" y="6"/>
                    </a:cubicBezTo>
                    <a:cubicBezTo>
                      <a:pt x="42" y="5"/>
                      <a:pt x="43" y="5"/>
                      <a:pt x="43" y="5"/>
                    </a:cubicBezTo>
                    <a:cubicBezTo>
                      <a:pt x="44" y="4"/>
                      <a:pt x="44" y="4"/>
                      <a:pt x="44" y="4"/>
                    </a:cubicBezTo>
                    <a:cubicBezTo>
                      <a:pt x="44" y="4"/>
                      <a:pt x="44" y="4"/>
                      <a:pt x="43" y="4"/>
                    </a:cubicBezTo>
                    <a:cubicBezTo>
                      <a:pt x="43" y="4"/>
                      <a:pt x="43" y="4"/>
                      <a:pt x="42" y="4"/>
                    </a:cubicBezTo>
                    <a:cubicBezTo>
                      <a:pt x="42" y="5"/>
                      <a:pt x="41" y="4"/>
                      <a:pt x="41" y="4"/>
                    </a:cubicBezTo>
                    <a:cubicBezTo>
                      <a:pt x="40" y="4"/>
                      <a:pt x="40" y="5"/>
                      <a:pt x="40" y="5"/>
                    </a:cubicBezTo>
                    <a:cubicBezTo>
                      <a:pt x="39" y="5"/>
                      <a:pt x="39" y="5"/>
                      <a:pt x="38" y="5"/>
                    </a:cubicBezTo>
                    <a:cubicBezTo>
                      <a:pt x="38" y="5"/>
                      <a:pt x="38" y="5"/>
                      <a:pt x="37" y="5"/>
                    </a:cubicBezTo>
                    <a:cubicBezTo>
                      <a:pt x="37" y="5"/>
                      <a:pt x="37" y="6"/>
                      <a:pt x="36" y="6"/>
                    </a:cubicBezTo>
                    <a:cubicBezTo>
                      <a:pt x="36" y="6"/>
                      <a:pt x="36" y="6"/>
                      <a:pt x="36" y="6"/>
                    </a:cubicBezTo>
                    <a:cubicBezTo>
                      <a:pt x="36" y="6"/>
                      <a:pt x="36" y="5"/>
                      <a:pt x="35" y="5"/>
                    </a:cubicBezTo>
                    <a:cubicBezTo>
                      <a:pt x="35" y="5"/>
                      <a:pt x="35" y="6"/>
                      <a:pt x="34" y="6"/>
                    </a:cubicBezTo>
                    <a:cubicBezTo>
                      <a:pt x="33" y="6"/>
                      <a:pt x="33" y="6"/>
                      <a:pt x="32" y="6"/>
                    </a:cubicBezTo>
                    <a:cubicBezTo>
                      <a:pt x="32" y="6"/>
                      <a:pt x="32" y="6"/>
                      <a:pt x="31" y="7"/>
                    </a:cubicBezTo>
                    <a:cubicBezTo>
                      <a:pt x="31" y="7"/>
                      <a:pt x="31" y="7"/>
                      <a:pt x="31" y="7"/>
                    </a:cubicBezTo>
                    <a:cubicBezTo>
                      <a:pt x="31" y="7"/>
                      <a:pt x="30" y="8"/>
                      <a:pt x="30" y="8"/>
                    </a:cubicBezTo>
                    <a:cubicBezTo>
                      <a:pt x="30" y="8"/>
                      <a:pt x="29" y="7"/>
                      <a:pt x="29" y="7"/>
                    </a:cubicBezTo>
                    <a:cubicBezTo>
                      <a:pt x="28" y="7"/>
                      <a:pt x="28" y="7"/>
                      <a:pt x="27" y="7"/>
                    </a:cubicBezTo>
                    <a:cubicBezTo>
                      <a:pt x="27" y="7"/>
                      <a:pt x="27" y="6"/>
                      <a:pt x="26" y="6"/>
                    </a:cubicBezTo>
                    <a:cubicBezTo>
                      <a:pt x="26" y="6"/>
                      <a:pt x="26" y="6"/>
                      <a:pt x="25" y="6"/>
                    </a:cubicBezTo>
                    <a:cubicBezTo>
                      <a:pt x="25" y="6"/>
                      <a:pt x="25" y="6"/>
                      <a:pt x="24" y="6"/>
                    </a:cubicBezTo>
                    <a:cubicBezTo>
                      <a:pt x="24" y="6"/>
                      <a:pt x="23" y="6"/>
                      <a:pt x="23" y="6"/>
                    </a:cubicBezTo>
                    <a:cubicBezTo>
                      <a:pt x="23" y="6"/>
                      <a:pt x="22" y="6"/>
                      <a:pt x="22" y="5"/>
                    </a:cubicBezTo>
                    <a:cubicBezTo>
                      <a:pt x="22" y="6"/>
                      <a:pt x="22" y="6"/>
                      <a:pt x="22" y="6"/>
                    </a:cubicBezTo>
                    <a:cubicBezTo>
                      <a:pt x="20" y="7"/>
                      <a:pt x="20" y="8"/>
                      <a:pt x="18" y="9"/>
                    </a:cubicBezTo>
                    <a:cubicBezTo>
                      <a:pt x="17" y="10"/>
                      <a:pt x="17" y="10"/>
                      <a:pt x="16" y="10"/>
                    </a:cubicBezTo>
                    <a:cubicBezTo>
                      <a:pt x="15" y="11"/>
                      <a:pt x="14" y="12"/>
                      <a:pt x="13" y="13"/>
                    </a:cubicBezTo>
                    <a:cubicBezTo>
                      <a:pt x="11" y="15"/>
                      <a:pt x="10" y="16"/>
                      <a:pt x="8" y="17"/>
                    </a:cubicBezTo>
                    <a:cubicBezTo>
                      <a:pt x="7" y="19"/>
                      <a:pt x="6" y="19"/>
                      <a:pt x="5" y="20"/>
                    </a:cubicBezTo>
                    <a:cubicBezTo>
                      <a:pt x="5" y="20"/>
                      <a:pt x="5" y="21"/>
                      <a:pt x="5" y="21"/>
                    </a:cubicBezTo>
                    <a:cubicBezTo>
                      <a:pt x="3" y="22"/>
                      <a:pt x="2" y="23"/>
                      <a:pt x="1" y="25"/>
                    </a:cubicBezTo>
                    <a:cubicBezTo>
                      <a:pt x="0" y="25"/>
                      <a:pt x="0" y="26"/>
                      <a:pt x="0" y="26"/>
                    </a:cubicBezTo>
                    <a:cubicBezTo>
                      <a:pt x="0" y="27"/>
                      <a:pt x="0" y="27"/>
                      <a:pt x="0" y="27"/>
                    </a:cubicBezTo>
                    <a:cubicBezTo>
                      <a:pt x="1" y="28"/>
                      <a:pt x="1" y="28"/>
                      <a:pt x="1" y="28"/>
                    </a:cubicBezTo>
                    <a:cubicBezTo>
                      <a:pt x="1" y="29"/>
                      <a:pt x="1" y="29"/>
                      <a:pt x="1" y="29"/>
                    </a:cubicBezTo>
                    <a:cubicBezTo>
                      <a:pt x="1" y="30"/>
                      <a:pt x="1" y="30"/>
                      <a:pt x="1" y="31"/>
                    </a:cubicBezTo>
                    <a:cubicBezTo>
                      <a:pt x="1" y="31"/>
                      <a:pt x="1" y="32"/>
                      <a:pt x="1" y="32"/>
                    </a:cubicBezTo>
                    <a:cubicBezTo>
                      <a:pt x="1" y="32"/>
                      <a:pt x="0" y="33"/>
                      <a:pt x="0" y="33"/>
                    </a:cubicBezTo>
                    <a:cubicBezTo>
                      <a:pt x="1" y="33"/>
                      <a:pt x="1" y="33"/>
                      <a:pt x="2" y="32"/>
                    </a:cubicBezTo>
                    <a:cubicBezTo>
                      <a:pt x="2" y="32"/>
                      <a:pt x="2" y="32"/>
                      <a:pt x="3" y="32"/>
                    </a:cubicBezTo>
                    <a:cubicBezTo>
                      <a:pt x="3" y="32"/>
                      <a:pt x="4" y="32"/>
                      <a:pt x="4" y="31"/>
                    </a:cubicBezTo>
                    <a:cubicBezTo>
                      <a:pt x="4" y="31"/>
                      <a:pt x="4" y="31"/>
                      <a:pt x="5" y="31"/>
                    </a:cubicBezTo>
                    <a:cubicBezTo>
                      <a:pt x="5" y="31"/>
                      <a:pt x="5" y="31"/>
                      <a:pt x="6" y="31"/>
                    </a:cubicBezTo>
                    <a:cubicBezTo>
                      <a:pt x="6" y="31"/>
                      <a:pt x="6" y="31"/>
                      <a:pt x="7" y="31"/>
                    </a:cubicBezTo>
                    <a:cubicBezTo>
                      <a:pt x="7" y="31"/>
                      <a:pt x="7" y="32"/>
                      <a:pt x="7" y="32"/>
                    </a:cubicBezTo>
                    <a:cubicBezTo>
                      <a:pt x="6" y="32"/>
                      <a:pt x="6" y="33"/>
                      <a:pt x="6" y="33"/>
                    </a:cubicBezTo>
                    <a:cubicBezTo>
                      <a:pt x="6" y="34"/>
                      <a:pt x="7" y="34"/>
                      <a:pt x="7" y="35"/>
                    </a:cubicBezTo>
                    <a:cubicBezTo>
                      <a:pt x="7" y="35"/>
                      <a:pt x="7" y="36"/>
                      <a:pt x="7" y="36"/>
                    </a:cubicBezTo>
                    <a:cubicBezTo>
                      <a:pt x="7" y="36"/>
                      <a:pt x="7" y="37"/>
                      <a:pt x="7" y="37"/>
                    </a:cubicBezTo>
                    <a:cubicBezTo>
                      <a:pt x="6" y="37"/>
                      <a:pt x="6" y="37"/>
                      <a:pt x="6" y="38"/>
                    </a:cubicBezTo>
                    <a:cubicBezTo>
                      <a:pt x="6" y="38"/>
                      <a:pt x="6" y="39"/>
                      <a:pt x="6" y="39"/>
                    </a:cubicBezTo>
                    <a:cubicBezTo>
                      <a:pt x="7" y="39"/>
                      <a:pt x="7" y="39"/>
                      <a:pt x="7" y="40"/>
                    </a:cubicBezTo>
                    <a:cubicBezTo>
                      <a:pt x="7" y="40"/>
                      <a:pt x="8" y="40"/>
                      <a:pt x="8" y="40"/>
                    </a:cubicBezTo>
                    <a:cubicBezTo>
                      <a:pt x="8" y="40"/>
                      <a:pt x="8" y="40"/>
                      <a:pt x="8" y="41"/>
                    </a:cubicBezTo>
                    <a:cubicBezTo>
                      <a:pt x="8" y="41"/>
                      <a:pt x="8" y="41"/>
                      <a:pt x="7" y="42"/>
                    </a:cubicBezTo>
                    <a:cubicBezTo>
                      <a:pt x="7" y="42"/>
                      <a:pt x="7" y="43"/>
                      <a:pt x="7" y="43"/>
                    </a:cubicBezTo>
                    <a:cubicBezTo>
                      <a:pt x="6" y="43"/>
                      <a:pt x="5" y="43"/>
                      <a:pt x="5" y="44"/>
                    </a:cubicBezTo>
                    <a:cubicBezTo>
                      <a:pt x="5" y="44"/>
                      <a:pt x="4" y="44"/>
                      <a:pt x="4" y="44"/>
                    </a:cubicBezTo>
                    <a:cubicBezTo>
                      <a:pt x="4" y="44"/>
                      <a:pt x="4" y="44"/>
                      <a:pt x="4" y="44"/>
                    </a:cubicBezTo>
                    <a:cubicBezTo>
                      <a:pt x="4" y="44"/>
                      <a:pt x="4" y="44"/>
                      <a:pt x="4" y="45"/>
                    </a:cubicBezTo>
                    <a:cubicBezTo>
                      <a:pt x="4" y="45"/>
                      <a:pt x="4" y="46"/>
                      <a:pt x="4" y="46"/>
                    </a:cubicBezTo>
                    <a:cubicBezTo>
                      <a:pt x="3" y="46"/>
                      <a:pt x="3" y="46"/>
                      <a:pt x="3" y="47"/>
                    </a:cubicBezTo>
                    <a:cubicBezTo>
                      <a:pt x="3" y="47"/>
                      <a:pt x="3" y="47"/>
                      <a:pt x="2" y="47"/>
                    </a:cubicBezTo>
                    <a:cubicBezTo>
                      <a:pt x="2" y="47"/>
                      <a:pt x="2" y="47"/>
                      <a:pt x="2" y="48"/>
                    </a:cubicBezTo>
                    <a:cubicBezTo>
                      <a:pt x="2" y="48"/>
                      <a:pt x="2" y="49"/>
                      <a:pt x="3" y="49"/>
                    </a:cubicBezTo>
                    <a:cubicBezTo>
                      <a:pt x="3" y="49"/>
                      <a:pt x="3" y="48"/>
                      <a:pt x="3" y="48"/>
                    </a:cubicBezTo>
                    <a:cubicBezTo>
                      <a:pt x="3" y="48"/>
                      <a:pt x="3" y="48"/>
                      <a:pt x="3" y="48"/>
                    </a:cubicBezTo>
                    <a:cubicBezTo>
                      <a:pt x="4" y="48"/>
                      <a:pt x="4" y="48"/>
                      <a:pt x="4" y="48"/>
                    </a:cubicBezTo>
                    <a:cubicBezTo>
                      <a:pt x="4" y="48"/>
                      <a:pt x="4" y="49"/>
                      <a:pt x="4" y="49"/>
                    </a:cubicBezTo>
                    <a:cubicBezTo>
                      <a:pt x="4" y="49"/>
                      <a:pt x="3" y="49"/>
                      <a:pt x="3" y="49"/>
                    </a:cubicBezTo>
                    <a:cubicBezTo>
                      <a:pt x="3" y="50"/>
                      <a:pt x="4" y="50"/>
                      <a:pt x="4" y="50"/>
                    </a:cubicBezTo>
                    <a:cubicBezTo>
                      <a:pt x="4" y="50"/>
                      <a:pt x="4" y="51"/>
                      <a:pt x="4" y="51"/>
                    </a:cubicBezTo>
                    <a:cubicBezTo>
                      <a:pt x="5" y="51"/>
                      <a:pt x="5" y="51"/>
                      <a:pt x="5" y="51"/>
                    </a:cubicBezTo>
                    <a:cubicBezTo>
                      <a:pt x="5" y="51"/>
                      <a:pt x="5" y="52"/>
                      <a:pt x="5" y="52"/>
                    </a:cubicBezTo>
                    <a:cubicBezTo>
                      <a:pt x="5" y="52"/>
                      <a:pt x="4" y="52"/>
                      <a:pt x="4" y="52"/>
                    </a:cubicBezTo>
                    <a:cubicBezTo>
                      <a:pt x="3" y="52"/>
                      <a:pt x="4" y="53"/>
                      <a:pt x="3" y="53"/>
                    </a:cubicBezTo>
                    <a:cubicBezTo>
                      <a:pt x="3" y="53"/>
                      <a:pt x="3" y="54"/>
                      <a:pt x="3" y="54"/>
                    </a:cubicBezTo>
                    <a:cubicBezTo>
                      <a:pt x="3" y="54"/>
                      <a:pt x="3" y="55"/>
                      <a:pt x="3" y="55"/>
                    </a:cubicBezTo>
                    <a:cubicBezTo>
                      <a:pt x="3" y="55"/>
                      <a:pt x="4" y="55"/>
                      <a:pt x="4" y="55"/>
                    </a:cubicBezTo>
                    <a:cubicBezTo>
                      <a:pt x="4" y="55"/>
                      <a:pt x="5" y="55"/>
                      <a:pt x="5" y="55"/>
                    </a:cubicBezTo>
                    <a:cubicBezTo>
                      <a:pt x="5" y="55"/>
                      <a:pt x="5" y="56"/>
                      <a:pt x="5" y="56"/>
                    </a:cubicBezTo>
                    <a:cubicBezTo>
                      <a:pt x="6" y="56"/>
                      <a:pt x="6" y="56"/>
                      <a:pt x="6" y="56"/>
                    </a:cubicBezTo>
                    <a:cubicBezTo>
                      <a:pt x="7" y="56"/>
                      <a:pt x="7" y="56"/>
                      <a:pt x="7" y="57"/>
                    </a:cubicBezTo>
                    <a:cubicBezTo>
                      <a:pt x="7" y="57"/>
                      <a:pt x="7" y="57"/>
                      <a:pt x="7" y="58"/>
                    </a:cubicBezTo>
                    <a:cubicBezTo>
                      <a:pt x="7" y="58"/>
                      <a:pt x="7" y="59"/>
                      <a:pt x="8" y="59"/>
                    </a:cubicBezTo>
                    <a:cubicBezTo>
                      <a:pt x="8" y="59"/>
                      <a:pt x="8" y="59"/>
                      <a:pt x="8" y="59"/>
                    </a:cubicBezTo>
                    <a:cubicBezTo>
                      <a:pt x="8" y="59"/>
                      <a:pt x="9" y="59"/>
                      <a:pt x="9" y="60"/>
                    </a:cubicBezTo>
                    <a:cubicBezTo>
                      <a:pt x="9" y="60"/>
                      <a:pt x="9" y="60"/>
                      <a:pt x="9" y="60"/>
                    </a:cubicBezTo>
                    <a:cubicBezTo>
                      <a:pt x="9" y="60"/>
                      <a:pt x="9" y="60"/>
                      <a:pt x="9" y="60"/>
                    </a:cubicBezTo>
                    <a:cubicBezTo>
                      <a:pt x="48" y="60"/>
                      <a:pt x="48" y="60"/>
                      <a:pt x="48" y="60"/>
                    </a:cubicBezTo>
                    <a:cubicBezTo>
                      <a:pt x="70" y="60"/>
                      <a:pt x="70" y="60"/>
                      <a:pt x="70" y="60"/>
                    </a:cubicBezTo>
                    <a:cubicBezTo>
                      <a:pt x="70" y="60"/>
                      <a:pt x="70" y="60"/>
                      <a:pt x="70" y="60"/>
                    </a:cubicBezTo>
                    <a:cubicBezTo>
                      <a:pt x="70" y="60"/>
                      <a:pt x="71" y="59"/>
                      <a:pt x="71" y="59"/>
                    </a:cubicBezTo>
                    <a:cubicBezTo>
                      <a:pt x="71" y="59"/>
                      <a:pt x="71" y="59"/>
                      <a:pt x="72" y="59"/>
                    </a:cubicBezTo>
                    <a:cubicBezTo>
                      <a:pt x="72" y="59"/>
                      <a:pt x="72" y="60"/>
                      <a:pt x="72" y="60"/>
                    </a:cubicBezTo>
                    <a:cubicBezTo>
                      <a:pt x="72" y="61"/>
                      <a:pt x="72" y="61"/>
                      <a:pt x="71" y="61"/>
                    </a:cubicBezTo>
                    <a:cubicBezTo>
                      <a:pt x="71" y="61"/>
                      <a:pt x="71" y="61"/>
                      <a:pt x="71" y="61"/>
                    </a:cubicBezTo>
                    <a:cubicBezTo>
                      <a:pt x="71" y="61"/>
                      <a:pt x="71" y="61"/>
                      <a:pt x="72" y="61"/>
                    </a:cubicBezTo>
                    <a:cubicBezTo>
                      <a:pt x="72" y="62"/>
                      <a:pt x="72" y="61"/>
                      <a:pt x="72" y="61"/>
                    </a:cubicBezTo>
                    <a:cubicBezTo>
                      <a:pt x="73" y="61"/>
                      <a:pt x="73" y="61"/>
                      <a:pt x="73" y="61"/>
                    </a:cubicBezTo>
                    <a:cubicBezTo>
                      <a:pt x="73" y="61"/>
                      <a:pt x="73" y="61"/>
                      <a:pt x="74" y="61"/>
                    </a:cubicBezTo>
                    <a:cubicBezTo>
                      <a:pt x="74" y="61"/>
                      <a:pt x="74" y="61"/>
                      <a:pt x="75" y="61"/>
                    </a:cubicBezTo>
                    <a:cubicBezTo>
                      <a:pt x="75" y="61"/>
                      <a:pt x="75" y="61"/>
                      <a:pt x="76" y="62"/>
                    </a:cubicBezTo>
                    <a:cubicBezTo>
                      <a:pt x="76" y="62"/>
                      <a:pt x="76" y="62"/>
                      <a:pt x="76" y="62"/>
                    </a:cubicBezTo>
                    <a:cubicBezTo>
                      <a:pt x="77" y="62"/>
                      <a:pt x="77" y="63"/>
                      <a:pt x="77" y="63"/>
                    </a:cubicBezTo>
                    <a:cubicBezTo>
                      <a:pt x="78" y="63"/>
                      <a:pt x="78" y="63"/>
                      <a:pt x="78" y="63"/>
                    </a:cubicBezTo>
                    <a:cubicBezTo>
                      <a:pt x="78" y="63"/>
                      <a:pt x="78" y="62"/>
                      <a:pt x="79" y="62"/>
                    </a:cubicBezTo>
                    <a:cubicBezTo>
                      <a:pt x="79" y="62"/>
                      <a:pt x="79" y="62"/>
                      <a:pt x="79" y="62"/>
                    </a:cubicBezTo>
                    <a:cubicBezTo>
                      <a:pt x="80" y="62"/>
                      <a:pt x="80" y="62"/>
                      <a:pt x="80" y="62"/>
                    </a:cubicBezTo>
                    <a:cubicBezTo>
                      <a:pt x="81" y="63"/>
                      <a:pt x="81" y="63"/>
                      <a:pt x="81" y="63"/>
                    </a:cubicBezTo>
                    <a:cubicBezTo>
                      <a:pt x="81" y="63"/>
                      <a:pt x="81" y="63"/>
                      <a:pt x="81" y="63"/>
                    </a:cubicBezTo>
                    <a:cubicBezTo>
                      <a:pt x="81" y="63"/>
                      <a:pt x="82" y="63"/>
                      <a:pt x="82" y="63"/>
                    </a:cubicBezTo>
                    <a:cubicBezTo>
                      <a:pt x="82" y="63"/>
                      <a:pt x="82" y="63"/>
                      <a:pt x="83" y="62"/>
                    </a:cubicBezTo>
                    <a:cubicBezTo>
                      <a:pt x="83" y="62"/>
                      <a:pt x="83" y="62"/>
                      <a:pt x="83" y="6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7" name="Google Shape;957;p25"/>
              <p:cNvSpPr/>
              <p:nvPr/>
            </p:nvSpPr>
            <p:spPr>
              <a:xfrm>
                <a:off x="2541589" y="118427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8" name="Google Shape;958;p25"/>
              <p:cNvSpPr/>
              <p:nvPr/>
            </p:nvSpPr>
            <p:spPr>
              <a:xfrm>
                <a:off x="1990727" y="773114"/>
                <a:ext cx="173038" cy="42863"/>
              </a:xfrm>
              <a:custGeom>
                <a:rect b="b" l="l" r="r" t="t"/>
                <a:pathLst>
                  <a:path extrusionOk="0" h="4" w="16">
                    <a:moveTo>
                      <a:pt x="1" y="4"/>
                    </a:moveTo>
                    <a:cubicBezTo>
                      <a:pt x="2" y="4"/>
                      <a:pt x="2" y="4"/>
                      <a:pt x="2" y="4"/>
                    </a:cubicBezTo>
                    <a:cubicBezTo>
                      <a:pt x="3" y="4"/>
                      <a:pt x="3" y="4"/>
                      <a:pt x="3" y="4"/>
                    </a:cubicBezTo>
                    <a:cubicBezTo>
                      <a:pt x="4" y="4"/>
                      <a:pt x="4" y="4"/>
                      <a:pt x="4" y="4"/>
                    </a:cubicBezTo>
                    <a:cubicBezTo>
                      <a:pt x="4" y="4"/>
                      <a:pt x="5" y="4"/>
                      <a:pt x="5" y="4"/>
                    </a:cubicBezTo>
                    <a:cubicBezTo>
                      <a:pt x="5" y="4"/>
                      <a:pt x="5" y="3"/>
                      <a:pt x="6" y="3"/>
                    </a:cubicBezTo>
                    <a:cubicBezTo>
                      <a:pt x="6" y="3"/>
                      <a:pt x="6" y="3"/>
                      <a:pt x="7" y="3"/>
                    </a:cubicBezTo>
                    <a:cubicBezTo>
                      <a:pt x="7" y="3"/>
                      <a:pt x="7" y="3"/>
                      <a:pt x="7" y="3"/>
                    </a:cubicBezTo>
                    <a:cubicBezTo>
                      <a:pt x="8" y="3"/>
                      <a:pt x="8" y="3"/>
                      <a:pt x="8" y="3"/>
                    </a:cubicBezTo>
                    <a:cubicBezTo>
                      <a:pt x="9" y="3"/>
                      <a:pt x="9" y="3"/>
                      <a:pt x="9" y="3"/>
                    </a:cubicBezTo>
                    <a:cubicBezTo>
                      <a:pt x="9" y="3"/>
                      <a:pt x="9" y="3"/>
                      <a:pt x="9" y="3"/>
                    </a:cubicBezTo>
                    <a:cubicBezTo>
                      <a:pt x="10" y="4"/>
                      <a:pt x="10" y="3"/>
                      <a:pt x="11" y="3"/>
                    </a:cubicBezTo>
                    <a:cubicBezTo>
                      <a:pt x="11" y="3"/>
                      <a:pt x="11" y="2"/>
                      <a:pt x="12" y="2"/>
                    </a:cubicBezTo>
                    <a:cubicBezTo>
                      <a:pt x="12" y="2"/>
                      <a:pt x="12" y="2"/>
                      <a:pt x="13" y="2"/>
                    </a:cubicBezTo>
                    <a:cubicBezTo>
                      <a:pt x="13" y="2"/>
                      <a:pt x="13" y="2"/>
                      <a:pt x="14" y="2"/>
                    </a:cubicBezTo>
                    <a:cubicBezTo>
                      <a:pt x="14" y="1"/>
                      <a:pt x="14" y="1"/>
                      <a:pt x="15" y="1"/>
                    </a:cubicBezTo>
                    <a:cubicBezTo>
                      <a:pt x="15" y="1"/>
                      <a:pt x="15" y="1"/>
                      <a:pt x="16" y="1"/>
                    </a:cubicBezTo>
                    <a:cubicBezTo>
                      <a:pt x="16" y="1"/>
                      <a:pt x="16" y="1"/>
                      <a:pt x="16" y="1"/>
                    </a:cubicBezTo>
                    <a:cubicBezTo>
                      <a:pt x="16" y="0"/>
                      <a:pt x="15" y="0"/>
                      <a:pt x="15" y="0"/>
                    </a:cubicBezTo>
                    <a:cubicBezTo>
                      <a:pt x="15" y="0"/>
                      <a:pt x="14" y="0"/>
                      <a:pt x="14" y="0"/>
                    </a:cubicBezTo>
                    <a:cubicBezTo>
                      <a:pt x="13" y="0"/>
                      <a:pt x="13" y="0"/>
                      <a:pt x="13" y="1"/>
                    </a:cubicBezTo>
                    <a:cubicBezTo>
                      <a:pt x="13" y="1"/>
                      <a:pt x="12" y="1"/>
                      <a:pt x="12" y="1"/>
                    </a:cubicBezTo>
                    <a:cubicBezTo>
                      <a:pt x="11" y="1"/>
                      <a:pt x="11" y="1"/>
                      <a:pt x="11" y="1"/>
                    </a:cubicBezTo>
                    <a:cubicBezTo>
                      <a:pt x="10" y="1"/>
                      <a:pt x="10" y="1"/>
                      <a:pt x="10" y="1"/>
                    </a:cubicBezTo>
                    <a:cubicBezTo>
                      <a:pt x="9" y="1"/>
                      <a:pt x="9" y="0"/>
                      <a:pt x="9" y="0"/>
                    </a:cubicBezTo>
                    <a:cubicBezTo>
                      <a:pt x="9" y="0"/>
                      <a:pt x="8" y="0"/>
                      <a:pt x="8" y="0"/>
                    </a:cubicBezTo>
                    <a:cubicBezTo>
                      <a:pt x="8" y="0"/>
                      <a:pt x="8" y="1"/>
                      <a:pt x="8" y="1"/>
                    </a:cubicBezTo>
                    <a:cubicBezTo>
                      <a:pt x="7" y="1"/>
                      <a:pt x="7" y="1"/>
                      <a:pt x="6" y="1"/>
                    </a:cubicBezTo>
                    <a:cubicBezTo>
                      <a:pt x="6" y="2"/>
                      <a:pt x="6" y="2"/>
                      <a:pt x="5" y="2"/>
                    </a:cubicBezTo>
                    <a:cubicBezTo>
                      <a:pt x="5" y="2"/>
                      <a:pt x="5" y="2"/>
                      <a:pt x="4" y="2"/>
                    </a:cubicBezTo>
                    <a:cubicBezTo>
                      <a:pt x="4" y="2"/>
                      <a:pt x="4" y="2"/>
                      <a:pt x="3" y="2"/>
                    </a:cubicBezTo>
                    <a:cubicBezTo>
                      <a:pt x="3" y="2"/>
                      <a:pt x="3" y="3"/>
                      <a:pt x="2" y="3"/>
                    </a:cubicBezTo>
                    <a:cubicBezTo>
                      <a:pt x="2" y="3"/>
                      <a:pt x="2" y="3"/>
                      <a:pt x="1" y="3"/>
                    </a:cubicBezTo>
                    <a:cubicBezTo>
                      <a:pt x="1" y="3"/>
                      <a:pt x="0" y="3"/>
                      <a:pt x="0" y="3"/>
                    </a:cubicBezTo>
                    <a:cubicBezTo>
                      <a:pt x="0" y="4"/>
                      <a:pt x="0" y="4"/>
                      <a:pt x="0" y="4"/>
                    </a:cubicBezTo>
                    <a:cubicBezTo>
                      <a:pt x="1" y="4"/>
                      <a:pt x="1" y="4"/>
                      <a:pt x="1"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59" name="Google Shape;959;p25"/>
              <p:cNvSpPr/>
              <p:nvPr/>
            </p:nvSpPr>
            <p:spPr>
              <a:xfrm>
                <a:off x="1808164" y="849314"/>
                <a:ext cx="236538" cy="85725"/>
              </a:xfrm>
              <a:custGeom>
                <a:rect b="b" l="l" r="r" t="t"/>
                <a:pathLst>
                  <a:path extrusionOk="0" h="8" w="22">
                    <a:moveTo>
                      <a:pt x="1" y="7"/>
                    </a:moveTo>
                    <a:cubicBezTo>
                      <a:pt x="1" y="7"/>
                      <a:pt x="1" y="7"/>
                      <a:pt x="1" y="7"/>
                    </a:cubicBezTo>
                    <a:cubicBezTo>
                      <a:pt x="1" y="8"/>
                      <a:pt x="1" y="8"/>
                      <a:pt x="1" y="8"/>
                    </a:cubicBezTo>
                    <a:cubicBezTo>
                      <a:pt x="1" y="8"/>
                      <a:pt x="2" y="8"/>
                      <a:pt x="2" y="8"/>
                    </a:cubicBezTo>
                    <a:cubicBezTo>
                      <a:pt x="3" y="8"/>
                      <a:pt x="3" y="8"/>
                      <a:pt x="4" y="8"/>
                    </a:cubicBezTo>
                    <a:cubicBezTo>
                      <a:pt x="4" y="8"/>
                      <a:pt x="4" y="7"/>
                      <a:pt x="5" y="7"/>
                    </a:cubicBezTo>
                    <a:cubicBezTo>
                      <a:pt x="5" y="7"/>
                      <a:pt x="5" y="7"/>
                      <a:pt x="6" y="7"/>
                    </a:cubicBezTo>
                    <a:cubicBezTo>
                      <a:pt x="6" y="7"/>
                      <a:pt x="6" y="7"/>
                      <a:pt x="7" y="7"/>
                    </a:cubicBezTo>
                    <a:cubicBezTo>
                      <a:pt x="7" y="7"/>
                      <a:pt x="8" y="7"/>
                      <a:pt x="8" y="6"/>
                    </a:cubicBezTo>
                    <a:cubicBezTo>
                      <a:pt x="9" y="6"/>
                      <a:pt x="9" y="6"/>
                      <a:pt x="9" y="5"/>
                    </a:cubicBezTo>
                    <a:cubicBezTo>
                      <a:pt x="10" y="5"/>
                      <a:pt x="10" y="6"/>
                      <a:pt x="10" y="5"/>
                    </a:cubicBezTo>
                    <a:cubicBezTo>
                      <a:pt x="11" y="5"/>
                      <a:pt x="11" y="5"/>
                      <a:pt x="12" y="5"/>
                    </a:cubicBezTo>
                    <a:cubicBezTo>
                      <a:pt x="12" y="5"/>
                      <a:pt x="12" y="4"/>
                      <a:pt x="13" y="4"/>
                    </a:cubicBezTo>
                    <a:cubicBezTo>
                      <a:pt x="13" y="4"/>
                      <a:pt x="14" y="4"/>
                      <a:pt x="14" y="4"/>
                    </a:cubicBezTo>
                    <a:cubicBezTo>
                      <a:pt x="15" y="4"/>
                      <a:pt x="15" y="4"/>
                      <a:pt x="16" y="3"/>
                    </a:cubicBezTo>
                    <a:cubicBezTo>
                      <a:pt x="17" y="3"/>
                      <a:pt x="17" y="3"/>
                      <a:pt x="17" y="3"/>
                    </a:cubicBezTo>
                    <a:cubicBezTo>
                      <a:pt x="18" y="3"/>
                      <a:pt x="18" y="3"/>
                      <a:pt x="19" y="3"/>
                    </a:cubicBezTo>
                    <a:cubicBezTo>
                      <a:pt x="19" y="3"/>
                      <a:pt x="19" y="3"/>
                      <a:pt x="20" y="3"/>
                    </a:cubicBezTo>
                    <a:cubicBezTo>
                      <a:pt x="20" y="3"/>
                      <a:pt x="21" y="3"/>
                      <a:pt x="21" y="2"/>
                    </a:cubicBezTo>
                    <a:cubicBezTo>
                      <a:pt x="21" y="2"/>
                      <a:pt x="21" y="2"/>
                      <a:pt x="21" y="2"/>
                    </a:cubicBezTo>
                    <a:cubicBezTo>
                      <a:pt x="21" y="2"/>
                      <a:pt x="21" y="2"/>
                      <a:pt x="21" y="2"/>
                    </a:cubicBezTo>
                    <a:cubicBezTo>
                      <a:pt x="22" y="2"/>
                      <a:pt x="21" y="2"/>
                      <a:pt x="21" y="2"/>
                    </a:cubicBezTo>
                    <a:cubicBezTo>
                      <a:pt x="21" y="1"/>
                      <a:pt x="21" y="1"/>
                      <a:pt x="21" y="1"/>
                    </a:cubicBezTo>
                    <a:cubicBezTo>
                      <a:pt x="20" y="1"/>
                      <a:pt x="20" y="1"/>
                      <a:pt x="20" y="1"/>
                    </a:cubicBezTo>
                    <a:cubicBezTo>
                      <a:pt x="19" y="0"/>
                      <a:pt x="19" y="0"/>
                      <a:pt x="19" y="0"/>
                    </a:cubicBezTo>
                    <a:cubicBezTo>
                      <a:pt x="18" y="0"/>
                      <a:pt x="18" y="1"/>
                      <a:pt x="18" y="1"/>
                    </a:cubicBezTo>
                    <a:cubicBezTo>
                      <a:pt x="17" y="1"/>
                      <a:pt x="17" y="1"/>
                      <a:pt x="16" y="1"/>
                    </a:cubicBezTo>
                    <a:cubicBezTo>
                      <a:pt x="16" y="1"/>
                      <a:pt x="16" y="1"/>
                      <a:pt x="15" y="1"/>
                    </a:cubicBezTo>
                    <a:cubicBezTo>
                      <a:pt x="15" y="1"/>
                      <a:pt x="15" y="0"/>
                      <a:pt x="14" y="0"/>
                    </a:cubicBezTo>
                    <a:cubicBezTo>
                      <a:pt x="14" y="0"/>
                      <a:pt x="14" y="0"/>
                      <a:pt x="13" y="0"/>
                    </a:cubicBezTo>
                    <a:cubicBezTo>
                      <a:pt x="13" y="0"/>
                      <a:pt x="12" y="0"/>
                      <a:pt x="12" y="0"/>
                    </a:cubicBezTo>
                    <a:cubicBezTo>
                      <a:pt x="11" y="0"/>
                      <a:pt x="10" y="0"/>
                      <a:pt x="10" y="0"/>
                    </a:cubicBezTo>
                    <a:cubicBezTo>
                      <a:pt x="9" y="0"/>
                      <a:pt x="9" y="0"/>
                      <a:pt x="8" y="0"/>
                    </a:cubicBezTo>
                    <a:cubicBezTo>
                      <a:pt x="8" y="0"/>
                      <a:pt x="8" y="0"/>
                      <a:pt x="8" y="1"/>
                    </a:cubicBezTo>
                    <a:cubicBezTo>
                      <a:pt x="8" y="1"/>
                      <a:pt x="8" y="2"/>
                      <a:pt x="8" y="2"/>
                    </a:cubicBezTo>
                    <a:cubicBezTo>
                      <a:pt x="7" y="2"/>
                      <a:pt x="7" y="2"/>
                      <a:pt x="7" y="2"/>
                    </a:cubicBezTo>
                    <a:cubicBezTo>
                      <a:pt x="7" y="2"/>
                      <a:pt x="6" y="2"/>
                      <a:pt x="6" y="3"/>
                    </a:cubicBezTo>
                    <a:cubicBezTo>
                      <a:pt x="5" y="3"/>
                      <a:pt x="5" y="3"/>
                      <a:pt x="4" y="3"/>
                    </a:cubicBezTo>
                    <a:cubicBezTo>
                      <a:pt x="4" y="4"/>
                      <a:pt x="4" y="4"/>
                      <a:pt x="3" y="4"/>
                    </a:cubicBezTo>
                    <a:cubicBezTo>
                      <a:pt x="3" y="4"/>
                      <a:pt x="3" y="4"/>
                      <a:pt x="2" y="5"/>
                    </a:cubicBezTo>
                    <a:cubicBezTo>
                      <a:pt x="2" y="5"/>
                      <a:pt x="1" y="5"/>
                      <a:pt x="1" y="5"/>
                    </a:cubicBezTo>
                    <a:cubicBezTo>
                      <a:pt x="1" y="5"/>
                      <a:pt x="0" y="5"/>
                      <a:pt x="0" y="5"/>
                    </a:cubicBezTo>
                    <a:cubicBezTo>
                      <a:pt x="0" y="6"/>
                      <a:pt x="0" y="6"/>
                      <a:pt x="0" y="6"/>
                    </a:cubicBezTo>
                    <a:cubicBezTo>
                      <a:pt x="0" y="6"/>
                      <a:pt x="0" y="6"/>
                      <a:pt x="1"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0" name="Google Shape;960;p25"/>
              <p:cNvSpPr/>
              <p:nvPr/>
            </p:nvSpPr>
            <p:spPr>
              <a:xfrm>
                <a:off x="1893889" y="881064"/>
                <a:ext cx="334963" cy="130175"/>
              </a:xfrm>
              <a:custGeom>
                <a:rect b="b" l="l" r="r" t="t"/>
                <a:pathLst>
                  <a:path extrusionOk="0" h="12" w="31">
                    <a:moveTo>
                      <a:pt x="27" y="9"/>
                    </a:moveTo>
                    <a:cubicBezTo>
                      <a:pt x="28" y="8"/>
                      <a:pt x="28" y="8"/>
                      <a:pt x="28" y="8"/>
                    </a:cubicBezTo>
                    <a:cubicBezTo>
                      <a:pt x="28" y="8"/>
                      <a:pt x="29" y="8"/>
                      <a:pt x="29" y="8"/>
                    </a:cubicBezTo>
                    <a:cubicBezTo>
                      <a:pt x="29" y="8"/>
                      <a:pt x="29" y="8"/>
                      <a:pt x="30" y="8"/>
                    </a:cubicBezTo>
                    <a:cubicBezTo>
                      <a:pt x="30" y="8"/>
                      <a:pt x="30" y="8"/>
                      <a:pt x="31" y="8"/>
                    </a:cubicBezTo>
                    <a:cubicBezTo>
                      <a:pt x="31" y="8"/>
                      <a:pt x="31" y="8"/>
                      <a:pt x="31" y="7"/>
                    </a:cubicBezTo>
                    <a:cubicBezTo>
                      <a:pt x="31" y="7"/>
                      <a:pt x="31" y="7"/>
                      <a:pt x="30" y="7"/>
                    </a:cubicBezTo>
                    <a:cubicBezTo>
                      <a:pt x="30" y="7"/>
                      <a:pt x="30" y="7"/>
                      <a:pt x="29" y="7"/>
                    </a:cubicBezTo>
                    <a:cubicBezTo>
                      <a:pt x="29" y="6"/>
                      <a:pt x="29" y="6"/>
                      <a:pt x="28" y="6"/>
                    </a:cubicBezTo>
                    <a:cubicBezTo>
                      <a:pt x="28" y="6"/>
                      <a:pt x="28" y="6"/>
                      <a:pt x="27" y="6"/>
                    </a:cubicBezTo>
                    <a:cubicBezTo>
                      <a:pt x="27" y="6"/>
                      <a:pt x="27" y="6"/>
                      <a:pt x="27" y="6"/>
                    </a:cubicBezTo>
                    <a:cubicBezTo>
                      <a:pt x="27" y="6"/>
                      <a:pt x="27" y="5"/>
                      <a:pt x="27" y="5"/>
                    </a:cubicBezTo>
                    <a:cubicBezTo>
                      <a:pt x="27" y="5"/>
                      <a:pt x="27" y="5"/>
                      <a:pt x="28" y="4"/>
                    </a:cubicBezTo>
                    <a:cubicBezTo>
                      <a:pt x="28" y="4"/>
                      <a:pt x="28" y="4"/>
                      <a:pt x="28" y="4"/>
                    </a:cubicBezTo>
                    <a:cubicBezTo>
                      <a:pt x="28" y="4"/>
                      <a:pt x="28" y="3"/>
                      <a:pt x="28" y="3"/>
                    </a:cubicBezTo>
                    <a:cubicBezTo>
                      <a:pt x="28" y="3"/>
                      <a:pt x="28" y="2"/>
                      <a:pt x="29" y="2"/>
                    </a:cubicBezTo>
                    <a:cubicBezTo>
                      <a:pt x="29" y="2"/>
                      <a:pt x="29" y="2"/>
                      <a:pt x="29" y="1"/>
                    </a:cubicBezTo>
                    <a:cubicBezTo>
                      <a:pt x="29" y="1"/>
                      <a:pt x="29" y="1"/>
                      <a:pt x="29" y="1"/>
                    </a:cubicBezTo>
                    <a:cubicBezTo>
                      <a:pt x="29" y="0"/>
                      <a:pt x="28" y="0"/>
                      <a:pt x="28" y="0"/>
                    </a:cubicBezTo>
                    <a:cubicBezTo>
                      <a:pt x="28" y="0"/>
                      <a:pt x="27" y="0"/>
                      <a:pt x="27" y="0"/>
                    </a:cubicBezTo>
                    <a:cubicBezTo>
                      <a:pt x="26" y="0"/>
                      <a:pt x="26" y="0"/>
                      <a:pt x="26" y="0"/>
                    </a:cubicBezTo>
                    <a:cubicBezTo>
                      <a:pt x="26" y="0"/>
                      <a:pt x="25" y="0"/>
                      <a:pt x="25" y="0"/>
                    </a:cubicBezTo>
                    <a:cubicBezTo>
                      <a:pt x="25" y="1"/>
                      <a:pt x="25" y="1"/>
                      <a:pt x="25" y="1"/>
                    </a:cubicBezTo>
                    <a:cubicBezTo>
                      <a:pt x="25" y="1"/>
                      <a:pt x="24" y="1"/>
                      <a:pt x="24" y="2"/>
                    </a:cubicBezTo>
                    <a:cubicBezTo>
                      <a:pt x="24" y="2"/>
                      <a:pt x="24" y="2"/>
                      <a:pt x="24" y="2"/>
                    </a:cubicBezTo>
                    <a:cubicBezTo>
                      <a:pt x="24" y="3"/>
                      <a:pt x="24" y="3"/>
                      <a:pt x="24" y="3"/>
                    </a:cubicBezTo>
                    <a:cubicBezTo>
                      <a:pt x="23" y="4"/>
                      <a:pt x="23" y="4"/>
                      <a:pt x="23" y="4"/>
                    </a:cubicBezTo>
                    <a:cubicBezTo>
                      <a:pt x="22" y="4"/>
                      <a:pt x="22" y="4"/>
                      <a:pt x="22" y="4"/>
                    </a:cubicBezTo>
                    <a:cubicBezTo>
                      <a:pt x="22" y="3"/>
                      <a:pt x="22" y="3"/>
                      <a:pt x="23" y="2"/>
                    </a:cubicBezTo>
                    <a:cubicBezTo>
                      <a:pt x="23" y="2"/>
                      <a:pt x="23" y="2"/>
                      <a:pt x="23" y="2"/>
                    </a:cubicBezTo>
                    <a:cubicBezTo>
                      <a:pt x="23" y="1"/>
                      <a:pt x="22" y="1"/>
                      <a:pt x="22" y="1"/>
                    </a:cubicBezTo>
                    <a:cubicBezTo>
                      <a:pt x="22" y="1"/>
                      <a:pt x="22" y="1"/>
                      <a:pt x="21" y="1"/>
                    </a:cubicBezTo>
                    <a:cubicBezTo>
                      <a:pt x="21" y="1"/>
                      <a:pt x="21" y="1"/>
                      <a:pt x="21" y="1"/>
                    </a:cubicBezTo>
                    <a:cubicBezTo>
                      <a:pt x="20" y="1"/>
                      <a:pt x="20" y="1"/>
                      <a:pt x="20" y="1"/>
                    </a:cubicBezTo>
                    <a:cubicBezTo>
                      <a:pt x="20" y="2"/>
                      <a:pt x="19" y="1"/>
                      <a:pt x="19" y="1"/>
                    </a:cubicBezTo>
                    <a:cubicBezTo>
                      <a:pt x="19" y="1"/>
                      <a:pt x="18" y="2"/>
                      <a:pt x="18" y="1"/>
                    </a:cubicBezTo>
                    <a:cubicBezTo>
                      <a:pt x="18" y="1"/>
                      <a:pt x="18" y="1"/>
                      <a:pt x="18" y="1"/>
                    </a:cubicBezTo>
                    <a:cubicBezTo>
                      <a:pt x="17" y="1"/>
                      <a:pt x="17" y="1"/>
                      <a:pt x="17" y="1"/>
                    </a:cubicBezTo>
                    <a:cubicBezTo>
                      <a:pt x="17" y="1"/>
                      <a:pt x="16" y="1"/>
                      <a:pt x="16" y="1"/>
                    </a:cubicBezTo>
                    <a:cubicBezTo>
                      <a:pt x="16" y="1"/>
                      <a:pt x="16" y="1"/>
                      <a:pt x="15" y="1"/>
                    </a:cubicBezTo>
                    <a:cubicBezTo>
                      <a:pt x="15" y="1"/>
                      <a:pt x="15" y="1"/>
                      <a:pt x="15" y="1"/>
                    </a:cubicBezTo>
                    <a:cubicBezTo>
                      <a:pt x="14" y="2"/>
                      <a:pt x="14" y="2"/>
                      <a:pt x="14" y="2"/>
                    </a:cubicBezTo>
                    <a:cubicBezTo>
                      <a:pt x="13" y="1"/>
                      <a:pt x="15" y="1"/>
                      <a:pt x="14" y="0"/>
                    </a:cubicBezTo>
                    <a:cubicBezTo>
                      <a:pt x="14" y="0"/>
                      <a:pt x="14" y="0"/>
                      <a:pt x="14" y="0"/>
                    </a:cubicBezTo>
                    <a:cubicBezTo>
                      <a:pt x="13" y="0"/>
                      <a:pt x="13" y="0"/>
                      <a:pt x="13" y="0"/>
                    </a:cubicBezTo>
                    <a:cubicBezTo>
                      <a:pt x="12" y="1"/>
                      <a:pt x="12" y="1"/>
                      <a:pt x="11" y="1"/>
                    </a:cubicBezTo>
                    <a:cubicBezTo>
                      <a:pt x="11" y="1"/>
                      <a:pt x="10" y="1"/>
                      <a:pt x="10" y="1"/>
                    </a:cubicBezTo>
                    <a:cubicBezTo>
                      <a:pt x="9" y="1"/>
                      <a:pt x="9" y="1"/>
                      <a:pt x="8" y="2"/>
                    </a:cubicBezTo>
                    <a:cubicBezTo>
                      <a:pt x="7" y="2"/>
                      <a:pt x="7" y="2"/>
                      <a:pt x="6" y="2"/>
                    </a:cubicBezTo>
                    <a:cubicBezTo>
                      <a:pt x="6" y="2"/>
                      <a:pt x="6" y="2"/>
                      <a:pt x="5" y="2"/>
                    </a:cubicBezTo>
                    <a:cubicBezTo>
                      <a:pt x="5" y="3"/>
                      <a:pt x="5" y="3"/>
                      <a:pt x="4" y="3"/>
                    </a:cubicBezTo>
                    <a:cubicBezTo>
                      <a:pt x="4" y="3"/>
                      <a:pt x="3" y="3"/>
                      <a:pt x="3" y="3"/>
                    </a:cubicBezTo>
                    <a:cubicBezTo>
                      <a:pt x="3" y="4"/>
                      <a:pt x="3" y="4"/>
                      <a:pt x="3" y="4"/>
                    </a:cubicBezTo>
                    <a:cubicBezTo>
                      <a:pt x="3" y="4"/>
                      <a:pt x="3" y="4"/>
                      <a:pt x="4" y="4"/>
                    </a:cubicBezTo>
                    <a:cubicBezTo>
                      <a:pt x="4" y="4"/>
                      <a:pt x="5" y="4"/>
                      <a:pt x="5" y="5"/>
                    </a:cubicBezTo>
                    <a:cubicBezTo>
                      <a:pt x="5" y="5"/>
                      <a:pt x="5" y="5"/>
                      <a:pt x="5" y="5"/>
                    </a:cubicBezTo>
                    <a:cubicBezTo>
                      <a:pt x="5" y="6"/>
                      <a:pt x="5" y="5"/>
                      <a:pt x="4" y="5"/>
                    </a:cubicBezTo>
                    <a:cubicBezTo>
                      <a:pt x="4" y="5"/>
                      <a:pt x="4" y="5"/>
                      <a:pt x="3" y="5"/>
                    </a:cubicBezTo>
                    <a:cubicBezTo>
                      <a:pt x="3" y="5"/>
                      <a:pt x="3" y="5"/>
                      <a:pt x="2" y="5"/>
                    </a:cubicBezTo>
                    <a:cubicBezTo>
                      <a:pt x="2" y="5"/>
                      <a:pt x="2" y="5"/>
                      <a:pt x="2" y="6"/>
                    </a:cubicBezTo>
                    <a:cubicBezTo>
                      <a:pt x="1" y="6"/>
                      <a:pt x="1" y="6"/>
                      <a:pt x="1" y="6"/>
                    </a:cubicBezTo>
                    <a:cubicBezTo>
                      <a:pt x="1" y="6"/>
                      <a:pt x="2" y="6"/>
                      <a:pt x="2" y="6"/>
                    </a:cubicBezTo>
                    <a:cubicBezTo>
                      <a:pt x="2" y="7"/>
                      <a:pt x="2" y="7"/>
                      <a:pt x="3" y="7"/>
                    </a:cubicBezTo>
                    <a:cubicBezTo>
                      <a:pt x="3" y="7"/>
                      <a:pt x="3" y="6"/>
                      <a:pt x="4" y="6"/>
                    </a:cubicBezTo>
                    <a:cubicBezTo>
                      <a:pt x="4" y="6"/>
                      <a:pt x="4" y="6"/>
                      <a:pt x="5" y="6"/>
                    </a:cubicBezTo>
                    <a:cubicBezTo>
                      <a:pt x="5" y="6"/>
                      <a:pt x="5" y="6"/>
                      <a:pt x="5" y="6"/>
                    </a:cubicBezTo>
                    <a:cubicBezTo>
                      <a:pt x="6" y="6"/>
                      <a:pt x="6" y="6"/>
                      <a:pt x="7" y="6"/>
                    </a:cubicBezTo>
                    <a:cubicBezTo>
                      <a:pt x="7" y="6"/>
                      <a:pt x="7" y="6"/>
                      <a:pt x="8" y="6"/>
                    </a:cubicBezTo>
                    <a:cubicBezTo>
                      <a:pt x="8" y="6"/>
                      <a:pt x="9" y="6"/>
                      <a:pt x="9" y="6"/>
                    </a:cubicBezTo>
                    <a:cubicBezTo>
                      <a:pt x="10" y="6"/>
                      <a:pt x="10" y="6"/>
                      <a:pt x="10" y="6"/>
                    </a:cubicBezTo>
                    <a:cubicBezTo>
                      <a:pt x="11" y="6"/>
                      <a:pt x="11" y="6"/>
                      <a:pt x="11" y="7"/>
                    </a:cubicBezTo>
                    <a:cubicBezTo>
                      <a:pt x="11" y="7"/>
                      <a:pt x="11" y="7"/>
                      <a:pt x="11" y="7"/>
                    </a:cubicBezTo>
                    <a:cubicBezTo>
                      <a:pt x="11" y="8"/>
                      <a:pt x="10" y="8"/>
                      <a:pt x="10" y="8"/>
                    </a:cubicBezTo>
                    <a:cubicBezTo>
                      <a:pt x="9" y="8"/>
                      <a:pt x="9" y="8"/>
                      <a:pt x="9" y="8"/>
                    </a:cubicBezTo>
                    <a:cubicBezTo>
                      <a:pt x="8" y="7"/>
                      <a:pt x="8" y="8"/>
                      <a:pt x="7" y="8"/>
                    </a:cubicBezTo>
                    <a:cubicBezTo>
                      <a:pt x="6" y="8"/>
                      <a:pt x="6" y="7"/>
                      <a:pt x="5" y="8"/>
                    </a:cubicBezTo>
                    <a:cubicBezTo>
                      <a:pt x="4" y="8"/>
                      <a:pt x="4" y="8"/>
                      <a:pt x="3" y="8"/>
                    </a:cubicBezTo>
                    <a:cubicBezTo>
                      <a:pt x="3" y="8"/>
                      <a:pt x="2" y="8"/>
                      <a:pt x="2" y="8"/>
                    </a:cubicBezTo>
                    <a:cubicBezTo>
                      <a:pt x="1" y="8"/>
                      <a:pt x="1" y="8"/>
                      <a:pt x="1" y="8"/>
                    </a:cubicBezTo>
                    <a:cubicBezTo>
                      <a:pt x="1" y="8"/>
                      <a:pt x="0" y="8"/>
                      <a:pt x="0" y="8"/>
                    </a:cubicBezTo>
                    <a:cubicBezTo>
                      <a:pt x="0" y="9"/>
                      <a:pt x="1" y="9"/>
                      <a:pt x="1" y="9"/>
                    </a:cubicBezTo>
                    <a:cubicBezTo>
                      <a:pt x="1" y="9"/>
                      <a:pt x="2" y="9"/>
                      <a:pt x="2" y="9"/>
                    </a:cubicBezTo>
                    <a:cubicBezTo>
                      <a:pt x="3" y="9"/>
                      <a:pt x="3" y="9"/>
                      <a:pt x="3" y="9"/>
                    </a:cubicBezTo>
                    <a:cubicBezTo>
                      <a:pt x="4" y="9"/>
                      <a:pt x="4" y="9"/>
                      <a:pt x="5" y="9"/>
                    </a:cubicBezTo>
                    <a:cubicBezTo>
                      <a:pt x="5" y="9"/>
                      <a:pt x="5" y="9"/>
                      <a:pt x="6" y="9"/>
                    </a:cubicBezTo>
                    <a:cubicBezTo>
                      <a:pt x="6" y="10"/>
                      <a:pt x="6" y="10"/>
                      <a:pt x="5" y="10"/>
                    </a:cubicBezTo>
                    <a:cubicBezTo>
                      <a:pt x="5" y="11"/>
                      <a:pt x="5" y="10"/>
                      <a:pt x="5" y="11"/>
                    </a:cubicBezTo>
                    <a:cubicBezTo>
                      <a:pt x="5" y="11"/>
                      <a:pt x="5" y="11"/>
                      <a:pt x="5" y="11"/>
                    </a:cubicBezTo>
                    <a:cubicBezTo>
                      <a:pt x="6" y="12"/>
                      <a:pt x="6" y="11"/>
                      <a:pt x="7" y="11"/>
                    </a:cubicBezTo>
                    <a:cubicBezTo>
                      <a:pt x="7" y="12"/>
                      <a:pt x="7" y="12"/>
                      <a:pt x="8" y="11"/>
                    </a:cubicBezTo>
                    <a:cubicBezTo>
                      <a:pt x="8" y="11"/>
                      <a:pt x="8" y="11"/>
                      <a:pt x="9" y="11"/>
                    </a:cubicBezTo>
                    <a:cubicBezTo>
                      <a:pt x="9" y="11"/>
                      <a:pt x="10" y="11"/>
                      <a:pt x="10" y="11"/>
                    </a:cubicBezTo>
                    <a:cubicBezTo>
                      <a:pt x="11" y="11"/>
                      <a:pt x="11" y="11"/>
                      <a:pt x="12" y="11"/>
                    </a:cubicBezTo>
                    <a:cubicBezTo>
                      <a:pt x="12" y="10"/>
                      <a:pt x="12" y="10"/>
                      <a:pt x="13" y="10"/>
                    </a:cubicBezTo>
                    <a:cubicBezTo>
                      <a:pt x="14" y="10"/>
                      <a:pt x="14" y="10"/>
                      <a:pt x="15" y="10"/>
                    </a:cubicBezTo>
                    <a:cubicBezTo>
                      <a:pt x="15" y="10"/>
                      <a:pt x="15" y="10"/>
                      <a:pt x="16" y="10"/>
                    </a:cubicBezTo>
                    <a:cubicBezTo>
                      <a:pt x="16" y="10"/>
                      <a:pt x="17" y="10"/>
                      <a:pt x="17" y="10"/>
                    </a:cubicBezTo>
                    <a:cubicBezTo>
                      <a:pt x="18" y="10"/>
                      <a:pt x="18" y="10"/>
                      <a:pt x="18" y="10"/>
                    </a:cubicBezTo>
                    <a:cubicBezTo>
                      <a:pt x="19" y="9"/>
                      <a:pt x="19" y="9"/>
                      <a:pt x="19" y="9"/>
                    </a:cubicBezTo>
                    <a:cubicBezTo>
                      <a:pt x="20" y="9"/>
                      <a:pt x="20" y="9"/>
                      <a:pt x="20" y="10"/>
                    </a:cubicBezTo>
                    <a:cubicBezTo>
                      <a:pt x="21" y="10"/>
                      <a:pt x="21" y="10"/>
                      <a:pt x="21" y="10"/>
                    </a:cubicBezTo>
                    <a:cubicBezTo>
                      <a:pt x="22" y="11"/>
                      <a:pt x="22" y="10"/>
                      <a:pt x="23" y="10"/>
                    </a:cubicBezTo>
                    <a:cubicBezTo>
                      <a:pt x="23" y="10"/>
                      <a:pt x="24" y="10"/>
                      <a:pt x="24" y="10"/>
                    </a:cubicBezTo>
                    <a:cubicBezTo>
                      <a:pt x="25" y="10"/>
                      <a:pt x="25" y="10"/>
                      <a:pt x="26" y="10"/>
                    </a:cubicBezTo>
                    <a:cubicBezTo>
                      <a:pt x="27" y="10"/>
                      <a:pt x="28" y="10"/>
                      <a:pt x="28" y="10"/>
                    </a:cubicBezTo>
                    <a:cubicBezTo>
                      <a:pt x="28" y="9"/>
                      <a:pt x="27" y="9"/>
                      <a:pt x="27" y="9"/>
                    </a:cubicBezTo>
                    <a:cubicBezTo>
                      <a:pt x="27" y="9"/>
                      <a:pt x="27" y="9"/>
                      <a:pt x="27"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1" name="Google Shape;961;p25"/>
              <p:cNvSpPr/>
              <p:nvPr/>
            </p:nvSpPr>
            <p:spPr>
              <a:xfrm>
                <a:off x="2206627" y="750889"/>
                <a:ext cx="33338" cy="22225"/>
              </a:xfrm>
              <a:custGeom>
                <a:rect b="b" l="l" r="r" t="t"/>
                <a:pathLst>
                  <a:path extrusionOk="0" h="2" w="3">
                    <a:moveTo>
                      <a:pt x="0" y="2"/>
                    </a:moveTo>
                    <a:cubicBezTo>
                      <a:pt x="0" y="2"/>
                      <a:pt x="1" y="2"/>
                      <a:pt x="1" y="2"/>
                    </a:cubicBezTo>
                    <a:cubicBezTo>
                      <a:pt x="1" y="2"/>
                      <a:pt x="1" y="2"/>
                      <a:pt x="1" y="2"/>
                    </a:cubicBezTo>
                    <a:cubicBezTo>
                      <a:pt x="2" y="2"/>
                      <a:pt x="2" y="2"/>
                      <a:pt x="2" y="2"/>
                    </a:cubicBezTo>
                    <a:cubicBezTo>
                      <a:pt x="3" y="1"/>
                      <a:pt x="3" y="1"/>
                      <a:pt x="3" y="1"/>
                    </a:cubicBezTo>
                    <a:cubicBezTo>
                      <a:pt x="3" y="0"/>
                      <a:pt x="2" y="1"/>
                      <a:pt x="1" y="1"/>
                    </a:cubicBezTo>
                    <a:cubicBezTo>
                      <a:pt x="1" y="1"/>
                      <a:pt x="1" y="1"/>
                      <a:pt x="0" y="1"/>
                    </a:cubicBezTo>
                    <a:cubicBezTo>
                      <a:pt x="0" y="1"/>
                      <a:pt x="0" y="1"/>
                      <a:pt x="0" y="2"/>
                    </a:cubicBezTo>
                    <a:cubicBezTo>
                      <a:pt x="0" y="2"/>
                      <a:pt x="0" y="2"/>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2" name="Google Shape;962;p25"/>
              <p:cNvSpPr/>
              <p:nvPr/>
            </p:nvSpPr>
            <p:spPr>
              <a:xfrm>
                <a:off x="2228852" y="762001"/>
                <a:ext cx="65088" cy="22225"/>
              </a:xfrm>
              <a:custGeom>
                <a:rect b="b" l="l" r="r" t="t"/>
                <a:pathLst>
                  <a:path extrusionOk="0" h="2" w="6">
                    <a:moveTo>
                      <a:pt x="0" y="1"/>
                    </a:moveTo>
                    <a:cubicBezTo>
                      <a:pt x="0" y="2"/>
                      <a:pt x="0" y="2"/>
                      <a:pt x="0" y="2"/>
                    </a:cubicBezTo>
                    <a:cubicBezTo>
                      <a:pt x="0" y="2"/>
                      <a:pt x="1" y="2"/>
                      <a:pt x="1" y="2"/>
                    </a:cubicBezTo>
                    <a:cubicBezTo>
                      <a:pt x="1" y="2"/>
                      <a:pt x="2" y="2"/>
                      <a:pt x="2" y="2"/>
                    </a:cubicBezTo>
                    <a:cubicBezTo>
                      <a:pt x="2" y="2"/>
                      <a:pt x="3" y="2"/>
                      <a:pt x="3" y="2"/>
                    </a:cubicBezTo>
                    <a:cubicBezTo>
                      <a:pt x="3" y="2"/>
                      <a:pt x="4" y="2"/>
                      <a:pt x="4" y="1"/>
                    </a:cubicBezTo>
                    <a:cubicBezTo>
                      <a:pt x="4" y="1"/>
                      <a:pt x="4" y="1"/>
                      <a:pt x="5" y="1"/>
                    </a:cubicBezTo>
                    <a:cubicBezTo>
                      <a:pt x="5" y="1"/>
                      <a:pt x="6" y="1"/>
                      <a:pt x="6" y="1"/>
                    </a:cubicBezTo>
                    <a:cubicBezTo>
                      <a:pt x="6" y="1"/>
                      <a:pt x="6" y="0"/>
                      <a:pt x="6" y="0"/>
                    </a:cubicBezTo>
                    <a:cubicBezTo>
                      <a:pt x="6" y="0"/>
                      <a:pt x="5" y="0"/>
                      <a:pt x="5" y="0"/>
                    </a:cubicBezTo>
                    <a:cubicBezTo>
                      <a:pt x="5" y="0"/>
                      <a:pt x="4" y="0"/>
                      <a:pt x="4" y="0"/>
                    </a:cubicBezTo>
                    <a:cubicBezTo>
                      <a:pt x="3" y="0"/>
                      <a:pt x="3" y="0"/>
                      <a:pt x="3" y="0"/>
                    </a:cubicBezTo>
                    <a:cubicBezTo>
                      <a:pt x="2" y="0"/>
                      <a:pt x="2" y="0"/>
                      <a:pt x="1" y="0"/>
                    </a:cubicBezTo>
                    <a:cubicBezTo>
                      <a:pt x="1" y="1"/>
                      <a:pt x="1" y="1"/>
                      <a:pt x="1"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3" name="Google Shape;963;p25"/>
              <p:cNvSpPr/>
              <p:nvPr/>
            </p:nvSpPr>
            <p:spPr>
              <a:xfrm>
                <a:off x="2260602" y="741364"/>
                <a:ext cx="65088" cy="20638"/>
              </a:xfrm>
              <a:custGeom>
                <a:rect b="b" l="l" r="r" t="t"/>
                <a:pathLst>
                  <a:path extrusionOk="0" h="2" w="6">
                    <a:moveTo>
                      <a:pt x="1" y="2"/>
                    </a:moveTo>
                    <a:cubicBezTo>
                      <a:pt x="1" y="2"/>
                      <a:pt x="1" y="2"/>
                      <a:pt x="1" y="2"/>
                    </a:cubicBezTo>
                    <a:cubicBezTo>
                      <a:pt x="2" y="2"/>
                      <a:pt x="2" y="1"/>
                      <a:pt x="3" y="1"/>
                    </a:cubicBezTo>
                    <a:cubicBezTo>
                      <a:pt x="3" y="1"/>
                      <a:pt x="3" y="2"/>
                      <a:pt x="3" y="2"/>
                    </a:cubicBezTo>
                    <a:cubicBezTo>
                      <a:pt x="4" y="2"/>
                      <a:pt x="4" y="2"/>
                      <a:pt x="5" y="2"/>
                    </a:cubicBezTo>
                    <a:cubicBezTo>
                      <a:pt x="5" y="2"/>
                      <a:pt x="5" y="2"/>
                      <a:pt x="5" y="1"/>
                    </a:cubicBezTo>
                    <a:cubicBezTo>
                      <a:pt x="6" y="1"/>
                      <a:pt x="6" y="1"/>
                      <a:pt x="5" y="0"/>
                    </a:cubicBezTo>
                    <a:cubicBezTo>
                      <a:pt x="5" y="0"/>
                      <a:pt x="5" y="0"/>
                      <a:pt x="4" y="0"/>
                    </a:cubicBezTo>
                    <a:cubicBezTo>
                      <a:pt x="4" y="0"/>
                      <a:pt x="3" y="0"/>
                      <a:pt x="3" y="0"/>
                    </a:cubicBezTo>
                    <a:cubicBezTo>
                      <a:pt x="2" y="0"/>
                      <a:pt x="2" y="0"/>
                      <a:pt x="2" y="0"/>
                    </a:cubicBezTo>
                    <a:cubicBezTo>
                      <a:pt x="1" y="0"/>
                      <a:pt x="1" y="0"/>
                      <a:pt x="1" y="1"/>
                    </a:cubicBezTo>
                    <a:cubicBezTo>
                      <a:pt x="1" y="1"/>
                      <a:pt x="1" y="1"/>
                      <a:pt x="0" y="1"/>
                    </a:cubicBezTo>
                    <a:cubicBezTo>
                      <a:pt x="0" y="1"/>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4" name="Google Shape;964;p25"/>
              <p:cNvSpPr/>
              <p:nvPr/>
            </p:nvSpPr>
            <p:spPr>
              <a:xfrm>
                <a:off x="2055814" y="795339"/>
                <a:ext cx="238125" cy="65088"/>
              </a:xfrm>
              <a:custGeom>
                <a:rect b="b" l="l" r="r" t="t"/>
                <a:pathLst>
                  <a:path extrusionOk="0" h="6" w="22">
                    <a:moveTo>
                      <a:pt x="9" y="1"/>
                    </a:moveTo>
                    <a:cubicBezTo>
                      <a:pt x="8" y="1"/>
                      <a:pt x="8" y="1"/>
                      <a:pt x="8" y="1"/>
                    </a:cubicBezTo>
                    <a:cubicBezTo>
                      <a:pt x="7" y="1"/>
                      <a:pt x="7" y="1"/>
                      <a:pt x="7" y="1"/>
                    </a:cubicBezTo>
                    <a:cubicBezTo>
                      <a:pt x="6" y="1"/>
                      <a:pt x="6" y="1"/>
                      <a:pt x="6" y="1"/>
                    </a:cubicBezTo>
                    <a:cubicBezTo>
                      <a:pt x="5" y="1"/>
                      <a:pt x="5" y="2"/>
                      <a:pt x="5" y="2"/>
                    </a:cubicBezTo>
                    <a:cubicBezTo>
                      <a:pt x="4" y="2"/>
                      <a:pt x="4" y="2"/>
                      <a:pt x="4" y="2"/>
                    </a:cubicBezTo>
                    <a:cubicBezTo>
                      <a:pt x="3" y="2"/>
                      <a:pt x="3" y="3"/>
                      <a:pt x="3" y="3"/>
                    </a:cubicBezTo>
                    <a:cubicBezTo>
                      <a:pt x="2" y="3"/>
                      <a:pt x="2" y="2"/>
                      <a:pt x="2" y="3"/>
                    </a:cubicBezTo>
                    <a:cubicBezTo>
                      <a:pt x="1" y="3"/>
                      <a:pt x="1" y="3"/>
                      <a:pt x="1" y="3"/>
                    </a:cubicBezTo>
                    <a:cubicBezTo>
                      <a:pt x="0" y="3"/>
                      <a:pt x="0" y="3"/>
                      <a:pt x="0" y="3"/>
                    </a:cubicBezTo>
                    <a:cubicBezTo>
                      <a:pt x="0" y="4"/>
                      <a:pt x="0" y="4"/>
                      <a:pt x="0" y="4"/>
                    </a:cubicBezTo>
                    <a:cubicBezTo>
                      <a:pt x="0" y="5"/>
                      <a:pt x="1" y="4"/>
                      <a:pt x="1" y="4"/>
                    </a:cubicBezTo>
                    <a:cubicBezTo>
                      <a:pt x="2" y="4"/>
                      <a:pt x="2" y="4"/>
                      <a:pt x="2" y="4"/>
                    </a:cubicBezTo>
                    <a:cubicBezTo>
                      <a:pt x="2" y="4"/>
                      <a:pt x="2" y="4"/>
                      <a:pt x="2" y="4"/>
                    </a:cubicBezTo>
                    <a:cubicBezTo>
                      <a:pt x="3" y="3"/>
                      <a:pt x="3" y="3"/>
                      <a:pt x="4" y="3"/>
                    </a:cubicBezTo>
                    <a:cubicBezTo>
                      <a:pt x="4" y="3"/>
                      <a:pt x="4" y="4"/>
                      <a:pt x="4" y="4"/>
                    </a:cubicBezTo>
                    <a:cubicBezTo>
                      <a:pt x="5" y="4"/>
                      <a:pt x="5" y="3"/>
                      <a:pt x="5" y="3"/>
                    </a:cubicBezTo>
                    <a:cubicBezTo>
                      <a:pt x="6" y="3"/>
                      <a:pt x="7" y="3"/>
                      <a:pt x="7" y="4"/>
                    </a:cubicBezTo>
                    <a:cubicBezTo>
                      <a:pt x="7" y="4"/>
                      <a:pt x="6" y="4"/>
                      <a:pt x="6" y="4"/>
                    </a:cubicBezTo>
                    <a:cubicBezTo>
                      <a:pt x="6" y="4"/>
                      <a:pt x="5" y="4"/>
                      <a:pt x="5" y="4"/>
                    </a:cubicBezTo>
                    <a:cubicBezTo>
                      <a:pt x="4" y="4"/>
                      <a:pt x="4" y="4"/>
                      <a:pt x="4" y="4"/>
                    </a:cubicBezTo>
                    <a:cubicBezTo>
                      <a:pt x="4" y="4"/>
                      <a:pt x="4" y="5"/>
                      <a:pt x="4" y="5"/>
                    </a:cubicBezTo>
                    <a:cubicBezTo>
                      <a:pt x="4" y="5"/>
                      <a:pt x="4" y="5"/>
                      <a:pt x="4" y="5"/>
                    </a:cubicBezTo>
                    <a:cubicBezTo>
                      <a:pt x="5" y="6"/>
                      <a:pt x="5" y="5"/>
                      <a:pt x="6" y="5"/>
                    </a:cubicBezTo>
                    <a:cubicBezTo>
                      <a:pt x="7" y="5"/>
                      <a:pt x="7" y="5"/>
                      <a:pt x="7" y="5"/>
                    </a:cubicBezTo>
                    <a:cubicBezTo>
                      <a:pt x="8" y="5"/>
                      <a:pt x="8" y="5"/>
                      <a:pt x="9" y="5"/>
                    </a:cubicBezTo>
                    <a:cubicBezTo>
                      <a:pt x="9" y="5"/>
                      <a:pt x="10" y="5"/>
                      <a:pt x="10" y="4"/>
                    </a:cubicBezTo>
                    <a:cubicBezTo>
                      <a:pt x="11" y="4"/>
                      <a:pt x="11" y="4"/>
                      <a:pt x="12" y="4"/>
                    </a:cubicBezTo>
                    <a:cubicBezTo>
                      <a:pt x="12" y="4"/>
                      <a:pt x="13" y="4"/>
                      <a:pt x="13" y="4"/>
                    </a:cubicBezTo>
                    <a:cubicBezTo>
                      <a:pt x="14" y="4"/>
                      <a:pt x="14" y="4"/>
                      <a:pt x="14" y="4"/>
                    </a:cubicBezTo>
                    <a:cubicBezTo>
                      <a:pt x="15" y="4"/>
                      <a:pt x="15" y="4"/>
                      <a:pt x="16" y="4"/>
                    </a:cubicBezTo>
                    <a:cubicBezTo>
                      <a:pt x="16" y="4"/>
                      <a:pt x="17" y="4"/>
                      <a:pt x="17" y="4"/>
                    </a:cubicBezTo>
                    <a:cubicBezTo>
                      <a:pt x="17" y="4"/>
                      <a:pt x="18" y="4"/>
                      <a:pt x="18" y="4"/>
                    </a:cubicBezTo>
                    <a:cubicBezTo>
                      <a:pt x="19" y="4"/>
                      <a:pt x="19" y="4"/>
                      <a:pt x="19" y="4"/>
                    </a:cubicBezTo>
                    <a:cubicBezTo>
                      <a:pt x="20" y="3"/>
                      <a:pt x="20" y="3"/>
                      <a:pt x="21" y="3"/>
                    </a:cubicBezTo>
                    <a:cubicBezTo>
                      <a:pt x="21" y="3"/>
                      <a:pt x="22" y="3"/>
                      <a:pt x="22" y="3"/>
                    </a:cubicBezTo>
                    <a:cubicBezTo>
                      <a:pt x="22" y="2"/>
                      <a:pt x="22" y="2"/>
                      <a:pt x="22" y="2"/>
                    </a:cubicBezTo>
                    <a:cubicBezTo>
                      <a:pt x="21" y="1"/>
                      <a:pt x="21" y="1"/>
                      <a:pt x="21" y="1"/>
                    </a:cubicBezTo>
                    <a:cubicBezTo>
                      <a:pt x="20" y="1"/>
                      <a:pt x="20" y="1"/>
                      <a:pt x="20" y="1"/>
                    </a:cubicBezTo>
                    <a:cubicBezTo>
                      <a:pt x="19" y="2"/>
                      <a:pt x="19" y="2"/>
                      <a:pt x="19" y="2"/>
                    </a:cubicBezTo>
                    <a:cubicBezTo>
                      <a:pt x="19" y="2"/>
                      <a:pt x="19" y="2"/>
                      <a:pt x="18" y="2"/>
                    </a:cubicBezTo>
                    <a:cubicBezTo>
                      <a:pt x="18" y="2"/>
                      <a:pt x="19" y="1"/>
                      <a:pt x="19" y="1"/>
                    </a:cubicBezTo>
                    <a:cubicBezTo>
                      <a:pt x="19" y="1"/>
                      <a:pt x="19" y="0"/>
                      <a:pt x="19" y="0"/>
                    </a:cubicBezTo>
                    <a:cubicBezTo>
                      <a:pt x="19" y="0"/>
                      <a:pt x="18" y="0"/>
                      <a:pt x="18" y="0"/>
                    </a:cubicBezTo>
                    <a:cubicBezTo>
                      <a:pt x="17" y="0"/>
                      <a:pt x="17" y="0"/>
                      <a:pt x="16" y="0"/>
                    </a:cubicBezTo>
                    <a:cubicBezTo>
                      <a:pt x="16" y="0"/>
                      <a:pt x="15" y="0"/>
                      <a:pt x="15" y="1"/>
                    </a:cubicBezTo>
                    <a:cubicBezTo>
                      <a:pt x="15" y="1"/>
                      <a:pt x="16" y="1"/>
                      <a:pt x="16" y="2"/>
                    </a:cubicBezTo>
                    <a:cubicBezTo>
                      <a:pt x="15" y="2"/>
                      <a:pt x="15" y="3"/>
                      <a:pt x="15" y="3"/>
                    </a:cubicBezTo>
                    <a:cubicBezTo>
                      <a:pt x="15" y="3"/>
                      <a:pt x="15" y="3"/>
                      <a:pt x="14" y="3"/>
                    </a:cubicBezTo>
                    <a:cubicBezTo>
                      <a:pt x="13" y="3"/>
                      <a:pt x="13" y="2"/>
                      <a:pt x="12" y="2"/>
                    </a:cubicBezTo>
                    <a:cubicBezTo>
                      <a:pt x="12" y="2"/>
                      <a:pt x="12" y="2"/>
                      <a:pt x="11" y="2"/>
                    </a:cubicBezTo>
                    <a:cubicBezTo>
                      <a:pt x="11" y="2"/>
                      <a:pt x="11" y="1"/>
                      <a:pt x="10" y="1"/>
                    </a:cubicBezTo>
                    <a:cubicBezTo>
                      <a:pt x="10" y="1"/>
                      <a:pt x="9" y="1"/>
                      <a:pt x="9"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5" name="Google Shape;965;p25"/>
              <p:cNvSpPr/>
              <p:nvPr/>
            </p:nvSpPr>
            <p:spPr>
              <a:xfrm>
                <a:off x="2228852" y="968376"/>
                <a:ext cx="76200" cy="31750"/>
              </a:xfrm>
              <a:custGeom>
                <a:rect b="b" l="l" r="r" t="t"/>
                <a:pathLst>
                  <a:path extrusionOk="0" h="3" w="7">
                    <a:moveTo>
                      <a:pt x="1" y="3"/>
                    </a:moveTo>
                    <a:cubicBezTo>
                      <a:pt x="1" y="3"/>
                      <a:pt x="1" y="2"/>
                      <a:pt x="2" y="2"/>
                    </a:cubicBezTo>
                    <a:cubicBezTo>
                      <a:pt x="2" y="2"/>
                      <a:pt x="2" y="2"/>
                      <a:pt x="3" y="3"/>
                    </a:cubicBezTo>
                    <a:cubicBezTo>
                      <a:pt x="3" y="3"/>
                      <a:pt x="3" y="3"/>
                      <a:pt x="4" y="3"/>
                    </a:cubicBezTo>
                    <a:cubicBezTo>
                      <a:pt x="4" y="3"/>
                      <a:pt x="4" y="3"/>
                      <a:pt x="5" y="3"/>
                    </a:cubicBezTo>
                    <a:cubicBezTo>
                      <a:pt x="5" y="3"/>
                      <a:pt x="6" y="3"/>
                      <a:pt x="6" y="3"/>
                    </a:cubicBezTo>
                    <a:cubicBezTo>
                      <a:pt x="6" y="3"/>
                      <a:pt x="7" y="3"/>
                      <a:pt x="7" y="2"/>
                    </a:cubicBezTo>
                    <a:cubicBezTo>
                      <a:pt x="7" y="2"/>
                      <a:pt x="7" y="2"/>
                      <a:pt x="7" y="1"/>
                    </a:cubicBezTo>
                    <a:cubicBezTo>
                      <a:pt x="7" y="1"/>
                      <a:pt x="7" y="1"/>
                      <a:pt x="7" y="1"/>
                    </a:cubicBezTo>
                    <a:cubicBezTo>
                      <a:pt x="6" y="1"/>
                      <a:pt x="6" y="1"/>
                      <a:pt x="6" y="1"/>
                    </a:cubicBezTo>
                    <a:cubicBezTo>
                      <a:pt x="6" y="1"/>
                      <a:pt x="6" y="1"/>
                      <a:pt x="5" y="0"/>
                    </a:cubicBezTo>
                    <a:cubicBezTo>
                      <a:pt x="5" y="0"/>
                      <a:pt x="5" y="0"/>
                      <a:pt x="5" y="0"/>
                    </a:cubicBezTo>
                    <a:cubicBezTo>
                      <a:pt x="5" y="0"/>
                      <a:pt x="4" y="0"/>
                      <a:pt x="4" y="0"/>
                    </a:cubicBezTo>
                    <a:cubicBezTo>
                      <a:pt x="4" y="0"/>
                      <a:pt x="4" y="0"/>
                      <a:pt x="3" y="0"/>
                    </a:cubicBezTo>
                    <a:cubicBezTo>
                      <a:pt x="3" y="0"/>
                      <a:pt x="3" y="1"/>
                      <a:pt x="3" y="1"/>
                    </a:cubicBezTo>
                    <a:cubicBezTo>
                      <a:pt x="3" y="1"/>
                      <a:pt x="2" y="1"/>
                      <a:pt x="2" y="2"/>
                    </a:cubicBezTo>
                    <a:cubicBezTo>
                      <a:pt x="1" y="2"/>
                      <a:pt x="1" y="1"/>
                      <a:pt x="1" y="2"/>
                    </a:cubicBezTo>
                    <a:cubicBezTo>
                      <a:pt x="0" y="2"/>
                      <a:pt x="0" y="2"/>
                      <a:pt x="0" y="2"/>
                    </a:cubicBezTo>
                    <a:cubicBezTo>
                      <a:pt x="0" y="2"/>
                      <a:pt x="0" y="2"/>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6" name="Google Shape;966;p25"/>
              <p:cNvSpPr/>
              <p:nvPr/>
            </p:nvSpPr>
            <p:spPr>
              <a:xfrm>
                <a:off x="2217739" y="869951"/>
                <a:ext cx="42863" cy="22225"/>
              </a:xfrm>
              <a:custGeom>
                <a:rect b="b" l="l" r="r" t="t"/>
                <a:pathLst>
                  <a:path extrusionOk="0" h="2" w="4">
                    <a:moveTo>
                      <a:pt x="3" y="1"/>
                    </a:moveTo>
                    <a:cubicBezTo>
                      <a:pt x="3" y="1"/>
                      <a:pt x="4" y="1"/>
                      <a:pt x="4" y="1"/>
                    </a:cubicBezTo>
                    <a:cubicBezTo>
                      <a:pt x="4" y="1"/>
                      <a:pt x="4" y="0"/>
                      <a:pt x="4" y="0"/>
                    </a:cubicBezTo>
                    <a:cubicBezTo>
                      <a:pt x="4" y="0"/>
                      <a:pt x="3" y="0"/>
                      <a:pt x="3" y="0"/>
                    </a:cubicBezTo>
                    <a:cubicBezTo>
                      <a:pt x="3" y="0"/>
                      <a:pt x="3" y="0"/>
                      <a:pt x="3" y="0"/>
                    </a:cubicBezTo>
                    <a:cubicBezTo>
                      <a:pt x="2" y="0"/>
                      <a:pt x="2" y="0"/>
                      <a:pt x="2" y="0"/>
                    </a:cubicBezTo>
                    <a:cubicBezTo>
                      <a:pt x="1" y="0"/>
                      <a:pt x="1" y="0"/>
                      <a:pt x="0" y="0"/>
                    </a:cubicBezTo>
                    <a:cubicBezTo>
                      <a:pt x="0" y="0"/>
                      <a:pt x="0" y="0"/>
                      <a:pt x="0" y="0"/>
                    </a:cubicBezTo>
                    <a:cubicBezTo>
                      <a:pt x="0" y="0"/>
                      <a:pt x="0" y="0"/>
                      <a:pt x="0" y="1"/>
                    </a:cubicBezTo>
                    <a:cubicBezTo>
                      <a:pt x="0" y="1"/>
                      <a:pt x="0" y="1"/>
                      <a:pt x="0" y="1"/>
                    </a:cubicBezTo>
                    <a:cubicBezTo>
                      <a:pt x="0" y="2"/>
                      <a:pt x="1" y="2"/>
                      <a:pt x="1" y="2"/>
                    </a:cubicBezTo>
                    <a:cubicBezTo>
                      <a:pt x="2" y="2"/>
                      <a:pt x="2" y="1"/>
                      <a:pt x="2" y="1"/>
                    </a:cubicBezTo>
                    <a:cubicBezTo>
                      <a:pt x="2"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7" name="Google Shape;967;p25"/>
              <p:cNvSpPr/>
              <p:nvPr/>
            </p:nvSpPr>
            <p:spPr>
              <a:xfrm>
                <a:off x="2282827" y="827089"/>
                <a:ext cx="31750" cy="11113"/>
              </a:xfrm>
              <a:custGeom>
                <a:rect b="b" l="l" r="r" t="t"/>
                <a:pathLst>
                  <a:path extrusionOk="0" h="1" w="3">
                    <a:moveTo>
                      <a:pt x="1" y="0"/>
                    </a:moveTo>
                    <a:cubicBezTo>
                      <a:pt x="1" y="0"/>
                      <a:pt x="1" y="0"/>
                      <a:pt x="1" y="0"/>
                    </a:cubicBezTo>
                    <a:cubicBezTo>
                      <a:pt x="0" y="0"/>
                      <a:pt x="0" y="1"/>
                      <a:pt x="0" y="1"/>
                    </a:cubicBezTo>
                    <a:cubicBezTo>
                      <a:pt x="1" y="1"/>
                      <a:pt x="1" y="1"/>
                      <a:pt x="1" y="1"/>
                    </a:cubicBezTo>
                    <a:cubicBezTo>
                      <a:pt x="1" y="1"/>
                      <a:pt x="2" y="1"/>
                      <a:pt x="2" y="1"/>
                    </a:cubicBezTo>
                    <a:cubicBezTo>
                      <a:pt x="2" y="1"/>
                      <a:pt x="2" y="1"/>
                      <a:pt x="3" y="0"/>
                    </a:cubicBezTo>
                    <a:cubicBezTo>
                      <a:pt x="3" y="0"/>
                      <a:pt x="3" y="0"/>
                      <a:pt x="3" y="0"/>
                    </a:cubicBezTo>
                    <a:cubicBezTo>
                      <a:pt x="3" y="0"/>
                      <a:pt x="3" y="0"/>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8" name="Google Shape;968;p25"/>
              <p:cNvSpPr/>
              <p:nvPr/>
            </p:nvSpPr>
            <p:spPr>
              <a:xfrm>
                <a:off x="2336802" y="762001"/>
                <a:ext cx="22225" cy="33338"/>
              </a:xfrm>
              <a:custGeom>
                <a:rect b="b" l="l" r="r" t="t"/>
                <a:pathLst>
                  <a:path extrusionOk="0" h="3" w="2">
                    <a:moveTo>
                      <a:pt x="1" y="2"/>
                    </a:moveTo>
                    <a:cubicBezTo>
                      <a:pt x="1" y="3"/>
                      <a:pt x="1" y="2"/>
                      <a:pt x="1" y="2"/>
                    </a:cubicBezTo>
                    <a:cubicBezTo>
                      <a:pt x="1" y="2"/>
                      <a:pt x="2" y="2"/>
                      <a:pt x="2" y="2"/>
                    </a:cubicBezTo>
                    <a:cubicBezTo>
                      <a:pt x="2" y="2"/>
                      <a:pt x="2" y="2"/>
                      <a:pt x="2" y="2"/>
                    </a:cubicBezTo>
                    <a:cubicBezTo>
                      <a:pt x="2" y="1"/>
                      <a:pt x="2" y="1"/>
                      <a:pt x="2" y="1"/>
                    </a:cubicBezTo>
                    <a:cubicBezTo>
                      <a:pt x="2" y="0"/>
                      <a:pt x="2" y="0"/>
                      <a:pt x="1" y="0"/>
                    </a:cubicBezTo>
                    <a:cubicBezTo>
                      <a:pt x="1" y="0"/>
                      <a:pt x="1" y="1"/>
                      <a:pt x="0" y="1"/>
                    </a:cubicBezTo>
                    <a:cubicBezTo>
                      <a:pt x="0" y="1"/>
                      <a:pt x="0" y="2"/>
                      <a:pt x="0" y="2"/>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69" name="Google Shape;969;p25"/>
              <p:cNvSpPr/>
              <p:nvPr/>
            </p:nvSpPr>
            <p:spPr>
              <a:xfrm>
                <a:off x="2325689" y="795339"/>
                <a:ext cx="33338" cy="31750"/>
              </a:xfrm>
              <a:custGeom>
                <a:rect b="b" l="l" r="r" t="t"/>
                <a:pathLst>
                  <a:path extrusionOk="0" h="3" w="3">
                    <a:moveTo>
                      <a:pt x="1" y="1"/>
                    </a:moveTo>
                    <a:cubicBezTo>
                      <a:pt x="1" y="2"/>
                      <a:pt x="1" y="2"/>
                      <a:pt x="1" y="3"/>
                    </a:cubicBezTo>
                    <a:cubicBezTo>
                      <a:pt x="1" y="3"/>
                      <a:pt x="2" y="3"/>
                      <a:pt x="2" y="3"/>
                    </a:cubicBezTo>
                    <a:cubicBezTo>
                      <a:pt x="2" y="3"/>
                      <a:pt x="2" y="3"/>
                      <a:pt x="2" y="2"/>
                    </a:cubicBezTo>
                    <a:cubicBezTo>
                      <a:pt x="3" y="2"/>
                      <a:pt x="2" y="2"/>
                      <a:pt x="2" y="1"/>
                    </a:cubicBezTo>
                    <a:cubicBezTo>
                      <a:pt x="2" y="1"/>
                      <a:pt x="3" y="1"/>
                      <a:pt x="2" y="1"/>
                    </a:cubicBezTo>
                    <a:cubicBezTo>
                      <a:pt x="2" y="1"/>
                      <a:pt x="2" y="0"/>
                      <a:pt x="2" y="0"/>
                    </a:cubicBezTo>
                    <a:cubicBezTo>
                      <a:pt x="2" y="0"/>
                      <a:pt x="1" y="0"/>
                      <a:pt x="1" y="0"/>
                    </a:cubicBezTo>
                    <a:cubicBezTo>
                      <a:pt x="1" y="0"/>
                      <a:pt x="1" y="0"/>
                      <a:pt x="0" y="0"/>
                    </a:cubicBezTo>
                    <a:cubicBezTo>
                      <a:pt x="0" y="0"/>
                      <a:pt x="0" y="1"/>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0" name="Google Shape;970;p25"/>
              <p:cNvSpPr/>
              <p:nvPr/>
            </p:nvSpPr>
            <p:spPr>
              <a:xfrm>
                <a:off x="2260602" y="860426"/>
                <a:ext cx="141288" cy="74613"/>
              </a:xfrm>
              <a:custGeom>
                <a:rect b="b" l="l" r="r" t="t"/>
                <a:pathLst>
                  <a:path extrusionOk="0" h="7" w="13">
                    <a:moveTo>
                      <a:pt x="4" y="1"/>
                    </a:moveTo>
                    <a:cubicBezTo>
                      <a:pt x="3" y="2"/>
                      <a:pt x="4" y="2"/>
                      <a:pt x="4" y="2"/>
                    </a:cubicBezTo>
                    <a:cubicBezTo>
                      <a:pt x="5" y="2"/>
                      <a:pt x="5" y="2"/>
                      <a:pt x="5" y="2"/>
                    </a:cubicBezTo>
                    <a:cubicBezTo>
                      <a:pt x="5" y="3"/>
                      <a:pt x="5" y="3"/>
                      <a:pt x="4" y="3"/>
                    </a:cubicBezTo>
                    <a:cubicBezTo>
                      <a:pt x="4" y="3"/>
                      <a:pt x="4" y="3"/>
                      <a:pt x="4" y="3"/>
                    </a:cubicBezTo>
                    <a:cubicBezTo>
                      <a:pt x="3" y="3"/>
                      <a:pt x="3" y="3"/>
                      <a:pt x="3" y="3"/>
                    </a:cubicBezTo>
                    <a:cubicBezTo>
                      <a:pt x="2" y="3"/>
                      <a:pt x="2" y="3"/>
                      <a:pt x="2" y="3"/>
                    </a:cubicBezTo>
                    <a:cubicBezTo>
                      <a:pt x="2" y="3"/>
                      <a:pt x="2" y="2"/>
                      <a:pt x="1" y="2"/>
                    </a:cubicBezTo>
                    <a:cubicBezTo>
                      <a:pt x="1" y="2"/>
                      <a:pt x="1" y="2"/>
                      <a:pt x="1" y="3"/>
                    </a:cubicBezTo>
                    <a:cubicBezTo>
                      <a:pt x="0" y="3"/>
                      <a:pt x="0" y="3"/>
                      <a:pt x="0" y="3"/>
                    </a:cubicBezTo>
                    <a:cubicBezTo>
                      <a:pt x="0" y="3"/>
                      <a:pt x="0" y="4"/>
                      <a:pt x="0" y="4"/>
                    </a:cubicBezTo>
                    <a:cubicBezTo>
                      <a:pt x="1" y="4"/>
                      <a:pt x="1" y="4"/>
                      <a:pt x="1" y="4"/>
                    </a:cubicBezTo>
                    <a:cubicBezTo>
                      <a:pt x="2" y="5"/>
                      <a:pt x="2" y="5"/>
                      <a:pt x="2" y="5"/>
                    </a:cubicBezTo>
                    <a:cubicBezTo>
                      <a:pt x="3" y="5"/>
                      <a:pt x="2" y="5"/>
                      <a:pt x="3" y="6"/>
                    </a:cubicBezTo>
                    <a:cubicBezTo>
                      <a:pt x="3" y="6"/>
                      <a:pt x="3" y="6"/>
                      <a:pt x="3" y="6"/>
                    </a:cubicBezTo>
                    <a:cubicBezTo>
                      <a:pt x="4" y="7"/>
                      <a:pt x="4" y="6"/>
                      <a:pt x="5" y="6"/>
                    </a:cubicBezTo>
                    <a:cubicBezTo>
                      <a:pt x="5" y="6"/>
                      <a:pt x="5" y="6"/>
                      <a:pt x="6" y="6"/>
                    </a:cubicBezTo>
                    <a:cubicBezTo>
                      <a:pt x="6" y="6"/>
                      <a:pt x="7" y="6"/>
                      <a:pt x="7" y="6"/>
                    </a:cubicBezTo>
                    <a:cubicBezTo>
                      <a:pt x="7" y="6"/>
                      <a:pt x="7" y="6"/>
                      <a:pt x="8" y="6"/>
                    </a:cubicBezTo>
                    <a:cubicBezTo>
                      <a:pt x="8" y="5"/>
                      <a:pt x="9" y="5"/>
                      <a:pt x="9" y="5"/>
                    </a:cubicBezTo>
                    <a:cubicBezTo>
                      <a:pt x="10" y="5"/>
                      <a:pt x="10" y="5"/>
                      <a:pt x="10" y="4"/>
                    </a:cubicBezTo>
                    <a:cubicBezTo>
                      <a:pt x="10" y="4"/>
                      <a:pt x="10" y="4"/>
                      <a:pt x="10" y="4"/>
                    </a:cubicBezTo>
                    <a:cubicBezTo>
                      <a:pt x="10" y="3"/>
                      <a:pt x="10" y="3"/>
                      <a:pt x="10" y="3"/>
                    </a:cubicBezTo>
                    <a:cubicBezTo>
                      <a:pt x="10" y="3"/>
                      <a:pt x="9" y="3"/>
                      <a:pt x="9" y="3"/>
                    </a:cubicBezTo>
                    <a:cubicBezTo>
                      <a:pt x="9" y="3"/>
                      <a:pt x="10" y="3"/>
                      <a:pt x="10" y="2"/>
                    </a:cubicBezTo>
                    <a:cubicBezTo>
                      <a:pt x="10" y="2"/>
                      <a:pt x="11" y="2"/>
                      <a:pt x="11" y="2"/>
                    </a:cubicBezTo>
                    <a:cubicBezTo>
                      <a:pt x="12" y="2"/>
                      <a:pt x="12" y="2"/>
                      <a:pt x="12" y="2"/>
                    </a:cubicBezTo>
                    <a:cubicBezTo>
                      <a:pt x="12" y="1"/>
                      <a:pt x="13" y="1"/>
                      <a:pt x="12" y="1"/>
                    </a:cubicBezTo>
                    <a:cubicBezTo>
                      <a:pt x="12" y="0"/>
                      <a:pt x="11" y="1"/>
                      <a:pt x="11" y="1"/>
                    </a:cubicBezTo>
                    <a:cubicBezTo>
                      <a:pt x="10" y="1"/>
                      <a:pt x="10" y="1"/>
                      <a:pt x="9" y="1"/>
                    </a:cubicBezTo>
                    <a:cubicBezTo>
                      <a:pt x="9" y="1"/>
                      <a:pt x="8" y="1"/>
                      <a:pt x="8" y="1"/>
                    </a:cubicBezTo>
                    <a:cubicBezTo>
                      <a:pt x="7" y="1"/>
                      <a:pt x="7" y="1"/>
                      <a:pt x="6" y="1"/>
                    </a:cubicBezTo>
                    <a:cubicBezTo>
                      <a:pt x="5" y="1"/>
                      <a:pt x="5" y="1"/>
                      <a:pt x="4" y="1"/>
                    </a:cubicBezTo>
                    <a:cubicBezTo>
                      <a:pt x="4" y="1"/>
                      <a:pt x="4" y="1"/>
                      <a:pt x="4"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1" name="Google Shape;971;p25"/>
              <p:cNvSpPr/>
              <p:nvPr/>
            </p:nvSpPr>
            <p:spPr>
              <a:xfrm>
                <a:off x="2379664" y="730251"/>
                <a:ext cx="96838" cy="53975"/>
              </a:xfrm>
              <a:custGeom>
                <a:rect b="b" l="l" r="r" t="t"/>
                <a:pathLst>
                  <a:path extrusionOk="0" h="5" w="9">
                    <a:moveTo>
                      <a:pt x="1" y="3"/>
                    </a:moveTo>
                    <a:cubicBezTo>
                      <a:pt x="1" y="3"/>
                      <a:pt x="2" y="3"/>
                      <a:pt x="2" y="3"/>
                    </a:cubicBezTo>
                    <a:cubicBezTo>
                      <a:pt x="3" y="3"/>
                      <a:pt x="3" y="3"/>
                      <a:pt x="4" y="3"/>
                    </a:cubicBezTo>
                    <a:cubicBezTo>
                      <a:pt x="4" y="3"/>
                      <a:pt x="5" y="2"/>
                      <a:pt x="5" y="3"/>
                    </a:cubicBezTo>
                    <a:cubicBezTo>
                      <a:pt x="6" y="3"/>
                      <a:pt x="6" y="4"/>
                      <a:pt x="6" y="4"/>
                    </a:cubicBezTo>
                    <a:cubicBezTo>
                      <a:pt x="6" y="4"/>
                      <a:pt x="6" y="4"/>
                      <a:pt x="6" y="5"/>
                    </a:cubicBezTo>
                    <a:cubicBezTo>
                      <a:pt x="6" y="5"/>
                      <a:pt x="7" y="4"/>
                      <a:pt x="7" y="4"/>
                    </a:cubicBezTo>
                    <a:cubicBezTo>
                      <a:pt x="7" y="4"/>
                      <a:pt x="8" y="4"/>
                      <a:pt x="8" y="3"/>
                    </a:cubicBezTo>
                    <a:cubicBezTo>
                      <a:pt x="8" y="3"/>
                      <a:pt x="8" y="3"/>
                      <a:pt x="9" y="3"/>
                    </a:cubicBezTo>
                    <a:cubicBezTo>
                      <a:pt x="9" y="3"/>
                      <a:pt x="9" y="2"/>
                      <a:pt x="9" y="2"/>
                    </a:cubicBezTo>
                    <a:cubicBezTo>
                      <a:pt x="9" y="2"/>
                      <a:pt x="8" y="1"/>
                      <a:pt x="8" y="1"/>
                    </a:cubicBezTo>
                    <a:cubicBezTo>
                      <a:pt x="8" y="1"/>
                      <a:pt x="7" y="1"/>
                      <a:pt x="7" y="1"/>
                    </a:cubicBezTo>
                    <a:cubicBezTo>
                      <a:pt x="7" y="1"/>
                      <a:pt x="6" y="1"/>
                      <a:pt x="6" y="1"/>
                    </a:cubicBezTo>
                    <a:cubicBezTo>
                      <a:pt x="5" y="1"/>
                      <a:pt x="5" y="1"/>
                      <a:pt x="5" y="1"/>
                    </a:cubicBezTo>
                    <a:cubicBezTo>
                      <a:pt x="4" y="0"/>
                      <a:pt x="4" y="0"/>
                      <a:pt x="3" y="0"/>
                    </a:cubicBezTo>
                    <a:cubicBezTo>
                      <a:pt x="3" y="0"/>
                      <a:pt x="2" y="0"/>
                      <a:pt x="2" y="1"/>
                    </a:cubicBezTo>
                    <a:cubicBezTo>
                      <a:pt x="2" y="1"/>
                      <a:pt x="2" y="1"/>
                      <a:pt x="1" y="1"/>
                    </a:cubicBezTo>
                    <a:cubicBezTo>
                      <a:pt x="1" y="2"/>
                      <a:pt x="1" y="2"/>
                      <a:pt x="1" y="2"/>
                    </a:cubicBezTo>
                    <a:cubicBezTo>
                      <a:pt x="0" y="2"/>
                      <a:pt x="0" y="2"/>
                      <a:pt x="0" y="2"/>
                    </a:cubicBezTo>
                    <a:cubicBezTo>
                      <a:pt x="0" y="3"/>
                      <a:pt x="0"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2" name="Google Shape;972;p25"/>
              <p:cNvSpPr/>
              <p:nvPr/>
            </p:nvSpPr>
            <p:spPr>
              <a:xfrm>
                <a:off x="2368552" y="795339"/>
                <a:ext cx="87313" cy="42863"/>
              </a:xfrm>
              <a:custGeom>
                <a:rect b="b" l="l" r="r" t="t"/>
                <a:pathLst>
                  <a:path extrusionOk="0" h="4" w="8">
                    <a:moveTo>
                      <a:pt x="0" y="3"/>
                    </a:moveTo>
                    <a:cubicBezTo>
                      <a:pt x="1" y="3"/>
                      <a:pt x="0" y="4"/>
                      <a:pt x="0" y="4"/>
                    </a:cubicBezTo>
                    <a:cubicBezTo>
                      <a:pt x="0" y="4"/>
                      <a:pt x="1" y="4"/>
                      <a:pt x="1" y="4"/>
                    </a:cubicBezTo>
                    <a:cubicBezTo>
                      <a:pt x="2" y="4"/>
                      <a:pt x="2" y="4"/>
                      <a:pt x="3" y="4"/>
                    </a:cubicBezTo>
                    <a:cubicBezTo>
                      <a:pt x="3" y="4"/>
                      <a:pt x="4" y="4"/>
                      <a:pt x="4" y="4"/>
                    </a:cubicBezTo>
                    <a:cubicBezTo>
                      <a:pt x="4" y="4"/>
                      <a:pt x="4" y="3"/>
                      <a:pt x="5" y="3"/>
                    </a:cubicBezTo>
                    <a:cubicBezTo>
                      <a:pt x="5" y="3"/>
                      <a:pt x="5" y="3"/>
                      <a:pt x="5" y="3"/>
                    </a:cubicBezTo>
                    <a:cubicBezTo>
                      <a:pt x="6" y="3"/>
                      <a:pt x="6" y="3"/>
                      <a:pt x="7" y="2"/>
                    </a:cubicBezTo>
                    <a:cubicBezTo>
                      <a:pt x="7" y="2"/>
                      <a:pt x="7" y="2"/>
                      <a:pt x="7" y="1"/>
                    </a:cubicBezTo>
                    <a:cubicBezTo>
                      <a:pt x="8" y="1"/>
                      <a:pt x="8" y="1"/>
                      <a:pt x="8" y="1"/>
                    </a:cubicBezTo>
                    <a:cubicBezTo>
                      <a:pt x="8" y="0"/>
                      <a:pt x="7" y="0"/>
                      <a:pt x="7" y="0"/>
                    </a:cubicBezTo>
                    <a:cubicBezTo>
                      <a:pt x="6" y="0"/>
                      <a:pt x="6" y="1"/>
                      <a:pt x="6" y="1"/>
                    </a:cubicBezTo>
                    <a:cubicBezTo>
                      <a:pt x="6" y="1"/>
                      <a:pt x="6" y="1"/>
                      <a:pt x="6" y="1"/>
                    </a:cubicBezTo>
                    <a:cubicBezTo>
                      <a:pt x="5" y="1"/>
                      <a:pt x="5" y="0"/>
                      <a:pt x="5" y="0"/>
                    </a:cubicBezTo>
                    <a:cubicBezTo>
                      <a:pt x="5" y="0"/>
                      <a:pt x="5" y="0"/>
                      <a:pt x="4" y="0"/>
                    </a:cubicBezTo>
                    <a:cubicBezTo>
                      <a:pt x="4" y="0"/>
                      <a:pt x="3" y="0"/>
                      <a:pt x="3" y="0"/>
                    </a:cubicBezTo>
                    <a:cubicBezTo>
                      <a:pt x="2" y="0"/>
                      <a:pt x="2" y="0"/>
                      <a:pt x="2" y="0"/>
                    </a:cubicBezTo>
                    <a:cubicBezTo>
                      <a:pt x="1" y="1"/>
                      <a:pt x="1" y="1"/>
                      <a:pt x="1" y="1"/>
                    </a:cubicBezTo>
                    <a:cubicBezTo>
                      <a:pt x="1" y="1"/>
                      <a:pt x="1" y="1"/>
                      <a:pt x="1" y="1"/>
                    </a:cubicBezTo>
                    <a:cubicBezTo>
                      <a:pt x="1" y="1"/>
                      <a:pt x="0" y="1"/>
                      <a:pt x="0" y="2"/>
                    </a:cubicBezTo>
                    <a:cubicBezTo>
                      <a:pt x="0" y="2"/>
                      <a:pt x="0" y="2"/>
                      <a:pt x="0" y="3"/>
                    </a:cubicBezTo>
                    <a:cubicBezTo>
                      <a:pt x="0" y="3"/>
                      <a:pt x="0" y="3"/>
                      <a:pt x="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3" name="Google Shape;973;p25"/>
              <p:cNvSpPr/>
              <p:nvPr/>
            </p:nvSpPr>
            <p:spPr>
              <a:xfrm>
                <a:off x="2444752" y="827089"/>
                <a:ext cx="53975" cy="22225"/>
              </a:xfrm>
              <a:custGeom>
                <a:rect b="b" l="l" r="r" t="t"/>
                <a:pathLst>
                  <a:path extrusionOk="0" h="2" w="5">
                    <a:moveTo>
                      <a:pt x="2" y="2"/>
                    </a:moveTo>
                    <a:cubicBezTo>
                      <a:pt x="3" y="2"/>
                      <a:pt x="3" y="2"/>
                      <a:pt x="4" y="1"/>
                    </a:cubicBezTo>
                    <a:cubicBezTo>
                      <a:pt x="4" y="1"/>
                      <a:pt x="4" y="1"/>
                      <a:pt x="4" y="1"/>
                    </a:cubicBezTo>
                    <a:cubicBezTo>
                      <a:pt x="4" y="1"/>
                      <a:pt x="5" y="1"/>
                      <a:pt x="5" y="1"/>
                    </a:cubicBezTo>
                    <a:cubicBezTo>
                      <a:pt x="5" y="0"/>
                      <a:pt x="5" y="0"/>
                      <a:pt x="4" y="0"/>
                    </a:cubicBezTo>
                    <a:cubicBezTo>
                      <a:pt x="4" y="0"/>
                      <a:pt x="4" y="0"/>
                      <a:pt x="4" y="0"/>
                    </a:cubicBezTo>
                    <a:cubicBezTo>
                      <a:pt x="3" y="0"/>
                      <a:pt x="3" y="0"/>
                      <a:pt x="3" y="0"/>
                    </a:cubicBezTo>
                    <a:cubicBezTo>
                      <a:pt x="2" y="0"/>
                      <a:pt x="2" y="0"/>
                      <a:pt x="1" y="0"/>
                    </a:cubicBezTo>
                    <a:cubicBezTo>
                      <a:pt x="1" y="0"/>
                      <a:pt x="1" y="0"/>
                      <a:pt x="0" y="0"/>
                    </a:cubicBezTo>
                    <a:cubicBezTo>
                      <a:pt x="0" y="0"/>
                      <a:pt x="0" y="0"/>
                      <a:pt x="0" y="1"/>
                    </a:cubicBezTo>
                    <a:cubicBezTo>
                      <a:pt x="0" y="1"/>
                      <a:pt x="0" y="1"/>
                      <a:pt x="0" y="1"/>
                    </a:cubicBezTo>
                    <a:cubicBezTo>
                      <a:pt x="0" y="2"/>
                      <a:pt x="1" y="2"/>
                      <a:pt x="1" y="2"/>
                    </a:cubicBezTo>
                    <a:cubicBezTo>
                      <a:pt x="2" y="2"/>
                      <a:pt x="2"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4" name="Google Shape;974;p25"/>
              <p:cNvSpPr/>
              <p:nvPr/>
            </p:nvSpPr>
            <p:spPr>
              <a:xfrm>
                <a:off x="2390777" y="860426"/>
                <a:ext cx="130175" cy="53975"/>
              </a:xfrm>
              <a:custGeom>
                <a:rect b="b" l="l" r="r" t="t"/>
                <a:pathLst>
                  <a:path extrusionOk="0" h="5" w="12">
                    <a:moveTo>
                      <a:pt x="3" y="1"/>
                    </a:moveTo>
                    <a:cubicBezTo>
                      <a:pt x="3" y="1"/>
                      <a:pt x="3" y="1"/>
                      <a:pt x="2" y="1"/>
                    </a:cubicBezTo>
                    <a:cubicBezTo>
                      <a:pt x="2" y="1"/>
                      <a:pt x="2" y="2"/>
                      <a:pt x="2" y="2"/>
                    </a:cubicBezTo>
                    <a:cubicBezTo>
                      <a:pt x="1" y="2"/>
                      <a:pt x="1" y="2"/>
                      <a:pt x="1" y="2"/>
                    </a:cubicBezTo>
                    <a:cubicBezTo>
                      <a:pt x="0" y="2"/>
                      <a:pt x="1" y="3"/>
                      <a:pt x="0" y="3"/>
                    </a:cubicBezTo>
                    <a:cubicBezTo>
                      <a:pt x="0" y="4"/>
                      <a:pt x="0" y="4"/>
                      <a:pt x="0" y="4"/>
                    </a:cubicBezTo>
                    <a:cubicBezTo>
                      <a:pt x="0" y="4"/>
                      <a:pt x="0" y="5"/>
                      <a:pt x="0" y="5"/>
                    </a:cubicBezTo>
                    <a:cubicBezTo>
                      <a:pt x="1" y="5"/>
                      <a:pt x="1" y="5"/>
                      <a:pt x="1" y="5"/>
                    </a:cubicBezTo>
                    <a:cubicBezTo>
                      <a:pt x="2" y="5"/>
                      <a:pt x="2" y="5"/>
                      <a:pt x="2" y="5"/>
                    </a:cubicBezTo>
                    <a:cubicBezTo>
                      <a:pt x="3" y="5"/>
                      <a:pt x="3" y="5"/>
                      <a:pt x="3" y="4"/>
                    </a:cubicBezTo>
                    <a:cubicBezTo>
                      <a:pt x="3" y="4"/>
                      <a:pt x="3" y="4"/>
                      <a:pt x="3" y="4"/>
                    </a:cubicBezTo>
                    <a:cubicBezTo>
                      <a:pt x="4" y="3"/>
                      <a:pt x="4" y="3"/>
                      <a:pt x="4" y="3"/>
                    </a:cubicBezTo>
                    <a:cubicBezTo>
                      <a:pt x="4" y="3"/>
                      <a:pt x="4" y="3"/>
                      <a:pt x="5" y="3"/>
                    </a:cubicBezTo>
                    <a:cubicBezTo>
                      <a:pt x="5" y="3"/>
                      <a:pt x="5" y="3"/>
                      <a:pt x="6" y="3"/>
                    </a:cubicBezTo>
                    <a:cubicBezTo>
                      <a:pt x="6" y="3"/>
                      <a:pt x="6" y="3"/>
                      <a:pt x="7" y="3"/>
                    </a:cubicBezTo>
                    <a:cubicBezTo>
                      <a:pt x="7" y="3"/>
                      <a:pt x="7" y="3"/>
                      <a:pt x="8" y="3"/>
                    </a:cubicBezTo>
                    <a:cubicBezTo>
                      <a:pt x="8" y="3"/>
                      <a:pt x="8" y="3"/>
                      <a:pt x="9" y="2"/>
                    </a:cubicBezTo>
                    <a:cubicBezTo>
                      <a:pt x="9" y="2"/>
                      <a:pt x="9" y="2"/>
                      <a:pt x="10" y="2"/>
                    </a:cubicBezTo>
                    <a:cubicBezTo>
                      <a:pt x="10" y="2"/>
                      <a:pt x="11" y="2"/>
                      <a:pt x="11" y="1"/>
                    </a:cubicBezTo>
                    <a:cubicBezTo>
                      <a:pt x="12" y="1"/>
                      <a:pt x="12" y="1"/>
                      <a:pt x="12" y="0"/>
                    </a:cubicBezTo>
                    <a:cubicBezTo>
                      <a:pt x="12" y="0"/>
                      <a:pt x="12" y="0"/>
                      <a:pt x="12" y="0"/>
                    </a:cubicBezTo>
                    <a:cubicBezTo>
                      <a:pt x="11" y="0"/>
                      <a:pt x="11" y="0"/>
                      <a:pt x="11" y="0"/>
                    </a:cubicBezTo>
                    <a:cubicBezTo>
                      <a:pt x="10" y="0"/>
                      <a:pt x="10" y="0"/>
                      <a:pt x="10" y="0"/>
                    </a:cubicBezTo>
                    <a:cubicBezTo>
                      <a:pt x="9" y="0"/>
                      <a:pt x="9" y="0"/>
                      <a:pt x="9" y="0"/>
                    </a:cubicBezTo>
                    <a:cubicBezTo>
                      <a:pt x="8" y="0"/>
                      <a:pt x="8" y="0"/>
                      <a:pt x="8" y="0"/>
                    </a:cubicBezTo>
                    <a:cubicBezTo>
                      <a:pt x="7" y="0"/>
                      <a:pt x="7" y="0"/>
                      <a:pt x="6" y="0"/>
                    </a:cubicBezTo>
                    <a:cubicBezTo>
                      <a:pt x="5" y="0"/>
                      <a:pt x="5" y="0"/>
                      <a:pt x="5" y="0"/>
                    </a:cubicBezTo>
                    <a:cubicBezTo>
                      <a:pt x="4" y="1"/>
                      <a:pt x="4"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5" name="Google Shape;975;p25"/>
              <p:cNvSpPr/>
              <p:nvPr/>
            </p:nvSpPr>
            <p:spPr>
              <a:xfrm>
                <a:off x="2498727" y="750889"/>
                <a:ext cx="53975" cy="22225"/>
              </a:xfrm>
              <a:custGeom>
                <a:rect b="b" l="l" r="r" t="t"/>
                <a:pathLst>
                  <a:path extrusionOk="0" h="2" w="5">
                    <a:moveTo>
                      <a:pt x="1" y="1"/>
                    </a:moveTo>
                    <a:cubicBezTo>
                      <a:pt x="1" y="1"/>
                      <a:pt x="1" y="1"/>
                      <a:pt x="2" y="1"/>
                    </a:cubicBezTo>
                    <a:cubicBezTo>
                      <a:pt x="2" y="1"/>
                      <a:pt x="2" y="1"/>
                      <a:pt x="2" y="1"/>
                    </a:cubicBezTo>
                    <a:cubicBezTo>
                      <a:pt x="3" y="2"/>
                      <a:pt x="3" y="2"/>
                      <a:pt x="4" y="1"/>
                    </a:cubicBezTo>
                    <a:cubicBezTo>
                      <a:pt x="4" y="1"/>
                      <a:pt x="5" y="2"/>
                      <a:pt x="5" y="1"/>
                    </a:cubicBezTo>
                    <a:cubicBezTo>
                      <a:pt x="5" y="1"/>
                      <a:pt x="5" y="1"/>
                      <a:pt x="5" y="1"/>
                    </a:cubicBezTo>
                    <a:cubicBezTo>
                      <a:pt x="5" y="0"/>
                      <a:pt x="5" y="0"/>
                      <a:pt x="5" y="0"/>
                    </a:cubicBezTo>
                    <a:cubicBezTo>
                      <a:pt x="4" y="0"/>
                      <a:pt x="4" y="0"/>
                      <a:pt x="4" y="0"/>
                    </a:cubicBezTo>
                    <a:cubicBezTo>
                      <a:pt x="3" y="0"/>
                      <a:pt x="3" y="0"/>
                      <a:pt x="3" y="0"/>
                    </a:cubicBezTo>
                    <a:cubicBezTo>
                      <a:pt x="2" y="0"/>
                      <a:pt x="2" y="0"/>
                      <a:pt x="2" y="0"/>
                    </a:cubicBezTo>
                    <a:cubicBezTo>
                      <a:pt x="2" y="0"/>
                      <a:pt x="1" y="0"/>
                      <a:pt x="1" y="0"/>
                    </a:cubicBezTo>
                    <a:cubicBezTo>
                      <a:pt x="1" y="0"/>
                      <a:pt x="1" y="0"/>
                      <a:pt x="1" y="0"/>
                    </a:cubicBezTo>
                    <a:cubicBezTo>
                      <a:pt x="0" y="0"/>
                      <a:pt x="0" y="1"/>
                      <a:pt x="1"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6" name="Google Shape;976;p25"/>
              <p:cNvSpPr/>
              <p:nvPr/>
            </p:nvSpPr>
            <p:spPr>
              <a:xfrm>
                <a:off x="2509839" y="773114"/>
                <a:ext cx="53975" cy="11113"/>
              </a:xfrm>
              <a:custGeom>
                <a:rect b="b" l="l" r="r" t="t"/>
                <a:pathLst>
                  <a:path extrusionOk="0" h="1" w="5">
                    <a:moveTo>
                      <a:pt x="3" y="0"/>
                    </a:moveTo>
                    <a:cubicBezTo>
                      <a:pt x="2" y="0"/>
                      <a:pt x="2" y="0"/>
                      <a:pt x="1" y="0"/>
                    </a:cubicBezTo>
                    <a:cubicBezTo>
                      <a:pt x="1" y="0"/>
                      <a:pt x="1" y="0"/>
                      <a:pt x="1" y="0"/>
                    </a:cubicBezTo>
                    <a:cubicBezTo>
                      <a:pt x="0" y="0"/>
                      <a:pt x="1" y="1"/>
                      <a:pt x="1" y="1"/>
                    </a:cubicBezTo>
                    <a:cubicBezTo>
                      <a:pt x="1" y="1"/>
                      <a:pt x="1" y="1"/>
                      <a:pt x="2" y="1"/>
                    </a:cubicBezTo>
                    <a:cubicBezTo>
                      <a:pt x="2" y="1"/>
                      <a:pt x="2" y="1"/>
                      <a:pt x="2" y="1"/>
                    </a:cubicBezTo>
                    <a:cubicBezTo>
                      <a:pt x="3" y="1"/>
                      <a:pt x="3" y="1"/>
                      <a:pt x="3" y="1"/>
                    </a:cubicBezTo>
                    <a:cubicBezTo>
                      <a:pt x="4" y="1"/>
                      <a:pt x="4" y="1"/>
                      <a:pt x="5" y="1"/>
                    </a:cubicBezTo>
                    <a:cubicBezTo>
                      <a:pt x="5" y="1"/>
                      <a:pt x="5" y="0"/>
                      <a:pt x="5" y="0"/>
                    </a:cubicBezTo>
                    <a:cubicBezTo>
                      <a:pt x="5" y="0"/>
                      <a:pt x="4" y="0"/>
                      <a:pt x="4" y="0"/>
                    </a:cubicBezTo>
                    <a:cubicBezTo>
                      <a:pt x="4" y="0"/>
                      <a:pt x="3"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7" name="Google Shape;977;p25"/>
              <p:cNvSpPr/>
              <p:nvPr/>
            </p:nvSpPr>
            <p:spPr>
              <a:xfrm>
                <a:off x="2476502" y="784226"/>
                <a:ext cx="280988" cy="76200"/>
              </a:xfrm>
              <a:custGeom>
                <a:rect b="b" l="l" r="r" t="t"/>
                <a:pathLst>
                  <a:path extrusionOk="0" h="7" w="26">
                    <a:moveTo>
                      <a:pt x="1" y="2"/>
                    </a:moveTo>
                    <a:cubicBezTo>
                      <a:pt x="1" y="2"/>
                      <a:pt x="2" y="2"/>
                      <a:pt x="2" y="2"/>
                    </a:cubicBezTo>
                    <a:cubicBezTo>
                      <a:pt x="3" y="2"/>
                      <a:pt x="3" y="2"/>
                      <a:pt x="4" y="2"/>
                    </a:cubicBezTo>
                    <a:cubicBezTo>
                      <a:pt x="4" y="2"/>
                      <a:pt x="4" y="2"/>
                      <a:pt x="5" y="2"/>
                    </a:cubicBezTo>
                    <a:cubicBezTo>
                      <a:pt x="5" y="2"/>
                      <a:pt x="5" y="2"/>
                      <a:pt x="5" y="2"/>
                    </a:cubicBezTo>
                    <a:cubicBezTo>
                      <a:pt x="6" y="2"/>
                      <a:pt x="5" y="3"/>
                      <a:pt x="5" y="3"/>
                    </a:cubicBezTo>
                    <a:cubicBezTo>
                      <a:pt x="5" y="3"/>
                      <a:pt x="5" y="3"/>
                      <a:pt x="5" y="4"/>
                    </a:cubicBezTo>
                    <a:cubicBezTo>
                      <a:pt x="5" y="4"/>
                      <a:pt x="4" y="4"/>
                      <a:pt x="4" y="4"/>
                    </a:cubicBezTo>
                    <a:cubicBezTo>
                      <a:pt x="4" y="4"/>
                      <a:pt x="3" y="5"/>
                      <a:pt x="4" y="5"/>
                    </a:cubicBezTo>
                    <a:cubicBezTo>
                      <a:pt x="4" y="5"/>
                      <a:pt x="4" y="5"/>
                      <a:pt x="4" y="5"/>
                    </a:cubicBezTo>
                    <a:cubicBezTo>
                      <a:pt x="5" y="5"/>
                      <a:pt x="5" y="5"/>
                      <a:pt x="5" y="5"/>
                    </a:cubicBezTo>
                    <a:cubicBezTo>
                      <a:pt x="6" y="5"/>
                      <a:pt x="6" y="6"/>
                      <a:pt x="6" y="6"/>
                    </a:cubicBezTo>
                    <a:cubicBezTo>
                      <a:pt x="7" y="6"/>
                      <a:pt x="7" y="6"/>
                      <a:pt x="7" y="6"/>
                    </a:cubicBezTo>
                    <a:cubicBezTo>
                      <a:pt x="8" y="6"/>
                      <a:pt x="8" y="5"/>
                      <a:pt x="8" y="5"/>
                    </a:cubicBezTo>
                    <a:cubicBezTo>
                      <a:pt x="9" y="5"/>
                      <a:pt x="9" y="5"/>
                      <a:pt x="9" y="5"/>
                    </a:cubicBezTo>
                    <a:cubicBezTo>
                      <a:pt x="9" y="6"/>
                      <a:pt x="9" y="6"/>
                      <a:pt x="9" y="6"/>
                    </a:cubicBezTo>
                    <a:cubicBezTo>
                      <a:pt x="9" y="7"/>
                      <a:pt x="10" y="6"/>
                      <a:pt x="10" y="6"/>
                    </a:cubicBezTo>
                    <a:cubicBezTo>
                      <a:pt x="11" y="6"/>
                      <a:pt x="12" y="6"/>
                      <a:pt x="12" y="6"/>
                    </a:cubicBezTo>
                    <a:cubicBezTo>
                      <a:pt x="13" y="6"/>
                      <a:pt x="13" y="5"/>
                      <a:pt x="13" y="5"/>
                    </a:cubicBezTo>
                    <a:cubicBezTo>
                      <a:pt x="14" y="5"/>
                      <a:pt x="14" y="6"/>
                      <a:pt x="15" y="6"/>
                    </a:cubicBezTo>
                    <a:cubicBezTo>
                      <a:pt x="15" y="6"/>
                      <a:pt x="15" y="6"/>
                      <a:pt x="16" y="6"/>
                    </a:cubicBezTo>
                    <a:cubicBezTo>
                      <a:pt x="16" y="6"/>
                      <a:pt x="17" y="5"/>
                      <a:pt x="17" y="5"/>
                    </a:cubicBezTo>
                    <a:cubicBezTo>
                      <a:pt x="18" y="5"/>
                      <a:pt x="18" y="5"/>
                      <a:pt x="18" y="6"/>
                    </a:cubicBezTo>
                    <a:cubicBezTo>
                      <a:pt x="19" y="6"/>
                      <a:pt x="19" y="6"/>
                      <a:pt x="19" y="6"/>
                    </a:cubicBezTo>
                    <a:cubicBezTo>
                      <a:pt x="19" y="7"/>
                      <a:pt x="20" y="7"/>
                      <a:pt x="21" y="7"/>
                    </a:cubicBezTo>
                    <a:cubicBezTo>
                      <a:pt x="21" y="7"/>
                      <a:pt x="21" y="7"/>
                      <a:pt x="22" y="6"/>
                    </a:cubicBezTo>
                    <a:cubicBezTo>
                      <a:pt x="22" y="6"/>
                      <a:pt x="23" y="6"/>
                      <a:pt x="23" y="6"/>
                    </a:cubicBezTo>
                    <a:cubicBezTo>
                      <a:pt x="23" y="6"/>
                      <a:pt x="24" y="6"/>
                      <a:pt x="24" y="6"/>
                    </a:cubicBezTo>
                    <a:cubicBezTo>
                      <a:pt x="24" y="6"/>
                      <a:pt x="24" y="5"/>
                      <a:pt x="25" y="5"/>
                    </a:cubicBezTo>
                    <a:cubicBezTo>
                      <a:pt x="25" y="5"/>
                      <a:pt x="25" y="5"/>
                      <a:pt x="25" y="5"/>
                    </a:cubicBezTo>
                    <a:cubicBezTo>
                      <a:pt x="26" y="5"/>
                      <a:pt x="26" y="5"/>
                      <a:pt x="26" y="4"/>
                    </a:cubicBezTo>
                    <a:cubicBezTo>
                      <a:pt x="25" y="4"/>
                      <a:pt x="25" y="4"/>
                      <a:pt x="25" y="3"/>
                    </a:cubicBezTo>
                    <a:cubicBezTo>
                      <a:pt x="25" y="3"/>
                      <a:pt x="24" y="3"/>
                      <a:pt x="24" y="3"/>
                    </a:cubicBezTo>
                    <a:cubicBezTo>
                      <a:pt x="24" y="3"/>
                      <a:pt x="23" y="3"/>
                      <a:pt x="23" y="3"/>
                    </a:cubicBezTo>
                    <a:cubicBezTo>
                      <a:pt x="22" y="3"/>
                      <a:pt x="22" y="3"/>
                      <a:pt x="22" y="3"/>
                    </a:cubicBezTo>
                    <a:cubicBezTo>
                      <a:pt x="21" y="3"/>
                      <a:pt x="21" y="3"/>
                      <a:pt x="21" y="3"/>
                    </a:cubicBezTo>
                    <a:cubicBezTo>
                      <a:pt x="20" y="3"/>
                      <a:pt x="20" y="3"/>
                      <a:pt x="20" y="3"/>
                    </a:cubicBezTo>
                    <a:cubicBezTo>
                      <a:pt x="20" y="3"/>
                      <a:pt x="19" y="3"/>
                      <a:pt x="19" y="3"/>
                    </a:cubicBezTo>
                    <a:cubicBezTo>
                      <a:pt x="18" y="3"/>
                      <a:pt x="18" y="3"/>
                      <a:pt x="18" y="3"/>
                    </a:cubicBezTo>
                    <a:cubicBezTo>
                      <a:pt x="17" y="4"/>
                      <a:pt x="17" y="3"/>
                      <a:pt x="16" y="3"/>
                    </a:cubicBezTo>
                    <a:cubicBezTo>
                      <a:pt x="15" y="4"/>
                      <a:pt x="15" y="4"/>
                      <a:pt x="15" y="4"/>
                    </a:cubicBezTo>
                    <a:cubicBezTo>
                      <a:pt x="14" y="4"/>
                      <a:pt x="14" y="4"/>
                      <a:pt x="13" y="4"/>
                    </a:cubicBezTo>
                    <a:cubicBezTo>
                      <a:pt x="13" y="4"/>
                      <a:pt x="13" y="3"/>
                      <a:pt x="12" y="3"/>
                    </a:cubicBezTo>
                    <a:cubicBezTo>
                      <a:pt x="12" y="3"/>
                      <a:pt x="11" y="3"/>
                      <a:pt x="11" y="3"/>
                    </a:cubicBezTo>
                    <a:cubicBezTo>
                      <a:pt x="11" y="4"/>
                      <a:pt x="11" y="4"/>
                      <a:pt x="10" y="4"/>
                    </a:cubicBezTo>
                    <a:cubicBezTo>
                      <a:pt x="10" y="4"/>
                      <a:pt x="10" y="4"/>
                      <a:pt x="10" y="3"/>
                    </a:cubicBezTo>
                    <a:cubicBezTo>
                      <a:pt x="10" y="3"/>
                      <a:pt x="10" y="3"/>
                      <a:pt x="10" y="3"/>
                    </a:cubicBezTo>
                    <a:cubicBezTo>
                      <a:pt x="10" y="2"/>
                      <a:pt x="11" y="2"/>
                      <a:pt x="11" y="2"/>
                    </a:cubicBezTo>
                    <a:cubicBezTo>
                      <a:pt x="11" y="2"/>
                      <a:pt x="10" y="2"/>
                      <a:pt x="10" y="2"/>
                    </a:cubicBezTo>
                    <a:cubicBezTo>
                      <a:pt x="10" y="2"/>
                      <a:pt x="9" y="1"/>
                      <a:pt x="9" y="1"/>
                    </a:cubicBezTo>
                    <a:cubicBezTo>
                      <a:pt x="9" y="1"/>
                      <a:pt x="8" y="1"/>
                      <a:pt x="8" y="1"/>
                    </a:cubicBezTo>
                    <a:cubicBezTo>
                      <a:pt x="7" y="1"/>
                      <a:pt x="7" y="1"/>
                      <a:pt x="6" y="1"/>
                    </a:cubicBezTo>
                    <a:cubicBezTo>
                      <a:pt x="6" y="1"/>
                      <a:pt x="6" y="1"/>
                      <a:pt x="6" y="1"/>
                    </a:cubicBezTo>
                    <a:cubicBezTo>
                      <a:pt x="5" y="1"/>
                      <a:pt x="5" y="1"/>
                      <a:pt x="5" y="1"/>
                    </a:cubicBezTo>
                    <a:cubicBezTo>
                      <a:pt x="4" y="1"/>
                      <a:pt x="4" y="1"/>
                      <a:pt x="3" y="1"/>
                    </a:cubicBezTo>
                    <a:cubicBezTo>
                      <a:pt x="3" y="1"/>
                      <a:pt x="3" y="1"/>
                      <a:pt x="2" y="1"/>
                    </a:cubicBezTo>
                    <a:cubicBezTo>
                      <a:pt x="2" y="1"/>
                      <a:pt x="1" y="0"/>
                      <a:pt x="1" y="1"/>
                    </a:cubicBezTo>
                    <a:cubicBezTo>
                      <a:pt x="0" y="1"/>
                      <a:pt x="0" y="1"/>
                      <a:pt x="0" y="1"/>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8" name="Google Shape;978;p25"/>
              <p:cNvSpPr/>
              <p:nvPr/>
            </p:nvSpPr>
            <p:spPr>
              <a:xfrm>
                <a:off x="2584452" y="773114"/>
                <a:ext cx="44450" cy="11113"/>
              </a:xfrm>
              <a:custGeom>
                <a:rect b="b" l="l" r="r" t="t"/>
                <a:pathLst>
                  <a:path extrusionOk="0" h="1" w="4">
                    <a:moveTo>
                      <a:pt x="3" y="0"/>
                    </a:moveTo>
                    <a:cubicBezTo>
                      <a:pt x="2" y="0"/>
                      <a:pt x="2" y="0"/>
                      <a:pt x="2" y="0"/>
                    </a:cubicBezTo>
                    <a:cubicBezTo>
                      <a:pt x="2" y="0"/>
                      <a:pt x="1" y="0"/>
                      <a:pt x="1" y="0"/>
                    </a:cubicBezTo>
                    <a:cubicBezTo>
                      <a:pt x="1" y="0"/>
                      <a:pt x="0" y="0"/>
                      <a:pt x="0" y="1"/>
                    </a:cubicBezTo>
                    <a:cubicBezTo>
                      <a:pt x="0" y="1"/>
                      <a:pt x="1" y="1"/>
                      <a:pt x="1" y="1"/>
                    </a:cubicBezTo>
                    <a:cubicBezTo>
                      <a:pt x="2" y="1"/>
                      <a:pt x="2" y="1"/>
                      <a:pt x="2" y="1"/>
                    </a:cubicBezTo>
                    <a:cubicBezTo>
                      <a:pt x="2" y="1"/>
                      <a:pt x="2" y="1"/>
                      <a:pt x="3" y="1"/>
                    </a:cubicBezTo>
                    <a:cubicBezTo>
                      <a:pt x="3" y="1"/>
                      <a:pt x="3" y="1"/>
                      <a:pt x="3" y="1"/>
                    </a:cubicBezTo>
                    <a:cubicBezTo>
                      <a:pt x="4" y="1"/>
                      <a:pt x="4" y="0"/>
                      <a:pt x="4" y="0"/>
                    </a:cubicBezTo>
                    <a:cubicBezTo>
                      <a:pt x="4" y="0"/>
                      <a:pt x="3"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79" name="Google Shape;979;p25"/>
              <p:cNvSpPr/>
              <p:nvPr/>
            </p:nvSpPr>
            <p:spPr>
              <a:xfrm>
                <a:off x="2368552" y="1076326"/>
                <a:ext cx="161925" cy="74613"/>
              </a:xfrm>
              <a:custGeom>
                <a:rect b="b" l="l" r="r" t="t"/>
                <a:pathLst>
                  <a:path extrusionOk="0" h="7" w="15">
                    <a:moveTo>
                      <a:pt x="14" y="5"/>
                    </a:moveTo>
                    <a:cubicBezTo>
                      <a:pt x="14" y="5"/>
                      <a:pt x="15" y="4"/>
                      <a:pt x="14" y="4"/>
                    </a:cubicBezTo>
                    <a:cubicBezTo>
                      <a:pt x="14" y="4"/>
                      <a:pt x="14" y="4"/>
                      <a:pt x="13" y="4"/>
                    </a:cubicBezTo>
                    <a:cubicBezTo>
                      <a:pt x="13" y="4"/>
                      <a:pt x="13" y="4"/>
                      <a:pt x="13" y="4"/>
                    </a:cubicBezTo>
                    <a:cubicBezTo>
                      <a:pt x="12" y="4"/>
                      <a:pt x="12" y="3"/>
                      <a:pt x="12" y="3"/>
                    </a:cubicBezTo>
                    <a:cubicBezTo>
                      <a:pt x="12" y="2"/>
                      <a:pt x="12" y="2"/>
                      <a:pt x="11" y="2"/>
                    </a:cubicBezTo>
                    <a:cubicBezTo>
                      <a:pt x="11" y="2"/>
                      <a:pt x="11" y="2"/>
                      <a:pt x="10" y="1"/>
                    </a:cubicBezTo>
                    <a:cubicBezTo>
                      <a:pt x="10" y="1"/>
                      <a:pt x="9" y="1"/>
                      <a:pt x="9" y="1"/>
                    </a:cubicBezTo>
                    <a:cubicBezTo>
                      <a:pt x="9" y="0"/>
                      <a:pt x="9" y="0"/>
                      <a:pt x="9" y="0"/>
                    </a:cubicBezTo>
                    <a:cubicBezTo>
                      <a:pt x="9" y="0"/>
                      <a:pt x="9" y="0"/>
                      <a:pt x="9" y="0"/>
                    </a:cubicBezTo>
                    <a:cubicBezTo>
                      <a:pt x="8" y="0"/>
                      <a:pt x="8" y="0"/>
                      <a:pt x="7" y="0"/>
                    </a:cubicBezTo>
                    <a:cubicBezTo>
                      <a:pt x="7" y="1"/>
                      <a:pt x="7" y="1"/>
                      <a:pt x="6" y="1"/>
                    </a:cubicBezTo>
                    <a:cubicBezTo>
                      <a:pt x="6" y="1"/>
                      <a:pt x="6" y="1"/>
                      <a:pt x="5" y="2"/>
                    </a:cubicBezTo>
                    <a:cubicBezTo>
                      <a:pt x="5" y="2"/>
                      <a:pt x="5" y="2"/>
                      <a:pt x="5" y="3"/>
                    </a:cubicBezTo>
                    <a:cubicBezTo>
                      <a:pt x="4" y="3"/>
                      <a:pt x="4" y="3"/>
                      <a:pt x="4" y="3"/>
                    </a:cubicBezTo>
                    <a:cubicBezTo>
                      <a:pt x="3" y="3"/>
                      <a:pt x="4" y="4"/>
                      <a:pt x="3" y="4"/>
                    </a:cubicBezTo>
                    <a:cubicBezTo>
                      <a:pt x="3" y="4"/>
                      <a:pt x="3" y="4"/>
                      <a:pt x="2" y="4"/>
                    </a:cubicBezTo>
                    <a:cubicBezTo>
                      <a:pt x="2" y="4"/>
                      <a:pt x="2" y="4"/>
                      <a:pt x="2" y="4"/>
                    </a:cubicBezTo>
                    <a:cubicBezTo>
                      <a:pt x="1" y="4"/>
                      <a:pt x="1" y="4"/>
                      <a:pt x="1" y="5"/>
                    </a:cubicBezTo>
                    <a:cubicBezTo>
                      <a:pt x="1" y="5"/>
                      <a:pt x="1" y="5"/>
                      <a:pt x="1" y="5"/>
                    </a:cubicBezTo>
                    <a:cubicBezTo>
                      <a:pt x="1" y="5"/>
                      <a:pt x="0" y="6"/>
                      <a:pt x="1" y="6"/>
                    </a:cubicBezTo>
                    <a:cubicBezTo>
                      <a:pt x="1" y="6"/>
                      <a:pt x="1" y="6"/>
                      <a:pt x="1" y="5"/>
                    </a:cubicBezTo>
                    <a:cubicBezTo>
                      <a:pt x="2" y="5"/>
                      <a:pt x="2" y="5"/>
                      <a:pt x="2" y="5"/>
                    </a:cubicBezTo>
                    <a:cubicBezTo>
                      <a:pt x="3" y="6"/>
                      <a:pt x="3" y="6"/>
                      <a:pt x="3" y="6"/>
                    </a:cubicBezTo>
                    <a:cubicBezTo>
                      <a:pt x="3" y="6"/>
                      <a:pt x="3" y="7"/>
                      <a:pt x="3" y="7"/>
                    </a:cubicBezTo>
                    <a:cubicBezTo>
                      <a:pt x="4" y="7"/>
                      <a:pt x="4" y="7"/>
                      <a:pt x="5" y="6"/>
                    </a:cubicBezTo>
                    <a:cubicBezTo>
                      <a:pt x="5" y="6"/>
                      <a:pt x="5" y="6"/>
                      <a:pt x="5" y="6"/>
                    </a:cubicBezTo>
                    <a:cubicBezTo>
                      <a:pt x="6" y="6"/>
                      <a:pt x="6" y="6"/>
                      <a:pt x="6" y="6"/>
                    </a:cubicBezTo>
                    <a:cubicBezTo>
                      <a:pt x="7" y="5"/>
                      <a:pt x="7" y="5"/>
                      <a:pt x="7" y="5"/>
                    </a:cubicBezTo>
                    <a:cubicBezTo>
                      <a:pt x="7" y="5"/>
                      <a:pt x="7" y="5"/>
                      <a:pt x="8" y="5"/>
                    </a:cubicBezTo>
                    <a:cubicBezTo>
                      <a:pt x="8" y="5"/>
                      <a:pt x="8" y="4"/>
                      <a:pt x="8" y="4"/>
                    </a:cubicBezTo>
                    <a:cubicBezTo>
                      <a:pt x="9" y="4"/>
                      <a:pt x="9" y="4"/>
                      <a:pt x="9" y="5"/>
                    </a:cubicBezTo>
                    <a:cubicBezTo>
                      <a:pt x="9" y="5"/>
                      <a:pt x="9" y="5"/>
                      <a:pt x="10" y="5"/>
                    </a:cubicBezTo>
                    <a:cubicBezTo>
                      <a:pt x="10" y="6"/>
                      <a:pt x="11" y="6"/>
                      <a:pt x="11" y="6"/>
                    </a:cubicBezTo>
                    <a:cubicBezTo>
                      <a:pt x="11" y="6"/>
                      <a:pt x="12" y="6"/>
                      <a:pt x="12" y="6"/>
                    </a:cubicBezTo>
                    <a:cubicBezTo>
                      <a:pt x="12" y="6"/>
                      <a:pt x="13" y="6"/>
                      <a:pt x="13" y="6"/>
                    </a:cubicBezTo>
                    <a:cubicBezTo>
                      <a:pt x="13" y="6"/>
                      <a:pt x="13" y="6"/>
                      <a:pt x="14" y="6"/>
                    </a:cubicBezTo>
                    <a:cubicBezTo>
                      <a:pt x="14" y="7"/>
                      <a:pt x="14" y="6"/>
                      <a:pt x="14"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0" name="Google Shape;980;p25"/>
              <p:cNvSpPr/>
              <p:nvPr/>
            </p:nvSpPr>
            <p:spPr>
              <a:xfrm>
                <a:off x="2413001" y="1150939"/>
                <a:ext cx="63500" cy="33338"/>
              </a:xfrm>
              <a:custGeom>
                <a:rect b="b" l="l" r="r" t="t"/>
                <a:pathLst>
                  <a:path extrusionOk="0" h="3" w="6">
                    <a:moveTo>
                      <a:pt x="4" y="2"/>
                    </a:moveTo>
                    <a:cubicBezTo>
                      <a:pt x="5" y="1"/>
                      <a:pt x="5" y="1"/>
                      <a:pt x="5" y="1"/>
                    </a:cubicBezTo>
                    <a:cubicBezTo>
                      <a:pt x="5" y="1"/>
                      <a:pt x="6" y="1"/>
                      <a:pt x="5" y="0"/>
                    </a:cubicBezTo>
                    <a:cubicBezTo>
                      <a:pt x="5" y="0"/>
                      <a:pt x="5" y="0"/>
                      <a:pt x="5" y="0"/>
                    </a:cubicBezTo>
                    <a:cubicBezTo>
                      <a:pt x="4" y="0"/>
                      <a:pt x="4" y="0"/>
                      <a:pt x="3" y="0"/>
                    </a:cubicBezTo>
                    <a:cubicBezTo>
                      <a:pt x="3" y="0"/>
                      <a:pt x="3" y="0"/>
                      <a:pt x="2" y="0"/>
                    </a:cubicBezTo>
                    <a:cubicBezTo>
                      <a:pt x="2" y="1"/>
                      <a:pt x="2" y="1"/>
                      <a:pt x="1" y="1"/>
                    </a:cubicBezTo>
                    <a:cubicBezTo>
                      <a:pt x="1" y="1"/>
                      <a:pt x="1" y="1"/>
                      <a:pt x="1" y="2"/>
                    </a:cubicBezTo>
                    <a:cubicBezTo>
                      <a:pt x="0" y="2"/>
                      <a:pt x="0" y="2"/>
                      <a:pt x="1" y="2"/>
                    </a:cubicBezTo>
                    <a:cubicBezTo>
                      <a:pt x="1" y="3"/>
                      <a:pt x="1" y="2"/>
                      <a:pt x="2" y="2"/>
                    </a:cubicBezTo>
                    <a:cubicBezTo>
                      <a:pt x="2" y="2"/>
                      <a:pt x="2" y="2"/>
                      <a:pt x="3" y="2"/>
                    </a:cubicBezTo>
                    <a:cubicBezTo>
                      <a:pt x="3" y="2"/>
                      <a:pt x="4" y="2"/>
                      <a:pt x="4"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1" name="Google Shape;981;p25"/>
              <p:cNvSpPr/>
              <p:nvPr/>
            </p:nvSpPr>
            <p:spPr>
              <a:xfrm>
                <a:off x="2552701" y="1130301"/>
                <a:ext cx="22225" cy="20638"/>
              </a:xfrm>
              <a:custGeom>
                <a:rect b="b" l="l" r="r" t="t"/>
                <a:pathLst>
                  <a:path extrusionOk="0" h="2" w="2">
                    <a:moveTo>
                      <a:pt x="1" y="1"/>
                    </a:moveTo>
                    <a:cubicBezTo>
                      <a:pt x="1" y="0"/>
                      <a:pt x="1" y="0"/>
                      <a:pt x="1" y="0"/>
                    </a:cubicBezTo>
                    <a:cubicBezTo>
                      <a:pt x="0" y="1"/>
                      <a:pt x="0" y="1"/>
                      <a:pt x="0" y="1"/>
                    </a:cubicBezTo>
                    <a:cubicBezTo>
                      <a:pt x="0" y="1"/>
                      <a:pt x="0" y="1"/>
                      <a:pt x="1" y="2"/>
                    </a:cubicBezTo>
                    <a:cubicBezTo>
                      <a:pt x="1" y="2"/>
                      <a:pt x="1" y="2"/>
                      <a:pt x="1" y="2"/>
                    </a:cubicBezTo>
                    <a:cubicBezTo>
                      <a:pt x="1" y="2"/>
                      <a:pt x="2" y="2"/>
                      <a:pt x="2" y="1"/>
                    </a:cubicBezTo>
                    <a:cubicBezTo>
                      <a:pt x="2" y="1"/>
                      <a:pt x="2"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2" name="Google Shape;982;p25"/>
              <p:cNvSpPr/>
              <p:nvPr/>
            </p:nvSpPr>
            <p:spPr>
              <a:xfrm>
                <a:off x="2584451" y="1130301"/>
                <a:ext cx="11113" cy="11113"/>
              </a:xfrm>
              <a:custGeom>
                <a:rect b="b" l="l" r="r" t="t"/>
                <a:pathLst>
                  <a:path extrusionOk="0" h="1" w="1">
                    <a:moveTo>
                      <a:pt x="0" y="1"/>
                    </a:moveTo>
                    <a:cubicBezTo>
                      <a:pt x="1" y="1"/>
                      <a:pt x="1" y="1"/>
                      <a:pt x="1" y="1"/>
                    </a:cubicBezTo>
                    <a:cubicBezTo>
                      <a:pt x="1" y="1"/>
                      <a:pt x="1" y="1"/>
                      <a:pt x="1" y="1"/>
                    </a:cubicBezTo>
                    <a:cubicBezTo>
                      <a:pt x="1" y="0"/>
                      <a:pt x="1" y="0"/>
                      <a:pt x="1" y="0"/>
                    </a:cubicBezTo>
                    <a:cubicBezTo>
                      <a:pt x="0" y="0"/>
                      <a:pt x="0"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3" name="Google Shape;983;p25"/>
              <p:cNvSpPr/>
              <p:nvPr/>
            </p:nvSpPr>
            <p:spPr>
              <a:xfrm>
                <a:off x="2628901" y="968376"/>
                <a:ext cx="31750" cy="31750"/>
              </a:xfrm>
              <a:custGeom>
                <a:rect b="b" l="l" r="r" t="t"/>
                <a:pathLst>
                  <a:path extrusionOk="0" h="3" w="3">
                    <a:moveTo>
                      <a:pt x="2" y="1"/>
                    </a:moveTo>
                    <a:cubicBezTo>
                      <a:pt x="2" y="2"/>
                      <a:pt x="1" y="1"/>
                      <a:pt x="1" y="2"/>
                    </a:cubicBezTo>
                    <a:cubicBezTo>
                      <a:pt x="1" y="2"/>
                      <a:pt x="0" y="2"/>
                      <a:pt x="0" y="2"/>
                    </a:cubicBezTo>
                    <a:cubicBezTo>
                      <a:pt x="0" y="3"/>
                      <a:pt x="1" y="3"/>
                      <a:pt x="1" y="3"/>
                    </a:cubicBezTo>
                    <a:cubicBezTo>
                      <a:pt x="2" y="3"/>
                      <a:pt x="2" y="2"/>
                      <a:pt x="3" y="2"/>
                    </a:cubicBezTo>
                    <a:cubicBezTo>
                      <a:pt x="3" y="2"/>
                      <a:pt x="3" y="2"/>
                      <a:pt x="3" y="2"/>
                    </a:cubicBezTo>
                    <a:cubicBezTo>
                      <a:pt x="3" y="1"/>
                      <a:pt x="3" y="1"/>
                      <a:pt x="3" y="1"/>
                    </a:cubicBezTo>
                    <a:cubicBezTo>
                      <a:pt x="3" y="0"/>
                      <a:pt x="3"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4" name="Google Shape;984;p25"/>
              <p:cNvSpPr/>
              <p:nvPr/>
            </p:nvSpPr>
            <p:spPr>
              <a:xfrm>
                <a:off x="2574926" y="687389"/>
                <a:ext cx="182563" cy="85725"/>
              </a:xfrm>
              <a:custGeom>
                <a:rect b="b" l="l" r="r" t="t"/>
                <a:pathLst>
                  <a:path extrusionOk="0" h="8" w="17">
                    <a:moveTo>
                      <a:pt x="1" y="5"/>
                    </a:moveTo>
                    <a:cubicBezTo>
                      <a:pt x="2" y="5"/>
                      <a:pt x="2" y="5"/>
                      <a:pt x="2" y="5"/>
                    </a:cubicBezTo>
                    <a:cubicBezTo>
                      <a:pt x="3" y="5"/>
                      <a:pt x="3" y="5"/>
                      <a:pt x="4" y="5"/>
                    </a:cubicBezTo>
                    <a:cubicBezTo>
                      <a:pt x="4" y="5"/>
                      <a:pt x="5" y="5"/>
                      <a:pt x="5" y="5"/>
                    </a:cubicBezTo>
                    <a:cubicBezTo>
                      <a:pt x="6" y="4"/>
                      <a:pt x="7" y="4"/>
                      <a:pt x="6" y="5"/>
                    </a:cubicBezTo>
                    <a:cubicBezTo>
                      <a:pt x="6" y="5"/>
                      <a:pt x="6" y="5"/>
                      <a:pt x="6" y="5"/>
                    </a:cubicBezTo>
                    <a:cubicBezTo>
                      <a:pt x="5" y="5"/>
                      <a:pt x="5" y="5"/>
                      <a:pt x="4" y="5"/>
                    </a:cubicBezTo>
                    <a:cubicBezTo>
                      <a:pt x="4" y="5"/>
                      <a:pt x="4" y="6"/>
                      <a:pt x="3" y="6"/>
                    </a:cubicBezTo>
                    <a:cubicBezTo>
                      <a:pt x="3" y="6"/>
                      <a:pt x="3" y="5"/>
                      <a:pt x="2" y="5"/>
                    </a:cubicBezTo>
                    <a:cubicBezTo>
                      <a:pt x="2" y="5"/>
                      <a:pt x="2" y="5"/>
                      <a:pt x="1" y="5"/>
                    </a:cubicBezTo>
                    <a:cubicBezTo>
                      <a:pt x="1" y="6"/>
                      <a:pt x="1" y="6"/>
                      <a:pt x="2" y="6"/>
                    </a:cubicBezTo>
                    <a:cubicBezTo>
                      <a:pt x="2" y="7"/>
                      <a:pt x="2" y="7"/>
                      <a:pt x="3" y="7"/>
                    </a:cubicBezTo>
                    <a:cubicBezTo>
                      <a:pt x="3" y="7"/>
                      <a:pt x="3" y="7"/>
                      <a:pt x="3" y="7"/>
                    </a:cubicBezTo>
                    <a:cubicBezTo>
                      <a:pt x="4" y="7"/>
                      <a:pt x="4" y="7"/>
                      <a:pt x="5" y="7"/>
                    </a:cubicBezTo>
                    <a:cubicBezTo>
                      <a:pt x="5" y="7"/>
                      <a:pt x="6" y="8"/>
                      <a:pt x="7" y="7"/>
                    </a:cubicBezTo>
                    <a:cubicBezTo>
                      <a:pt x="7" y="7"/>
                      <a:pt x="7" y="7"/>
                      <a:pt x="7" y="7"/>
                    </a:cubicBezTo>
                    <a:cubicBezTo>
                      <a:pt x="7" y="7"/>
                      <a:pt x="8" y="6"/>
                      <a:pt x="8" y="6"/>
                    </a:cubicBezTo>
                    <a:cubicBezTo>
                      <a:pt x="8" y="6"/>
                      <a:pt x="8" y="6"/>
                      <a:pt x="9" y="6"/>
                    </a:cubicBezTo>
                    <a:cubicBezTo>
                      <a:pt x="9" y="6"/>
                      <a:pt x="10" y="6"/>
                      <a:pt x="11" y="6"/>
                    </a:cubicBezTo>
                    <a:cubicBezTo>
                      <a:pt x="11" y="6"/>
                      <a:pt x="12" y="5"/>
                      <a:pt x="12" y="5"/>
                    </a:cubicBezTo>
                    <a:cubicBezTo>
                      <a:pt x="13" y="5"/>
                      <a:pt x="13" y="5"/>
                      <a:pt x="13" y="5"/>
                    </a:cubicBezTo>
                    <a:cubicBezTo>
                      <a:pt x="14" y="5"/>
                      <a:pt x="14" y="5"/>
                      <a:pt x="15" y="5"/>
                    </a:cubicBezTo>
                    <a:cubicBezTo>
                      <a:pt x="15" y="5"/>
                      <a:pt x="15" y="5"/>
                      <a:pt x="16" y="5"/>
                    </a:cubicBezTo>
                    <a:cubicBezTo>
                      <a:pt x="16" y="5"/>
                      <a:pt x="16" y="5"/>
                      <a:pt x="17" y="5"/>
                    </a:cubicBezTo>
                    <a:cubicBezTo>
                      <a:pt x="17" y="4"/>
                      <a:pt x="17" y="3"/>
                      <a:pt x="17" y="3"/>
                    </a:cubicBezTo>
                    <a:cubicBezTo>
                      <a:pt x="16" y="3"/>
                      <a:pt x="16" y="4"/>
                      <a:pt x="16" y="4"/>
                    </a:cubicBezTo>
                    <a:cubicBezTo>
                      <a:pt x="16" y="4"/>
                      <a:pt x="16" y="4"/>
                      <a:pt x="15" y="4"/>
                    </a:cubicBezTo>
                    <a:cubicBezTo>
                      <a:pt x="15" y="4"/>
                      <a:pt x="14" y="4"/>
                      <a:pt x="14" y="4"/>
                    </a:cubicBezTo>
                    <a:cubicBezTo>
                      <a:pt x="14" y="4"/>
                      <a:pt x="15" y="4"/>
                      <a:pt x="15" y="3"/>
                    </a:cubicBezTo>
                    <a:cubicBezTo>
                      <a:pt x="15" y="3"/>
                      <a:pt x="15" y="3"/>
                      <a:pt x="15" y="3"/>
                    </a:cubicBezTo>
                    <a:cubicBezTo>
                      <a:pt x="15" y="2"/>
                      <a:pt x="15" y="2"/>
                      <a:pt x="15" y="2"/>
                    </a:cubicBezTo>
                    <a:cubicBezTo>
                      <a:pt x="14" y="2"/>
                      <a:pt x="14" y="3"/>
                      <a:pt x="14" y="3"/>
                    </a:cubicBezTo>
                    <a:cubicBezTo>
                      <a:pt x="13" y="3"/>
                      <a:pt x="13" y="3"/>
                      <a:pt x="13" y="3"/>
                    </a:cubicBezTo>
                    <a:cubicBezTo>
                      <a:pt x="13" y="3"/>
                      <a:pt x="13" y="2"/>
                      <a:pt x="13" y="2"/>
                    </a:cubicBezTo>
                    <a:cubicBezTo>
                      <a:pt x="12" y="2"/>
                      <a:pt x="12" y="2"/>
                      <a:pt x="12" y="2"/>
                    </a:cubicBezTo>
                    <a:cubicBezTo>
                      <a:pt x="11" y="2"/>
                      <a:pt x="11" y="2"/>
                      <a:pt x="11" y="2"/>
                    </a:cubicBezTo>
                    <a:cubicBezTo>
                      <a:pt x="10" y="2"/>
                      <a:pt x="10" y="2"/>
                      <a:pt x="10" y="1"/>
                    </a:cubicBezTo>
                    <a:cubicBezTo>
                      <a:pt x="10" y="1"/>
                      <a:pt x="10" y="1"/>
                      <a:pt x="9" y="1"/>
                    </a:cubicBezTo>
                    <a:cubicBezTo>
                      <a:pt x="9" y="0"/>
                      <a:pt x="8" y="0"/>
                      <a:pt x="8" y="1"/>
                    </a:cubicBezTo>
                    <a:cubicBezTo>
                      <a:pt x="7" y="1"/>
                      <a:pt x="7" y="1"/>
                      <a:pt x="7" y="1"/>
                    </a:cubicBezTo>
                    <a:cubicBezTo>
                      <a:pt x="6" y="1"/>
                      <a:pt x="6" y="1"/>
                      <a:pt x="5" y="1"/>
                    </a:cubicBezTo>
                    <a:cubicBezTo>
                      <a:pt x="5" y="2"/>
                      <a:pt x="5" y="2"/>
                      <a:pt x="4" y="2"/>
                    </a:cubicBezTo>
                    <a:cubicBezTo>
                      <a:pt x="4" y="2"/>
                      <a:pt x="3" y="2"/>
                      <a:pt x="3" y="3"/>
                    </a:cubicBezTo>
                    <a:cubicBezTo>
                      <a:pt x="2" y="3"/>
                      <a:pt x="2" y="3"/>
                      <a:pt x="1" y="3"/>
                    </a:cubicBezTo>
                    <a:cubicBezTo>
                      <a:pt x="1" y="3"/>
                      <a:pt x="1" y="3"/>
                      <a:pt x="0" y="3"/>
                    </a:cubicBezTo>
                    <a:cubicBezTo>
                      <a:pt x="0" y="3"/>
                      <a:pt x="0" y="3"/>
                      <a:pt x="0" y="3"/>
                    </a:cubicBezTo>
                    <a:cubicBezTo>
                      <a:pt x="0" y="4"/>
                      <a:pt x="0" y="4"/>
                      <a:pt x="0" y="4"/>
                    </a:cubicBezTo>
                    <a:cubicBezTo>
                      <a:pt x="0" y="5"/>
                      <a:pt x="1" y="5"/>
                      <a:pt x="1"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5" name="Google Shape;985;p25"/>
              <p:cNvSpPr/>
              <p:nvPr/>
            </p:nvSpPr>
            <p:spPr>
              <a:xfrm>
                <a:off x="2606676" y="654051"/>
                <a:ext cx="593725" cy="173038"/>
              </a:xfrm>
              <a:custGeom>
                <a:rect b="b" l="l" r="r" t="t"/>
                <a:pathLst>
                  <a:path extrusionOk="0" h="16" w="55">
                    <a:moveTo>
                      <a:pt x="54" y="2"/>
                    </a:moveTo>
                    <a:cubicBezTo>
                      <a:pt x="54" y="2"/>
                      <a:pt x="53" y="2"/>
                      <a:pt x="53" y="2"/>
                    </a:cubicBezTo>
                    <a:cubicBezTo>
                      <a:pt x="52" y="1"/>
                      <a:pt x="52" y="2"/>
                      <a:pt x="51" y="2"/>
                    </a:cubicBezTo>
                    <a:cubicBezTo>
                      <a:pt x="51" y="1"/>
                      <a:pt x="51" y="1"/>
                      <a:pt x="50" y="1"/>
                    </a:cubicBezTo>
                    <a:cubicBezTo>
                      <a:pt x="49" y="1"/>
                      <a:pt x="49" y="1"/>
                      <a:pt x="48" y="1"/>
                    </a:cubicBezTo>
                    <a:cubicBezTo>
                      <a:pt x="48" y="1"/>
                      <a:pt x="48" y="1"/>
                      <a:pt x="48" y="1"/>
                    </a:cubicBezTo>
                    <a:cubicBezTo>
                      <a:pt x="47" y="1"/>
                      <a:pt x="47" y="1"/>
                      <a:pt x="46" y="1"/>
                    </a:cubicBezTo>
                    <a:cubicBezTo>
                      <a:pt x="45" y="1"/>
                      <a:pt x="45" y="1"/>
                      <a:pt x="43" y="1"/>
                    </a:cubicBezTo>
                    <a:cubicBezTo>
                      <a:pt x="43" y="1"/>
                      <a:pt x="43" y="1"/>
                      <a:pt x="42" y="1"/>
                    </a:cubicBezTo>
                    <a:cubicBezTo>
                      <a:pt x="42" y="1"/>
                      <a:pt x="42" y="1"/>
                      <a:pt x="41" y="1"/>
                    </a:cubicBezTo>
                    <a:cubicBezTo>
                      <a:pt x="41" y="1"/>
                      <a:pt x="41" y="1"/>
                      <a:pt x="40" y="1"/>
                    </a:cubicBezTo>
                    <a:cubicBezTo>
                      <a:pt x="39" y="1"/>
                      <a:pt x="39" y="1"/>
                      <a:pt x="39" y="1"/>
                    </a:cubicBezTo>
                    <a:cubicBezTo>
                      <a:pt x="38" y="1"/>
                      <a:pt x="38" y="1"/>
                      <a:pt x="37" y="1"/>
                    </a:cubicBezTo>
                    <a:cubicBezTo>
                      <a:pt x="37" y="1"/>
                      <a:pt x="37" y="1"/>
                      <a:pt x="37" y="0"/>
                    </a:cubicBezTo>
                    <a:cubicBezTo>
                      <a:pt x="36" y="0"/>
                      <a:pt x="36" y="1"/>
                      <a:pt x="35" y="1"/>
                    </a:cubicBezTo>
                    <a:cubicBezTo>
                      <a:pt x="35" y="1"/>
                      <a:pt x="34" y="1"/>
                      <a:pt x="34" y="1"/>
                    </a:cubicBezTo>
                    <a:cubicBezTo>
                      <a:pt x="33" y="1"/>
                      <a:pt x="33" y="1"/>
                      <a:pt x="33" y="1"/>
                    </a:cubicBezTo>
                    <a:cubicBezTo>
                      <a:pt x="32" y="1"/>
                      <a:pt x="32" y="1"/>
                      <a:pt x="31" y="1"/>
                    </a:cubicBezTo>
                    <a:cubicBezTo>
                      <a:pt x="31" y="1"/>
                      <a:pt x="31" y="1"/>
                      <a:pt x="30" y="1"/>
                    </a:cubicBezTo>
                    <a:cubicBezTo>
                      <a:pt x="30" y="1"/>
                      <a:pt x="30" y="1"/>
                      <a:pt x="29" y="1"/>
                    </a:cubicBezTo>
                    <a:cubicBezTo>
                      <a:pt x="29" y="1"/>
                      <a:pt x="29" y="1"/>
                      <a:pt x="28" y="1"/>
                    </a:cubicBezTo>
                    <a:cubicBezTo>
                      <a:pt x="27" y="1"/>
                      <a:pt x="27" y="1"/>
                      <a:pt x="26" y="1"/>
                    </a:cubicBezTo>
                    <a:cubicBezTo>
                      <a:pt x="26" y="1"/>
                      <a:pt x="25" y="1"/>
                      <a:pt x="25" y="1"/>
                    </a:cubicBezTo>
                    <a:cubicBezTo>
                      <a:pt x="24" y="1"/>
                      <a:pt x="24" y="2"/>
                      <a:pt x="24" y="2"/>
                    </a:cubicBezTo>
                    <a:cubicBezTo>
                      <a:pt x="24" y="2"/>
                      <a:pt x="23" y="2"/>
                      <a:pt x="23" y="2"/>
                    </a:cubicBezTo>
                    <a:cubicBezTo>
                      <a:pt x="23" y="2"/>
                      <a:pt x="22" y="2"/>
                      <a:pt x="22" y="2"/>
                    </a:cubicBezTo>
                    <a:cubicBezTo>
                      <a:pt x="21" y="2"/>
                      <a:pt x="21" y="2"/>
                      <a:pt x="21" y="2"/>
                    </a:cubicBezTo>
                    <a:cubicBezTo>
                      <a:pt x="20" y="2"/>
                      <a:pt x="20" y="2"/>
                      <a:pt x="19" y="2"/>
                    </a:cubicBezTo>
                    <a:cubicBezTo>
                      <a:pt x="19" y="2"/>
                      <a:pt x="19" y="2"/>
                      <a:pt x="19" y="2"/>
                    </a:cubicBezTo>
                    <a:cubicBezTo>
                      <a:pt x="18" y="3"/>
                      <a:pt x="17" y="3"/>
                      <a:pt x="17" y="3"/>
                    </a:cubicBezTo>
                    <a:cubicBezTo>
                      <a:pt x="16" y="3"/>
                      <a:pt x="15" y="3"/>
                      <a:pt x="14" y="3"/>
                    </a:cubicBezTo>
                    <a:cubicBezTo>
                      <a:pt x="13" y="3"/>
                      <a:pt x="13" y="3"/>
                      <a:pt x="12" y="3"/>
                    </a:cubicBezTo>
                    <a:cubicBezTo>
                      <a:pt x="11" y="3"/>
                      <a:pt x="11" y="3"/>
                      <a:pt x="11" y="3"/>
                    </a:cubicBezTo>
                    <a:cubicBezTo>
                      <a:pt x="10" y="3"/>
                      <a:pt x="9" y="3"/>
                      <a:pt x="9" y="3"/>
                    </a:cubicBezTo>
                    <a:cubicBezTo>
                      <a:pt x="9" y="3"/>
                      <a:pt x="9" y="3"/>
                      <a:pt x="9" y="4"/>
                    </a:cubicBezTo>
                    <a:cubicBezTo>
                      <a:pt x="9" y="4"/>
                      <a:pt x="10" y="4"/>
                      <a:pt x="10" y="4"/>
                    </a:cubicBezTo>
                    <a:cubicBezTo>
                      <a:pt x="10" y="5"/>
                      <a:pt x="10" y="5"/>
                      <a:pt x="10" y="5"/>
                    </a:cubicBezTo>
                    <a:cubicBezTo>
                      <a:pt x="11" y="5"/>
                      <a:pt x="11" y="5"/>
                      <a:pt x="12" y="5"/>
                    </a:cubicBezTo>
                    <a:cubicBezTo>
                      <a:pt x="12" y="5"/>
                      <a:pt x="13" y="5"/>
                      <a:pt x="13" y="5"/>
                    </a:cubicBezTo>
                    <a:cubicBezTo>
                      <a:pt x="13" y="5"/>
                      <a:pt x="14" y="5"/>
                      <a:pt x="14" y="5"/>
                    </a:cubicBezTo>
                    <a:cubicBezTo>
                      <a:pt x="15" y="5"/>
                      <a:pt x="15" y="5"/>
                      <a:pt x="16" y="5"/>
                    </a:cubicBezTo>
                    <a:cubicBezTo>
                      <a:pt x="17" y="5"/>
                      <a:pt x="17" y="5"/>
                      <a:pt x="18" y="5"/>
                    </a:cubicBezTo>
                    <a:cubicBezTo>
                      <a:pt x="18" y="5"/>
                      <a:pt x="18" y="5"/>
                      <a:pt x="19" y="5"/>
                    </a:cubicBezTo>
                    <a:cubicBezTo>
                      <a:pt x="20" y="5"/>
                      <a:pt x="20" y="5"/>
                      <a:pt x="20" y="5"/>
                    </a:cubicBezTo>
                    <a:cubicBezTo>
                      <a:pt x="20" y="6"/>
                      <a:pt x="20" y="6"/>
                      <a:pt x="20" y="6"/>
                    </a:cubicBezTo>
                    <a:cubicBezTo>
                      <a:pt x="18" y="6"/>
                      <a:pt x="18" y="6"/>
                      <a:pt x="17" y="6"/>
                    </a:cubicBezTo>
                    <a:cubicBezTo>
                      <a:pt x="16" y="6"/>
                      <a:pt x="16" y="6"/>
                      <a:pt x="15" y="6"/>
                    </a:cubicBezTo>
                    <a:cubicBezTo>
                      <a:pt x="15" y="6"/>
                      <a:pt x="14" y="5"/>
                      <a:pt x="14" y="6"/>
                    </a:cubicBezTo>
                    <a:cubicBezTo>
                      <a:pt x="14" y="6"/>
                      <a:pt x="14" y="6"/>
                      <a:pt x="14" y="7"/>
                    </a:cubicBezTo>
                    <a:cubicBezTo>
                      <a:pt x="14" y="7"/>
                      <a:pt x="15" y="7"/>
                      <a:pt x="15" y="8"/>
                    </a:cubicBezTo>
                    <a:cubicBezTo>
                      <a:pt x="15" y="8"/>
                      <a:pt x="15" y="8"/>
                      <a:pt x="15" y="8"/>
                    </a:cubicBezTo>
                    <a:cubicBezTo>
                      <a:pt x="15" y="8"/>
                      <a:pt x="16" y="8"/>
                      <a:pt x="16" y="8"/>
                    </a:cubicBezTo>
                    <a:cubicBezTo>
                      <a:pt x="16" y="9"/>
                      <a:pt x="17" y="9"/>
                      <a:pt x="17" y="9"/>
                    </a:cubicBezTo>
                    <a:cubicBezTo>
                      <a:pt x="16" y="10"/>
                      <a:pt x="16" y="9"/>
                      <a:pt x="15" y="9"/>
                    </a:cubicBezTo>
                    <a:cubicBezTo>
                      <a:pt x="15" y="9"/>
                      <a:pt x="14" y="9"/>
                      <a:pt x="14" y="9"/>
                    </a:cubicBezTo>
                    <a:cubicBezTo>
                      <a:pt x="13" y="9"/>
                      <a:pt x="13" y="9"/>
                      <a:pt x="12" y="9"/>
                    </a:cubicBezTo>
                    <a:cubicBezTo>
                      <a:pt x="12" y="9"/>
                      <a:pt x="11" y="9"/>
                      <a:pt x="11" y="9"/>
                    </a:cubicBezTo>
                    <a:cubicBezTo>
                      <a:pt x="10" y="9"/>
                      <a:pt x="10" y="9"/>
                      <a:pt x="10" y="9"/>
                    </a:cubicBezTo>
                    <a:cubicBezTo>
                      <a:pt x="9" y="9"/>
                      <a:pt x="9" y="9"/>
                      <a:pt x="8" y="9"/>
                    </a:cubicBezTo>
                    <a:cubicBezTo>
                      <a:pt x="8" y="10"/>
                      <a:pt x="8" y="10"/>
                      <a:pt x="8" y="10"/>
                    </a:cubicBezTo>
                    <a:cubicBezTo>
                      <a:pt x="7" y="10"/>
                      <a:pt x="7" y="10"/>
                      <a:pt x="7" y="10"/>
                    </a:cubicBezTo>
                    <a:cubicBezTo>
                      <a:pt x="6" y="10"/>
                      <a:pt x="6" y="10"/>
                      <a:pt x="6" y="10"/>
                    </a:cubicBezTo>
                    <a:cubicBezTo>
                      <a:pt x="6" y="11"/>
                      <a:pt x="6" y="11"/>
                      <a:pt x="5" y="11"/>
                    </a:cubicBezTo>
                    <a:cubicBezTo>
                      <a:pt x="5" y="11"/>
                      <a:pt x="5" y="11"/>
                      <a:pt x="5" y="11"/>
                    </a:cubicBezTo>
                    <a:cubicBezTo>
                      <a:pt x="5" y="12"/>
                      <a:pt x="5" y="12"/>
                      <a:pt x="5" y="12"/>
                    </a:cubicBezTo>
                    <a:cubicBezTo>
                      <a:pt x="5" y="12"/>
                      <a:pt x="5" y="12"/>
                      <a:pt x="4" y="12"/>
                    </a:cubicBezTo>
                    <a:cubicBezTo>
                      <a:pt x="4" y="12"/>
                      <a:pt x="4" y="12"/>
                      <a:pt x="3" y="12"/>
                    </a:cubicBezTo>
                    <a:cubicBezTo>
                      <a:pt x="3" y="12"/>
                      <a:pt x="3" y="12"/>
                      <a:pt x="2" y="12"/>
                    </a:cubicBezTo>
                    <a:cubicBezTo>
                      <a:pt x="2" y="13"/>
                      <a:pt x="1" y="13"/>
                      <a:pt x="1" y="13"/>
                    </a:cubicBezTo>
                    <a:cubicBezTo>
                      <a:pt x="0" y="13"/>
                      <a:pt x="0" y="13"/>
                      <a:pt x="0" y="13"/>
                    </a:cubicBezTo>
                    <a:cubicBezTo>
                      <a:pt x="0" y="14"/>
                      <a:pt x="0" y="14"/>
                      <a:pt x="0" y="14"/>
                    </a:cubicBezTo>
                    <a:cubicBezTo>
                      <a:pt x="1" y="15"/>
                      <a:pt x="1" y="14"/>
                      <a:pt x="2" y="14"/>
                    </a:cubicBezTo>
                    <a:cubicBezTo>
                      <a:pt x="3" y="14"/>
                      <a:pt x="3" y="14"/>
                      <a:pt x="4" y="14"/>
                    </a:cubicBezTo>
                    <a:cubicBezTo>
                      <a:pt x="4" y="14"/>
                      <a:pt x="4" y="14"/>
                      <a:pt x="5" y="14"/>
                    </a:cubicBezTo>
                    <a:cubicBezTo>
                      <a:pt x="5" y="14"/>
                      <a:pt x="6" y="14"/>
                      <a:pt x="6" y="14"/>
                    </a:cubicBezTo>
                    <a:cubicBezTo>
                      <a:pt x="7" y="14"/>
                      <a:pt x="7" y="14"/>
                      <a:pt x="7" y="14"/>
                    </a:cubicBezTo>
                    <a:cubicBezTo>
                      <a:pt x="8" y="13"/>
                      <a:pt x="8" y="13"/>
                      <a:pt x="9" y="13"/>
                    </a:cubicBezTo>
                    <a:cubicBezTo>
                      <a:pt x="9" y="13"/>
                      <a:pt x="9" y="14"/>
                      <a:pt x="10" y="14"/>
                    </a:cubicBezTo>
                    <a:cubicBezTo>
                      <a:pt x="10" y="14"/>
                      <a:pt x="11" y="14"/>
                      <a:pt x="11" y="14"/>
                    </a:cubicBezTo>
                    <a:cubicBezTo>
                      <a:pt x="12" y="13"/>
                      <a:pt x="12" y="13"/>
                      <a:pt x="13" y="13"/>
                    </a:cubicBezTo>
                    <a:cubicBezTo>
                      <a:pt x="13" y="13"/>
                      <a:pt x="13" y="13"/>
                      <a:pt x="13" y="13"/>
                    </a:cubicBezTo>
                    <a:cubicBezTo>
                      <a:pt x="14" y="14"/>
                      <a:pt x="13" y="14"/>
                      <a:pt x="13" y="15"/>
                    </a:cubicBezTo>
                    <a:cubicBezTo>
                      <a:pt x="13" y="16"/>
                      <a:pt x="14" y="15"/>
                      <a:pt x="15" y="14"/>
                    </a:cubicBezTo>
                    <a:cubicBezTo>
                      <a:pt x="16" y="14"/>
                      <a:pt x="16" y="14"/>
                      <a:pt x="17" y="14"/>
                    </a:cubicBezTo>
                    <a:cubicBezTo>
                      <a:pt x="17" y="14"/>
                      <a:pt x="17" y="14"/>
                      <a:pt x="18" y="14"/>
                    </a:cubicBezTo>
                    <a:cubicBezTo>
                      <a:pt x="19" y="14"/>
                      <a:pt x="19" y="14"/>
                      <a:pt x="20" y="14"/>
                    </a:cubicBezTo>
                    <a:cubicBezTo>
                      <a:pt x="20" y="13"/>
                      <a:pt x="20" y="13"/>
                      <a:pt x="20" y="13"/>
                    </a:cubicBezTo>
                    <a:cubicBezTo>
                      <a:pt x="20" y="13"/>
                      <a:pt x="20" y="12"/>
                      <a:pt x="20" y="12"/>
                    </a:cubicBezTo>
                    <a:cubicBezTo>
                      <a:pt x="20" y="12"/>
                      <a:pt x="20" y="12"/>
                      <a:pt x="21" y="12"/>
                    </a:cubicBezTo>
                    <a:cubicBezTo>
                      <a:pt x="21" y="11"/>
                      <a:pt x="21" y="12"/>
                      <a:pt x="21" y="12"/>
                    </a:cubicBezTo>
                    <a:cubicBezTo>
                      <a:pt x="22" y="11"/>
                      <a:pt x="22" y="11"/>
                      <a:pt x="22" y="11"/>
                    </a:cubicBezTo>
                    <a:cubicBezTo>
                      <a:pt x="22" y="11"/>
                      <a:pt x="22" y="10"/>
                      <a:pt x="23" y="10"/>
                    </a:cubicBezTo>
                    <a:cubicBezTo>
                      <a:pt x="23" y="10"/>
                      <a:pt x="23" y="11"/>
                      <a:pt x="24" y="11"/>
                    </a:cubicBezTo>
                    <a:cubicBezTo>
                      <a:pt x="24" y="11"/>
                      <a:pt x="24" y="10"/>
                      <a:pt x="25" y="10"/>
                    </a:cubicBezTo>
                    <a:cubicBezTo>
                      <a:pt x="25" y="10"/>
                      <a:pt x="26" y="10"/>
                      <a:pt x="26" y="10"/>
                    </a:cubicBezTo>
                    <a:cubicBezTo>
                      <a:pt x="26" y="10"/>
                      <a:pt x="27" y="10"/>
                      <a:pt x="27" y="10"/>
                    </a:cubicBezTo>
                    <a:cubicBezTo>
                      <a:pt x="27" y="9"/>
                      <a:pt x="27" y="9"/>
                      <a:pt x="27" y="9"/>
                    </a:cubicBezTo>
                    <a:cubicBezTo>
                      <a:pt x="28" y="8"/>
                      <a:pt x="28" y="8"/>
                      <a:pt x="28" y="8"/>
                    </a:cubicBezTo>
                    <a:cubicBezTo>
                      <a:pt x="28" y="8"/>
                      <a:pt x="29" y="8"/>
                      <a:pt x="29" y="8"/>
                    </a:cubicBezTo>
                    <a:cubicBezTo>
                      <a:pt x="29" y="7"/>
                      <a:pt x="29" y="7"/>
                      <a:pt x="29" y="7"/>
                    </a:cubicBezTo>
                    <a:cubicBezTo>
                      <a:pt x="29" y="7"/>
                      <a:pt x="29" y="6"/>
                      <a:pt x="30" y="6"/>
                    </a:cubicBezTo>
                    <a:cubicBezTo>
                      <a:pt x="30" y="6"/>
                      <a:pt x="31" y="6"/>
                      <a:pt x="31" y="6"/>
                    </a:cubicBezTo>
                    <a:cubicBezTo>
                      <a:pt x="32" y="6"/>
                      <a:pt x="32" y="6"/>
                      <a:pt x="33" y="6"/>
                    </a:cubicBezTo>
                    <a:cubicBezTo>
                      <a:pt x="33" y="7"/>
                      <a:pt x="33" y="7"/>
                      <a:pt x="34" y="7"/>
                    </a:cubicBezTo>
                    <a:cubicBezTo>
                      <a:pt x="34" y="7"/>
                      <a:pt x="35" y="7"/>
                      <a:pt x="35" y="7"/>
                    </a:cubicBezTo>
                    <a:cubicBezTo>
                      <a:pt x="36" y="7"/>
                      <a:pt x="36" y="7"/>
                      <a:pt x="37" y="7"/>
                    </a:cubicBezTo>
                    <a:cubicBezTo>
                      <a:pt x="37" y="7"/>
                      <a:pt x="37" y="7"/>
                      <a:pt x="37" y="6"/>
                    </a:cubicBezTo>
                    <a:cubicBezTo>
                      <a:pt x="38" y="6"/>
                      <a:pt x="38" y="6"/>
                      <a:pt x="38" y="6"/>
                    </a:cubicBezTo>
                    <a:cubicBezTo>
                      <a:pt x="38" y="6"/>
                      <a:pt x="39" y="6"/>
                      <a:pt x="39" y="6"/>
                    </a:cubicBezTo>
                    <a:cubicBezTo>
                      <a:pt x="40" y="6"/>
                      <a:pt x="40" y="6"/>
                      <a:pt x="41" y="6"/>
                    </a:cubicBezTo>
                    <a:cubicBezTo>
                      <a:pt x="42" y="6"/>
                      <a:pt x="42" y="5"/>
                      <a:pt x="43" y="5"/>
                    </a:cubicBezTo>
                    <a:cubicBezTo>
                      <a:pt x="43" y="5"/>
                      <a:pt x="43" y="5"/>
                      <a:pt x="44" y="5"/>
                    </a:cubicBezTo>
                    <a:cubicBezTo>
                      <a:pt x="44" y="4"/>
                      <a:pt x="45" y="5"/>
                      <a:pt x="45" y="4"/>
                    </a:cubicBezTo>
                    <a:cubicBezTo>
                      <a:pt x="46" y="4"/>
                      <a:pt x="46" y="4"/>
                      <a:pt x="46" y="4"/>
                    </a:cubicBezTo>
                    <a:cubicBezTo>
                      <a:pt x="47" y="4"/>
                      <a:pt x="46" y="3"/>
                      <a:pt x="46" y="3"/>
                    </a:cubicBezTo>
                    <a:cubicBezTo>
                      <a:pt x="47" y="3"/>
                      <a:pt x="47" y="3"/>
                      <a:pt x="47" y="3"/>
                    </a:cubicBezTo>
                    <a:cubicBezTo>
                      <a:pt x="48" y="3"/>
                      <a:pt x="48" y="3"/>
                      <a:pt x="49" y="3"/>
                    </a:cubicBezTo>
                    <a:cubicBezTo>
                      <a:pt x="49" y="3"/>
                      <a:pt x="50" y="3"/>
                      <a:pt x="50" y="3"/>
                    </a:cubicBezTo>
                    <a:cubicBezTo>
                      <a:pt x="51" y="3"/>
                      <a:pt x="51" y="3"/>
                      <a:pt x="52" y="3"/>
                    </a:cubicBezTo>
                    <a:cubicBezTo>
                      <a:pt x="53" y="3"/>
                      <a:pt x="53" y="3"/>
                      <a:pt x="54" y="3"/>
                    </a:cubicBezTo>
                    <a:cubicBezTo>
                      <a:pt x="54" y="3"/>
                      <a:pt x="54" y="3"/>
                      <a:pt x="55" y="3"/>
                    </a:cubicBezTo>
                    <a:cubicBezTo>
                      <a:pt x="55" y="3"/>
                      <a:pt x="55" y="3"/>
                      <a:pt x="55" y="2"/>
                    </a:cubicBezTo>
                    <a:cubicBezTo>
                      <a:pt x="55" y="2"/>
                      <a:pt x="54" y="2"/>
                      <a:pt x="54"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6" name="Google Shape;986;p25"/>
              <p:cNvSpPr/>
              <p:nvPr/>
            </p:nvSpPr>
            <p:spPr>
              <a:xfrm>
                <a:off x="2693989" y="869951"/>
                <a:ext cx="85725" cy="22225"/>
              </a:xfrm>
              <a:custGeom>
                <a:rect b="b" l="l" r="r" t="t"/>
                <a:pathLst>
                  <a:path extrusionOk="0" h="2" w="8">
                    <a:moveTo>
                      <a:pt x="2" y="0"/>
                    </a:moveTo>
                    <a:cubicBezTo>
                      <a:pt x="2" y="0"/>
                      <a:pt x="2" y="0"/>
                      <a:pt x="1" y="0"/>
                    </a:cubicBezTo>
                    <a:cubicBezTo>
                      <a:pt x="1" y="0"/>
                      <a:pt x="1" y="0"/>
                      <a:pt x="1" y="0"/>
                    </a:cubicBezTo>
                    <a:cubicBezTo>
                      <a:pt x="0" y="0"/>
                      <a:pt x="0" y="1"/>
                      <a:pt x="0" y="1"/>
                    </a:cubicBezTo>
                    <a:cubicBezTo>
                      <a:pt x="0" y="1"/>
                      <a:pt x="1" y="2"/>
                      <a:pt x="1" y="2"/>
                    </a:cubicBezTo>
                    <a:cubicBezTo>
                      <a:pt x="2" y="2"/>
                      <a:pt x="2" y="2"/>
                      <a:pt x="3" y="2"/>
                    </a:cubicBezTo>
                    <a:cubicBezTo>
                      <a:pt x="3" y="2"/>
                      <a:pt x="3" y="1"/>
                      <a:pt x="4" y="1"/>
                    </a:cubicBezTo>
                    <a:cubicBezTo>
                      <a:pt x="4" y="1"/>
                      <a:pt x="4" y="1"/>
                      <a:pt x="5" y="1"/>
                    </a:cubicBezTo>
                    <a:cubicBezTo>
                      <a:pt x="5" y="1"/>
                      <a:pt x="5" y="1"/>
                      <a:pt x="6" y="1"/>
                    </a:cubicBezTo>
                    <a:cubicBezTo>
                      <a:pt x="7" y="2"/>
                      <a:pt x="7" y="2"/>
                      <a:pt x="8" y="1"/>
                    </a:cubicBezTo>
                    <a:cubicBezTo>
                      <a:pt x="8" y="1"/>
                      <a:pt x="8" y="1"/>
                      <a:pt x="7" y="1"/>
                    </a:cubicBezTo>
                    <a:cubicBezTo>
                      <a:pt x="7" y="0"/>
                      <a:pt x="7" y="0"/>
                      <a:pt x="6" y="0"/>
                    </a:cubicBezTo>
                    <a:cubicBezTo>
                      <a:pt x="5" y="0"/>
                      <a:pt x="5" y="0"/>
                      <a:pt x="4" y="0"/>
                    </a:cubicBezTo>
                    <a:cubicBezTo>
                      <a:pt x="3" y="0"/>
                      <a:pt x="3"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7" name="Google Shape;987;p25"/>
              <p:cNvSpPr/>
              <p:nvPr/>
            </p:nvSpPr>
            <p:spPr>
              <a:xfrm>
                <a:off x="2649539" y="1011239"/>
                <a:ext cx="65088" cy="20638"/>
              </a:xfrm>
              <a:custGeom>
                <a:rect b="b" l="l" r="r" t="t"/>
                <a:pathLst>
                  <a:path extrusionOk="0" h="2" w="6">
                    <a:moveTo>
                      <a:pt x="0" y="2"/>
                    </a:moveTo>
                    <a:cubicBezTo>
                      <a:pt x="0" y="2"/>
                      <a:pt x="1" y="2"/>
                      <a:pt x="1" y="2"/>
                    </a:cubicBezTo>
                    <a:cubicBezTo>
                      <a:pt x="2" y="2"/>
                      <a:pt x="2" y="2"/>
                      <a:pt x="2" y="2"/>
                    </a:cubicBezTo>
                    <a:cubicBezTo>
                      <a:pt x="3" y="2"/>
                      <a:pt x="3" y="2"/>
                      <a:pt x="4" y="2"/>
                    </a:cubicBezTo>
                    <a:cubicBezTo>
                      <a:pt x="4" y="2"/>
                      <a:pt x="4" y="2"/>
                      <a:pt x="4" y="2"/>
                    </a:cubicBezTo>
                    <a:cubicBezTo>
                      <a:pt x="5" y="1"/>
                      <a:pt x="5" y="1"/>
                      <a:pt x="5" y="1"/>
                    </a:cubicBezTo>
                    <a:cubicBezTo>
                      <a:pt x="5" y="1"/>
                      <a:pt x="6" y="0"/>
                      <a:pt x="6" y="0"/>
                    </a:cubicBezTo>
                    <a:cubicBezTo>
                      <a:pt x="6" y="0"/>
                      <a:pt x="5" y="0"/>
                      <a:pt x="5" y="0"/>
                    </a:cubicBezTo>
                    <a:cubicBezTo>
                      <a:pt x="4" y="0"/>
                      <a:pt x="4" y="0"/>
                      <a:pt x="4" y="0"/>
                    </a:cubicBezTo>
                    <a:cubicBezTo>
                      <a:pt x="3" y="0"/>
                      <a:pt x="3" y="0"/>
                      <a:pt x="3" y="0"/>
                    </a:cubicBezTo>
                    <a:cubicBezTo>
                      <a:pt x="2" y="0"/>
                      <a:pt x="2" y="0"/>
                      <a:pt x="2" y="0"/>
                    </a:cubicBezTo>
                    <a:cubicBezTo>
                      <a:pt x="1" y="1"/>
                      <a:pt x="1" y="1"/>
                      <a:pt x="1" y="1"/>
                    </a:cubicBezTo>
                    <a:cubicBezTo>
                      <a:pt x="1" y="1"/>
                      <a:pt x="0" y="2"/>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8" name="Google Shape;988;p25"/>
              <p:cNvSpPr/>
              <p:nvPr/>
            </p:nvSpPr>
            <p:spPr>
              <a:xfrm>
                <a:off x="2714626" y="1011239"/>
                <a:ext cx="22225" cy="20638"/>
              </a:xfrm>
              <a:custGeom>
                <a:rect b="b" l="l" r="r" t="t"/>
                <a:pathLst>
                  <a:path extrusionOk="0" h="2" w="2">
                    <a:moveTo>
                      <a:pt x="0" y="2"/>
                    </a:moveTo>
                    <a:cubicBezTo>
                      <a:pt x="1" y="2"/>
                      <a:pt x="1" y="2"/>
                      <a:pt x="1" y="2"/>
                    </a:cubicBezTo>
                    <a:cubicBezTo>
                      <a:pt x="2" y="1"/>
                      <a:pt x="2" y="1"/>
                      <a:pt x="2" y="1"/>
                    </a:cubicBezTo>
                    <a:cubicBezTo>
                      <a:pt x="2" y="1"/>
                      <a:pt x="2" y="1"/>
                      <a:pt x="2" y="0"/>
                    </a:cubicBezTo>
                    <a:cubicBezTo>
                      <a:pt x="1" y="0"/>
                      <a:pt x="1" y="0"/>
                      <a:pt x="1" y="0"/>
                    </a:cubicBezTo>
                    <a:cubicBezTo>
                      <a:pt x="0" y="0"/>
                      <a:pt x="0" y="0"/>
                      <a:pt x="0" y="0"/>
                    </a:cubicBezTo>
                    <a:cubicBezTo>
                      <a:pt x="0" y="0"/>
                      <a:pt x="0" y="1"/>
                      <a:pt x="0" y="1"/>
                    </a:cubicBezTo>
                    <a:cubicBezTo>
                      <a:pt x="0" y="1"/>
                      <a:pt x="0" y="1"/>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89" name="Google Shape;989;p25"/>
              <p:cNvSpPr/>
              <p:nvPr/>
            </p:nvSpPr>
            <p:spPr>
              <a:xfrm>
                <a:off x="2466976" y="860426"/>
                <a:ext cx="496888" cy="323850"/>
              </a:xfrm>
              <a:custGeom>
                <a:rect b="b" l="l" r="r" t="t"/>
                <a:pathLst>
                  <a:path extrusionOk="0" h="30" w="46">
                    <a:moveTo>
                      <a:pt x="46" y="17"/>
                    </a:moveTo>
                    <a:cubicBezTo>
                      <a:pt x="45" y="17"/>
                      <a:pt x="45" y="17"/>
                      <a:pt x="45" y="17"/>
                    </a:cubicBezTo>
                    <a:cubicBezTo>
                      <a:pt x="44" y="17"/>
                      <a:pt x="44" y="17"/>
                      <a:pt x="44" y="16"/>
                    </a:cubicBezTo>
                    <a:cubicBezTo>
                      <a:pt x="43" y="16"/>
                      <a:pt x="43" y="16"/>
                      <a:pt x="43" y="16"/>
                    </a:cubicBezTo>
                    <a:cubicBezTo>
                      <a:pt x="43" y="16"/>
                      <a:pt x="42" y="17"/>
                      <a:pt x="42" y="16"/>
                    </a:cubicBezTo>
                    <a:cubicBezTo>
                      <a:pt x="42" y="16"/>
                      <a:pt x="42" y="16"/>
                      <a:pt x="42" y="15"/>
                    </a:cubicBezTo>
                    <a:cubicBezTo>
                      <a:pt x="42" y="15"/>
                      <a:pt x="42" y="15"/>
                      <a:pt x="42" y="15"/>
                    </a:cubicBezTo>
                    <a:cubicBezTo>
                      <a:pt x="42" y="15"/>
                      <a:pt x="42" y="15"/>
                      <a:pt x="42" y="15"/>
                    </a:cubicBezTo>
                    <a:cubicBezTo>
                      <a:pt x="41" y="14"/>
                      <a:pt x="41" y="14"/>
                      <a:pt x="41" y="14"/>
                    </a:cubicBezTo>
                    <a:cubicBezTo>
                      <a:pt x="41" y="14"/>
                      <a:pt x="41" y="14"/>
                      <a:pt x="40" y="14"/>
                    </a:cubicBezTo>
                    <a:cubicBezTo>
                      <a:pt x="40" y="14"/>
                      <a:pt x="40" y="14"/>
                      <a:pt x="39" y="14"/>
                    </a:cubicBezTo>
                    <a:cubicBezTo>
                      <a:pt x="39" y="14"/>
                      <a:pt x="38" y="14"/>
                      <a:pt x="38" y="14"/>
                    </a:cubicBezTo>
                    <a:cubicBezTo>
                      <a:pt x="37" y="14"/>
                      <a:pt x="37" y="14"/>
                      <a:pt x="37" y="13"/>
                    </a:cubicBezTo>
                    <a:cubicBezTo>
                      <a:pt x="36" y="13"/>
                      <a:pt x="36" y="13"/>
                      <a:pt x="36" y="13"/>
                    </a:cubicBezTo>
                    <a:cubicBezTo>
                      <a:pt x="36" y="12"/>
                      <a:pt x="36" y="12"/>
                      <a:pt x="37" y="12"/>
                    </a:cubicBezTo>
                    <a:cubicBezTo>
                      <a:pt x="37" y="12"/>
                      <a:pt x="37" y="12"/>
                      <a:pt x="38" y="12"/>
                    </a:cubicBezTo>
                    <a:cubicBezTo>
                      <a:pt x="38" y="12"/>
                      <a:pt x="38" y="12"/>
                      <a:pt x="39" y="12"/>
                    </a:cubicBezTo>
                    <a:cubicBezTo>
                      <a:pt x="39" y="12"/>
                      <a:pt x="39" y="12"/>
                      <a:pt x="40" y="12"/>
                    </a:cubicBezTo>
                    <a:cubicBezTo>
                      <a:pt x="40" y="12"/>
                      <a:pt x="40" y="11"/>
                      <a:pt x="40" y="11"/>
                    </a:cubicBezTo>
                    <a:cubicBezTo>
                      <a:pt x="39" y="11"/>
                      <a:pt x="39" y="11"/>
                      <a:pt x="39" y="11"/>
                    </a:cubicBezTo>
                    <a:cubicBezTo>
                      <a:pt x="38" y="11"/>
                      <a:pt x="38" y="11"/>
                      <a:pt x="38" y="11"/>
                    </a:cubicBezTo>
                    <a:cubicBezTo>
                      <a:pt x="37" y="10"/>
                      <a:pt x="39" y="11"/>
                      <a:pt x="39" y="10"/>
                    </a:cubicBezTo>
                    <a:cubicBezTo>
                      <a:pt x="40" y="10"/>
                      <a:pt x="40" y="10"/>
                      <a:pt x="40" y="10"/>
                    </a:cubicBezTo>
                    <a:cubicBezTo>
                      <a:pt x="39" y="9"/>
                      <a:pt x="39" y="9"/>
                      <a:pt x="39" y="9"/>
                    </a:cubicBezTo>
                    <a:cubicBezTo>
                      <a:pt x="39" y="9"/>
                      <a:pt x="39" y="8"/>
                      <a:pt x="39" y="8"/>
                    </a:cubicBezTo>
                    <a:cubicBezTo>
                      <a:pt x="38" y="8"/>
                      <a:pt x="38" y="8"/>
                      <a:pt x="38" y="8"/>
                    </a:cubicBezTo>
                    <a:cubicBezTo>
                      <a:pt x="38" y="8"/>
                      <a:pt x="38" y="8"/>
                      <a:pt x="37" y="8"/>
                    </a:cubicBezTo>
                    <a:cubicBezTo>
                      <a:pt x="37" y="8"/>
                      <a:pt x="37" y="8"/>
                      <a:pt x="36" y="8"/>
                    </a:cubicBezTo>
                    <a:cubicBezTo>
                      <a:pt x="36" y="7"/>
                      <a:pt x="35" y="7"/>
                      <a:pt x="35" y="7"/>
                    </a:cubicBezTo>
                    <a:cubicBezTo>
                      <a:pt x="35" y="7"/>
                      <a:pt x="35" y="6"/>
                      <a:pt x="34" y="6"/>
                    </a:cubicBezTo>
                    <a:cubicBezTo>
                      <a:pt x="34" y="6"/>
                      <a:pt x="34" y="6"/>
                      <a:pt x="34" y="6"/>
                    </a:cubicBezTo>
                    <a:cubicBezTo>
                      <a:pt x="33" y="6"/>
                      <a:pt x="33" y="6"/>
                      <a:pt x="33" y="6"/>
                    </a:cubicBezTo>
                    <a:cubicBezTo>
                      <a:pt x="32" y="6"/>
                      <a:pt x="32" y="6"/>
                      <a:pt x="31" y="6"/>
                    </a:cubicBezTo>
                    <a:cubicBezTo>
                      <a:pt x="31" y="6"/>
                      <a:pt x="31" y="5"/>
                      <a:pt x="31" y="5"/>
                    </a:cubicBezTo>
                    <a:cubicBezTo>
                      <a:pt x="30" y="5"/>
                      <a:pt x="30" y="4"/>
                      <a:pt x="30" y="4"/>
                    </a:cubicBezTo>
                    <a:cubicBezTo>
                      <a:pt x="29" y="4"/>
                      <a:pt x="29" y="3"/>
                      <a:pt x="29" y="3"/>
                    </a:cubicBezTo>
                    <a:cubicBezTo>
                      <a:pt x="28" y="3"/>
                      <a:pt x="27" y="3"/>
                      <a:pt x="27" y="3"/>
                    </a:cubicBezTo>
                    <a:cubicBezTo>
                      <a:pt x="26" y="3"/>
                      <a:pt x="26" y="3"/>
                      <a:pt x="25" y="3"/>
                    </a:cubicBezTo>
                    <a:cubicBezTo>
                      <a:pt x="25" y="3"/>
                      <a:pt x="24" y="3"/>
                      <a:pt x="24" y="3"/>
                    </a:cubicBezTo>
                    <a:cubicBezTo>
                      <a:pt x="24" y="4"/>
                      <a:pt x="24" y="4"/>
                      <a:pt x="24" y="4"/>
                    </a:cubicBezTo>
                    <a:cubicBezTo>
                      <a:pt x="23" y="4"/>
                      <a:pt x="23" y="4"/>
                      <a:pt x="23" y="4"/>
                    </a:cubicBezTo>
                    <a:cubicBezTo>
                      <a:pt x="22" y="4"/>
                      <a:pt x="22" y="4"/>
                      <a:pt x="22" y="4"/>
                    </a:cubicBezTo>
                    <a:cubicBezTo>
                      <a:pt x="21" y="4"/>
                      <a:pt x="21" y="4"/>
                      <a:pt x="20" y="4"/>
                    </a:cubicBezTo>
                    <a:cubicBezTo>
                      <a:pt x="20" y="4"/>
                      <a:pt x="20" y="5"/>
                      <a:pt x="19" y="5"/>
                    </a:cubicBezTo>
                    <a:cubicBezTo>
                      <a:pt x="19" y="5"/>
                      <a:pt x="20" y="4"/>
                      <a:pt x="20" y="4"/>
                    </a:cubicBezTo>
                    <a:cubicBezTo>
                      <a:pt x="21" y="3"/>
                      <a:pt x="21" y="4"/>
                      <a:pt x="21" y="3"/>
                    </a:cubicBezTo>
                    <a:cubicBezTo>
                      <a:pt x="22" y="3"/>
                      <a:pt x="21" y="3"/>
                      <a:pt x="21" y="2"/>
                    </a:cubicBezTo>
                    <a:cubicBezTo>
                      <a:pt x="21" y="2"/>
                      <a:pt x="21" y="1"/>
                      <a:pt x="20" y="1"/>
                    </a:cubicBezTo>
                    <a:cubicBezTo>
                      <a:pt x="20" y="1"/>
                      <a:pt x="20" y="1"/>
                      <a:pt x="19" y="1"/>
                    </a:cubicBezTo>
                    <a:cubicBezTo>
                      <a:pt x="18" y="1"/>
                      <a:pt x="18" y="1"/>
                      <a:pt x="17" y="1"/>
                    </a:cubicBezTo>
                    <a:cubicBezTo>
                      <a:pt x="17" y="1"/>
                      <a:pt x="17" y="1"/>
                      <a:pt x="16" y="2"/>
                    </a:cubicBezTo>
                    <a:cubicBezTo>
                      <a:pt x="16" y="2"/>
                      <a:pt x="16" y="2"/>
                      <a:pt x="15" y="2"/>
                    </a:cubicBezTo>
                    <a:cubicBezTo>
                      <a:pt x="15" y="2"/>
                      <a:pt x="15" y="1"/>
                      <a:pt x="14" y="2"/>
                    </a:cubicBezTo>
                    <a:cubicBezTo>
                      <a:pt x="14" y="2"/>
                      <a:pt x="14" y="2"/>
                      <a:pt x="13" y="2"/>
                    </a:cubicBezTo>
                    <a:cubicBezTo>
                      <a:pt x="13" y="3"/>
                      <a:pt x="13" y="2"/>
                      <a:pt x="12" y="3"/>
                    </a:cubicBezTo>
                    <a:cubicBezTo>
                      <a:pt x="12" y="3"/>
                      <a:pt x="12" y="3"/>
                      <a:pt x="12" y="3"/>
                    </a:cubicBezTo>
                    <a:cubicBezTo>
                      <a:pt x="11" y="3"/>
                      <a:pt x="11" y="4"/>
                      <a:pt x="11" y="4"/>
                    </a:cubicBezTo>
                    <a:cubicBezTo>
                      <a:pt x="11" y="4"/>
                      <a:pt x="10" y="4"/>
                      <a:pt x="10" y="5"/>
                    </a:cubicBezTo>
                    <a:cubicBezTo>
                      <a:pt x="10" y="5"/>
                      <a:pt x="10" y="5"/>
                      <a:pt x="10" y="5"/>
                    </a:cubicBezTo>
                    <a:cubicBezTo>
                      <a:pt x="10" y="6"/>
                      <a:pt x="11" y="6"/>
                      <a:pt x="11" y="6"/>
                    </a:cubicBezTo>
                    <a:cubicBezTo>
                      <a:pt x="11" y="6"/>
                      <a:pt x="11" y="7"/>
                      <a:pt x="10" y="7"/>
                    </a:cubicBezTo>
                    <a:cubicBezTo>
                      <a:pt x="10" y="7"/>
                      <a:pt x="10" y="7"/>
                      <a:pt x="9" y="7"/>
                    </a:cubicBezTo>
                    <a:cubicBezTo>
                      <a:pt x="9" y="6"/>
                      <a:pt x="9" y="6"/>
                      <a:pt x="9" y="6"/>
                    </a:cubicBezTo>
                    <a:cubicBezTo>
                      <a:pt x="9" y="5"/>
                      <a:pt x="9" y="5"/>
                      <a:pt x="9" y="5"/>
                    </a:cubicBezTo>
                    <a:cubicBezTo>
                      <a:pt x="9" y="4"/>
                      <a:pt x="9" y="4"/>
                      <a:pt x="9" y="4"/>
                    </a:cubicBezTo>
                    <a:cubicBezTo>
                      <a:pt x="10" y="3"/>
                      <a:pt x="10" y="3"/>
                      <a:pt x="10" y="3"/>
                    </a:cubicBezTo>
                    <a:cubicBezTo>
                      <a:pt x="10" y="2"/>
                      <a:pt x="11" y="2"/>
                      <a:pt x="11" y="2"/>
                    </a:cubicBezTo>
                    <a:cubicBezTo>
                      <a:pt x="12" y="2"/>
                      <a:pt x="12" y="2"/>
                      <a:pt x="13" y="2"/>
                    </a:cubicBezTo>
                    <a:cubicBezTo>
                      <a:pt x="13" y="2"/>
                      <a:pt x="14" y="2"/>
                      <a:pt x="14" y="1"/>
                    </a:cubicBezTo>
                    <a:cubicBezTo>
                      <a:pt x="14" y="1"/>
                      <a:pt x="14" y="1"/>
                      <a:pt x="14" y="1"/>
                    </a:cubicBezTo>
                    <a:cubicBezTo>
                      <a:pt x="14" y="0"/>
                      <a:pt x="14" y="0"/>
                      <a:pt x="13" y="0"/>
                    </a:cubicBezTo>
                    <a:cubicBezTo>
                      <a:pt x="13" y="0"/>
                      <a:pt x="12" y="0"/>
                      <a:pt x="12" y="0"/>
                    </a:cubicBezTo>
                    <a:cubicBezTo>
                      <a:pt x="12" y="0"/>
                      <a:pt x="11" y="1"/>
                      <a:pt x="11" y="1"/>
                    </a:cubicBezTo>
                    <a:cubicBezTo>
                      <a:pt x="10" y="1"/>
                      <a:pt x="10" y="1"/>
                      <a:pt x="9" y="1"/>
                    </a:cubicBezTo>
                    <a:cubicBezTo>
                      <a:pt x="8" y="1"/>
                      <a:pt x="8" y="1"/>
                      <a:pt x="7" y="2"/>
                    </a:cubicBezTo>
                    <a:cubicBezTo>
                      <a:pt x="7" y="2"/>
                      <a:pt x="6" y="2"/>
                      <a:pt x="5" y="2"/>
                    </a:cubicBezTo>
                    <a:cubicBezTo>
                      <a:pt x="5" y="2"/>
                      <a:pt x="5" y="2"/>
                      <a:pt x="4" y="3"/>
                    </a:cubicBezTo>
                    <a:cubicBezTo>
                      <a:pt x="4" y="3"/>
                      <a:pt x="4" y="3"/>
                      <a:pt x="3" y="4"/>
                    </a:cubicBezTo>
                    <a:cubicBezTo>
                      <a:pt x="3" y="4"/>
                      <a:pt x="2" y="4"/>
                      <a:pt x="2" y="5"/>
                    </a:cubicBezTo>
                    <a:cubicBezTo>
                      <a:pt x="2" y="5"/>
                      <a:pt x="1" y="6"/>
                      <a:pt x="1" y="6"/>
                    </a:cubicBezTo>
                    <a:cubicBezTo>
                      <a:pt x="1" y="6"/>
                      <a:pt x="2" y="6"/>
                      <a:pt x="2" y="6"/>
                    </a:cubicBezTo>
                    <a:cubicBezTo>
                      <a:pt x="3" y="6"/>
                      <a:pt x="3" y="6"/>
                      <a:pt x="3" y="6"/>
                    </a:cubicBezTo>
                    <a:cubicBezTo>
                      <a:pt x="4" y="6"/>
                      <a:pt x="4" y="6"/>
                      <a:pt x="4" y="7"/>
                    </a:cubicBezTo>
                    <a:cubicBezTo>
                      <a:pt x="5" y="7"/>
                      <a:pt x="5" y="7"/>
                      <a:pt x="5" y="7"/>
                    </a:cubicBezTo>
                    <a:cubicBezTo>
                      <a:pt x="5" y="7"/>
                      <a:pt x="4" y="7"/>
                      <a:pt x="4" y="7"/>
                    </a:cubicBezTo>
                    <a:cubicBezTo>
                      <a:pt x="3" y="7"/>
                      <a:pt x="3" y="7"/>
                      <a:pt x="2" y="7"/>
                    </a:cubicBezTo>
                    <a:cubicBezTo>
                      <a:pt x="2" y="7"/>
                      <a:pt x="2" y="7"/>
                      <a:pt x="1" y="7"/>
                    </a:cubicBezTo>
                    <a:cubicBezTo>
                      <a:pt x="1" y="7"/>
                      <a:pt x="0" y="7"/>
                      <a:pt x="0" y="8"/>
                    </a:cubicBezTo>
                    <a:cubicBezTo>
                      <a:pt x="0" y="8"/>
                      <a:pt x="1" y="8"/>
                      <a:pt x="1" y="8"/>
                    </a:cubicBezTo>
                    <a:cubicBezTo>
                      <a:pt x="1" y="9"/>
                      <a:pt x="1" y="9"/>
                      <a:pt x="1" y="9"/>
                    </a:cubicBezTo>
                    <a:cubicBezTo>
                      <a:pt x="2" y="9"/>
                      <a:pt x="2" y="9"/>
                      <a:pt x="2" y="9"/>
                    </a:cubicBezTo>
                    <a:cubicBezTo>
                      <a:pt x="3" y="9"/>
                      <a:pt x="3" y="9"/>
                      <a:pt x="4" y="9"/>
                    </a:cubicBezTo>
                    <a:cubicBezTo>
                      <a:pt x="4" y="9"/>
                      <a:pt x="4" y="9"/>
                      <a:pt x="4" y="9"/>
                    </a:cubicBezTo>
                    <a:cubicBezTo>
                      <a:pt x="5" y="9"/>
                      <a:pt x="5" y="9"/>
                      <a:pt x="5" y="9"/>
                    </a:cubicBezTo>
                    <a:cubicBezTo>
                      <a:pt x="6" y="9"/>
                      <a:pt x="6" y="9"/>
                      <a:pt x="6" y="10"/>
                    </a:cubicBezTo>
                    <a:cubicBezTo>
                      <a:pt x="7" y="10"/>
                      <a:pt x="7" y="9"/>
                      <a:pt x="8" y="9"/>
                    </a:cubicBezTo>
                    <a:cubicBezTo>
                      <a:pt x="8" y="9"/>
                      <a:pt x="9" y="9"/>
                      <a:pt x="9" y="10"/>
                    </a:cubicBezTo>
                    <a:cubicBezTo>
                      <a:pt x="9" y="10"/>
                      <a:pt x="10" y="10"/>
                      <a:pt x="10" y="10"/>
                    </a:cubicBezTo>
                    <a:cubicBezTo>
                      <a:pt x="11" y="10"/>
                      <a:pt x="11" y="10"/>
                      <a:pt x="11" y="10"/>
                    </a:cubicBezTo>
                    <a:cubicBezTo>
                      <a:pt x="11" y="10"/>
                      <a:pt x="12" y="10"/>
                      <a:pt x="12" y="10"/>
                    </a:cubicBezTo>
                    <a:cubicBezTo>
                      <a:pt x="12" y="10"/>
                      <a:pt x="13" y="10"/>
                      <a:pt x="13" y="10"/>
                    </a:cubicBezTo>
                    <a:cubicBezTo>
                      <a:pt x="14" y="10"/>
                      <a:pt x="14" y="10"/>
                      <a:pt x="14" y="10"/>
                    </a:cubicBezTo>
                    <a:cubicBezTo>
                      <a:pt x="15" y="10"/>
                      <a:pt x="15" y="10"/>
                      <a:pt x="16" y="10"/>
                    </a:cubicBezTo>
                    <a:cubicBezTo>
                      <a:pt x="16" y="10"/>
                      <a:pt x="16" y="10"/>
                      <a:pt x="17" y="10"/>
                    </a:cubicBezTo>
                    <a:cubicBezTo>
                      <a:pt x="17" y="10"/>
                      <a:pt x="17" y="10"/>
                      <a:pt x="18" y="10"/>
                    </a:cubicBezTo>
                    <a:cubicBezTo>
                      <a:pt x="18" y="10"/>
                      <a:pt x="18" y="10"/>
                      <a:pt x="19" y="9"/>
                    </a:cubicBezTo>
                    <a:cubicBezTo>
                      <a:pt x="19" y="9"/>
                      <a:pt x="18" y="9"/>
                      <a:pt x="18" y="9"/>
                    </a:cubicBezTo>
                    <a:cubicBezTo>
                      <a:pt x="19" y="8"/>
                      <a:pt x="19" y="8"/>
                      <a:pt x="19" y="9"/>
                    </a:cubicBezTo>
                    <a:cubicBezTo>
                      <a:pt x="20" y="9"/>
                      <a:pt x="20" y="9"/>
                      <a:pt x="20" y="9"/>
                    </a:cubicBezTo>
                    <a:cubicBezTo>
                      <a:pt x="20" y="10"/>
                      <a:pt x="20" y="10"/>
                      <a:pt x="20" y="10"/>
                    </a:cubicBezTo>
                    <a:cubicBezTo>
                      <a:pt x="21" y="10"/>
                      <a:pt x="21" y="11"/>
                      <a:pt x="21" y="11"/>
                    </a:cubicBezTo>
                    <a:cubicBezTo>
                      <a:pt x="22" y="11"/>
                      <a:pt x="23" y="11"/>
                      <a:pt x="23" y="11"/>
                    </a:cubicBezTo>
                    <a:cubicBezTo>
                      <a:pt x="22" y="12"/>
                      <a:pt x="22" y="11"/>
                      <a:pt x="22" y="12"/>
                    </a:cubicBezTo>
                    <a:cubicBezTo>
                      <a:pt x="21" y="12"/>
                      <a:pt x="21" y="12"/>
                      <a:pt x="21" y="12"/>
                    </a:cubicBezTo>
                    <a:cubicBezTo>
                      <a:pt x="20" y="12"/>
                      <a:pt x="20" y="12"/>
                      <a:pt x="20" y="13"/>
                    </a:cubicBezTo>
                    <a:cubicBezTo>
                      <a:pt x="20" y="13"/>
                      <a:pt x="20" y="13"/>
                      <a:pt x="20" y="13"/>
                    </a:cubicBezTo>
                    <a:cubicBezTo>
                      <a:pt x="21" y="14"/>
                      <a:pt x="21" y="13"/>
                      <a:pt x="22" y="13"/>
                    </a:cubicBezTo>
                    <a:cubicBezTo>
                      <a:pt x="22" y="13"/>
                      <a:pt x="22" y="13"/>
                      <a:pt x="23" y="13"/>
                    </a:cubicBezTo>
                    <a:cubicBezTo>
                      <a:pt x="23" y="13"/>
                      <a:pt x="23" y="12"/>
                      <a:pt x="23" y="12"/>
                    </a:cubicBezTo>
                    <a:cubicBezTo>
                      <a:pt x="24" y="12"/>
                      <a:pt x="24" y="13"/>
                      <a:pt x="24" y="13"/>
                    </a:cubicBezTo>
                    <a:cubicBezTo>
                      <a:pt x="24" y="13"/>
                      <a:pt x="25" y="13"/>
                      <a:pt x="25" y="14"/>
                    </a:cubicBezTo>
                    <a:cubicBezTo>
                      <a:pt x="25" y="14"/>
                      <a:pt x="26" y="14"/>
                      <a:pt x="26" y="14"/>
                    </a:cubicBezTo>
                    <a:cubicBezTo>
                      <a:pt x="26" y="14"/>
                      <a:pt x="26" y="14"/>
                      <a:pt x="26" y="14"/>
                    </a:cubicBezTo>
                    <a:cubicBezTo>
                      <a:pt x="26" y="15"/>
                      <a:pt x="26" y="15"/>
                      <a:pt x="27" y="15"/>
                    </a:cubicBezTo>
                    <a:cubicBezTo>
                      <a:pt x="27" y="15"/>
                      <a:pt x="27" y="15"/>
                      <a:pt x="27" y="16"/>
                    </a:cubicBezTo>
                    <a:cubicBezTo>
                      <a:pt x="26" y="16"/>
                      <a:pt x="26" y="17"/>
                      <a:pt x="26" y="17"/>
                    </a:cubicBezTo>
                    <a:cubicBezTo>
                      <a:pt x="26" y="17"/>
                      <a:pt x="26" y="17"/>
                      <a:pt x="25" y="17"/>
                    </a:cubicBezTo>
                    <a:cubicBezTo>
                      <a:pt x="25" y="17"/>
                      <a:pt x="25" y="17"/>
                      <a:pt x="25" y="17"/>
                    </a:cubicBezTo>
                    <a:cubicBezTo>
                      <a:pt x="25" y="18"/>
                      <a:pt x="24" y="18"/>
                      <a:pt x="24" y="18"/>
                    </a:cubicBezTo>
                    <a:cubicBezTo>
                      <a:pt x="24" y="18"/>
                      <a:pt x="24" y="17"/>
                      <a:pt x="23" y="18"/>
                    </a:cubicBezTo>
                    <a:cubicBezTo>
                      <a:pt x="23" y="18"/>
                      <a:pt x="23" y="18"/>
                      <a:pt x="23" y="18"/>
                    </a:cubicBezTo>
                    <a:cubicBezTo>
                      <a:pt x="23" y="18"/>
                      <a:pt x="22" y="19"/>
                      <a:pt x="22" y="19"/>
                    </a:cubicBezTo>
                    <a:cubicBezTo>
                      <a:pt x="22" y="19"/>
                      <a:pt x="22" y="19"/>
                      <a:pt x="21" y="19"/>
                    </a:cubicBezTo>
                    <a:cubicBezTo>
                      <a:pt x="21" y="19"/>
                      <a:pt x="21" y="19"/>
                      <a:pt x="21" y="19"/>
                    </a:cubicBezTo>
                    <a:cubicBezTo>
                      <a:pt x="20" y="20"/>
                      <a:pt x="21" y="20"/>
                      <a:pt x="21" y="20"/>
                    </a:cubicBezTo>
                    <a:cubicBezTo>
                      <a:pt x="21" y="20"/>
                      <a:pt x="21" y="20"/>
                      <a:pt x="21" y="21"/>
                    </a:cubicBezTo>
                    <a:cubicBezTo>
                      <a:pt x="21" y="21"/>
                      <a:pt x="21" y="21"/>
                      <a:pt x="20" y="21"/>
                    </a:cubicBezTo>
                    <a:cubicBezTo>
                      <a:pt x="20" y="21"/>
                      <a:pt x="20" y="21"/>
                      <a:pt x="19" y="21"/>
                    </a:cubicBezTo>
                    <a:cubicBezTo>
                      <a:pt x="19" y="21"/>
                      <a:pt x="19" y="21"/>
                      <a:pt x="18" y="21"/>
                    </a:cubicBezTo>
                    <a:cubicBezTo>
                      <a:pt x="18" y="21"/>
                      <a:pt x="18" y="22"/>
                      <a:pt x="17" y="22"/>
                    </a:cubicBezTo>
                    <a:cubicBezTo>
                      <a:pt x="17" y="22"/>
                      <a:pt x="17" y="21"/>
                      <a:pt x="16" y="21"/>
                    </a:cubicBezTo>
                    <a:cubicBezTo>
                      <a:pt x="16" y="21"/>
                      <a:pt x="16" y="21"/>
                      <a:pt x="15" y="21"/>
                    </a:cubicBezTo>
                    <a:cubicBezTo>
                      <a:pt x="15" y="21"/>
                      <a:pt x="15" y="21"/>
                      <a:pt x="14" y="21"/>
                    </a:cubicBezTo>
                    <a:cubicBezTo>
                      <a:pt x="14" y="21"/>
                      <a:pt x="14" y="21"/>
                      <a:pt x="14" y="21"/>
                    </a:cubicBezTo>
                    <a:cubicBezTo>
                      <a:pt x="13" y="21"/>
                      <a:pt x="13" y="21"/>
                      <a:pt x="13" y="22"/>
                    </a:cubicBezTo>
                    <a:cubicBezTo>
                      <a:pt x="13" y="22"/>
                      <a:pt x="12" y="22"/>
                      <a:pt x="12" y="22"/>
                    </a:cubicBezTo>
                    <a:cubicBezTo>
                      <a:pt x="12" y="22"/>
                      <a:pt x="12" y="22"/>
                      <a:pt x="11" y="22"/>
                    </a:cubicBezTo>
                    <a:cubicBezTo>
                      <a:pt x="11" y="22"/>
                      <a:pt x="11" y="22"/>
                      <a:pt x="11" y="23"/>
                    </a:cubicBezTo>
                    <a:cubicBezTo>
                      <a:pt x="11" y="23"/>
                      <a:pt x="11" y="23"/>
                      <a:pt x="11" y="23"/>
                    </a:cubicBezTo>
                    <a:cubicBezTo>
                      <a:pt x="11" y="24"/>
                      <a:pt x="11" y="24"/>
                      <a:pt x="11" y="24"/>
                    </a:cubicBezTo>
                    <a:cubicBezTo>
                      <a:pt x="12" y="25"/>
                      <a:pt x="12" y="24"/>
                      <a:pt x="13" y="24"/>
                    </a:cubicBezTo>
                    <a:cubicBezTo>
                      <a:pt x="14" y="24"/>
                      <a:pt x="14" y="24"/>
                      <a:pt x="14" y="24"/>
                    </a:cubicBezTo>
                    <a:cubicBezTo>
                      <a:pt x="15" y="24"/>
                      <a:pt x="15" y="24"/>
                      <a:pt x="15" y="24"/>
                    </a:cubicBezTo>
                    <a:cubicBezTo>
                      <a:pt x="15" y="24"/>
                      <a:pt x="16" y="23"/>
                      <a:pt x="16" y="23"/>
                    </a:cubicBezTo>
                    <a:cubicBezTo>
                      <a:pt x="16" y="23"/>
                      <a:pt x="16" y="24"/>
                      <a:pt x="17" y="24"/>
                    </a:cubicBezTo>
                    <a:cubicBezTo>
                      <a:pt x="17" y="24"/>
                      <a:pt x="17" y="24"/>
                      <a:pt x="17" y="24"/>
                    </a:cubicBezTo>
                    <a:cubicBezTo>
                      <a:pt x="18" y="23"/>
                      <a:pt x="18" y="24"/>
                      <a:pt x="19" y="24"/>
                    </a:cubicBezTo>
                    <a:cubicBezTo>
                      <a:pt x="19" y="24"/>
                      <a:pt x="19" y="24"/>
                      <a:pt x="20" y="24"/>
                    </a:cubicBezTo>
                    <a:cubicBezTo>
                      <a:pt x="20" y="23"/>
                      <a:pt x="20" y="23"/>
                      <a:pt x="20" y="23"/>
                    </a:cubicBezTo>
                    <a:cubicBezTo>
                      <a:pt x="21" y="23"/>
                      <a:pt x="20" y="24"/>
                      <a:pt x="20" y="24"/>
                    </a:cubicBezTo>
                    <a:cubicBezTo>
                      <a:pt x="20" y="25"/>
                      <a:pt x="21" y="25"/>
                      <a:pt x="21" y="25"/>
                    </a:cubicBezTo>
                    <a:cubicBezTo>
                      <a:pt x="21" y="25"/>
                      <a:pt x="21" y="25"/>
                      <a:pt x="22" y="25"/>
                    </a:cubicBezTo>
                    <a:cubicBezTo>
                      <a:pt x="22" y="25"/>
                      <a:pt x="23" y="25"/>
                      <a:pt x="23" y="26"/>
                    </a:cubicBezTo>
                    <a:cubicBezTo>
                      <a:pt x="23" y="26"/>
                      <a:pt x="23" y="26"/>
                      <a:pt x="23" y="26"/>
                    </a:cubicBezTo>
                    <a:cubicBezTo>
                      <a:pt x="22" y="26"/>
                      <a:pt x="22" y="26"/>
                      <a:pt x="22" y="26"/>
                    </a:cubicBezTo>
                    <a:cubicBezTo>
                      <a:pt x="21" y="26"/>
                      <a:pt x="21" y="27"/>
                      <a:pt x="21" y="27"/>
                    </a:cubicBezTo>
                    <a:cubicBezTo>
                      <a:pt x="21" y="28"/>
                      <a:pt x="22" y="27"/>
                      <a:pt x="23" y="27"/>
                    </a:cubicBezTo>
                    <a:cubicBezTo>
                      <a:pt x="23" y="27"/>
                      <a:pt x="23" y="27"/>
                      <a:pt x="24" y="28"/>
                    </a:cubicBezTo>
                    <a:cubicBezTo>
                      <a:pt x="24" y="28"/>
                      <a:pt x="24" y="27"/>
                      <a:pt x="25" y="28"/>
                    </a:cubicBezTo>
                    <a:cubicBezTo>
                      <a:pt x="25" y="28"/>
                      <a:pt x="25" y="28"/>
                      <a:pt x="25" y="29"/>
                    </a:cubicBezTo>
                    <a:cubicBezTo>
                      <a:pt x="25" y="29"/>
                      <a:pt x="26" y="29"/>
                      <a:pt x="27" y="29"/>
                    </a:cubicBezTo>
                    <a:cubicBezTo>
                      <a:pt x="27" y="29"/>
                      <a:pt x="27" y="29"/>
                      <a:pt x="28" y="29"/>
                    </a:cubicBezTo>
                    <a:cubicBezTo>
                      <a:pt x="28" y="29"/>
                      <a:pt x="28" y="29"/>
                      <a:pt x="29" y="29"/>
                    </a:cubicBezTo>
                    <a:cubicBezTo>
                      <a:pt x="29" y="29"/>
                      <a:pt x="29" y="30"/>
                      <a:pt x="29" y="30"/>
                    </a:cubicBezTo>
                    <a:cubicBezTo>
                      <a:pt x="30" y="30"/>
                      <a:pt x="30" y="30"/>
                      <a:pt x="31" y="30"/>
                    </a:cubicBezTo>
                    <a:cubicBezTo>
                      <a:pt x="31" y="30"/>
                      <a:pt x="31" y="30"/>
                      <a:pt x="31" y="30"/>
                    </a:cubicBezTo>
                    <a:cubicBezTo>
                      <a:pt x="32" y="29"/>
                      <a:pt x="31" y="29"/>
                      <a:pt x="31" y="29"/>
                    </a:cubicBezTo>
                    <a:cubicBezTo>
                      <a:pt x="31" y="28"/>
                      <a:pt x="31" y="28"/>
                      <a:pt x="31" y="28"/>
                    </a:cubicBezTo>
                    <a:cubicBezTo>
                      <a:pt x="30" y="28"/>
                      <a:pt x="30" y="28"/>
                      <a:pt x="30" y="27"/>
                    </a:cubicBezTo>
                    <a:cubicBezTo>
                      <a:pt x="30" y="27"/>
                      <a:pt x="29" y="27"/>
                      <a:pt x="29" y="27"/>
                    </a:cubicBezTo>
                    <a:cubicBezTo>
                      <a:pt x="29" y="27"/>
                      <a:pt x="29" y="27"/>
                      <a:pt x="28" y="26"/>
                    </a:cubicBezTo>
                    <a:cubicBezTo>
                      <a:pt x="28" y="26"/>
                      <a:pt x="28" y="26"/>
                      <a:pt x="28" y="26"/>
                    </a:cubicBezTo>
                    <a:cubicBezTo>
                      <a:pt x="28" y="26"/>
                      <a:pt x="28" y="25"/>
                      <a:pt x="28" y="25"/>
                    </a:cubicBezTo>
                    <a:cubicBezTo>
                      <a:pt x="28" y="25"/>
                      <a:pt x="29" y="26"/>
                      <a:pt x="29" y="26"/>
                    </a:cubicBezTo>
                    <a:cubicBezTo>
                      <a:pt x="30" y="26"/>
                      <a:pt x="30" y="26"/>
                      <a:pt x="30" y="26"/>
                    </a:cubicBezTo>
                    <a:cubicBezTo>
                      <a:pt x="31" y="26"/>
                      <a:pt x="31" y="27"/>
                      <a:pt x="31" y="27"/>
                    </a:cubicBezTo>
                    <a:cubicBezTo>
                      <a:pt x="31" y="27"/>
                      <a:pt x="32" y="27"/>
                      <a:pt x="32" y="28"/>
                    </a:cubicBezTo>
                    <a:cubicBezTo>
                      <a:pt x="32" y="28"/>
                      <a:pt x="32" y="27"/>
                      <a:pt x="33" y="27"/>
                    </a:cubicBezTo>
                    <a:cubicBezTo>
                      <a:pt x="33" y="27"/>
                      <a:pt x="33" y="29"/>
                      <a:pt x="34" y="28"/>
                    </a:cubicBezTo>
                    <a:cubicBezTo>
                      <a:pt x="34" y="28"/>
                      <a:pt x="34" y="28"/>
                      <a:pt x="34" y="27"/>
                    </a:cubicBezTo>
                    <a:cubicBezTo>
                      <a:pt x="34" y="27"/>
                      <a:pt x="34" y="27"/>
                      <a:pt x="35" y="27"/>
                    </a:cubicBezTo>
                    <a:cubicBezTo>
                      <a:pt x="35" y="27"/>
                      <a:pt x="34" y="26"/>
                      <a:pt x="35" y="26"/>
                    </a:cubicBezTo>
                    <a:cubicBezTo>
                      <a:pt x="35" y="26"/>
                      <a:pt x="36" y="26"/>
                      <a:pt x="36" y="26"/>
                    </a:cubicBezTo>
                    <a:cubicBezTo>
                      <a:pt x="36" y="26"/>
                      <a:pt x="36" y="25"/>
                      <a:pt x="36" y="25"/>
                    </a:cubicBezTo>
                    <a:cubicBezTo>
                      <a:pt x="36" y="25"/>
                      <a:pt x="36" y="25"/>
                      <a:pt x="36" y="24"/>
                    </a:cubicBezTo>
                    <a:cubicBezTo>
                      <a:pt x="36" y="24"/>
                      <a:pt x="36" y="24"/>
                      <a:pt x="36" y="24"/>
                    </a:cubicBezTo>
                    <a:cubicBezTo>
                      <a:pt x="36" y="23"/>
                      <a:pt x="36" y="23"/>
                      <a:pt x="36" y="23"/>
                    </a:cubicBezTo>
                    <a:cubicBezTo>
                      <a:pt x="35" y="22"/>
                      <a:pt x="35" y="22"/>
                      <a:pt x="35" y="22"/>
                    </a:cubicBezTo>
                    <a:cubicBezTo>
                      <a:pt x="34" y="22"/>
                      <a:pt x="34" y="22"/>
                      <a:pt x="34" y="22"/>
                    </a:cubicBezTo>
                    <a:cubicBezTo>
                      <a:pt x="33" y="22"/>
                      <a:pt x="33" y="21"/>
                      <a:pt x="33" y="21"/>
                    </a:cubicBezTo>
                    <a:cubicBezTo>
                      <a:pt x="33" y="21"/>
                      <a:pt x="33" y="20"/>
                      <a:pt x="33" y="20"/>
                    </a:cubicBezTo>
                    <a:cubicBezTo>
                      <a:pt x="33" y="20"/>
                      <a:pt x="33" y="19"/>
                      <a:pt x="33" y="19"/>
                    </a:cubicBezTo>
                    <a:cubicBezTo>
                      <a:pt x="33" y="19"/>
                      <a:pt x="33" y="19"/>
                      <a:pt x="34" y="19"/>
                    </a:cubicBezTo>
                    <a:cubicBezTo>
                      <a:pt x="34" y="19"/>
                      <a:pt x="34" y="18"/>
                      <a:pt x="34" y="18"/>
                    </a:cubicBezTo>
                    <a:cubicBezTo>
                      <a:pt x="34" y="18"/>
                      <a:pt x="34" y="18"/>
                      <a:pt x="34" y="18"/>
                    </a:cubicBezTo>
                    <a:cubicBezTo>
                      <a:pt x="35" y="18"/>
                      <a:pt x="35" y="18"/>
                      <a:pt x="36" y="19"/>
                    </a:cubicBezTo>
                    <a:cubicBezTo>
                      <a:pt x="36" y="19"/>
                      <a:pt x="36" y="19"/>
                      <a:pt x="37" y="19"/>
                    </a:cubicBezTo>
                    <a:cubicBezTo>
                      <a:pt x="37" y="20"/>
                      <a:pt x="37" y="20"/>
                      <a:pt x="37" y="20"/>
                    </a:cubicBezTo>
                    <a:cubicBezTo>
                      <a:pt x="37" y="20"/>
                      <a:pt x="37" y="21"/>
                      <a:pt x="38" y="21"/>
                    </a:cubicBezTo>
                    <a:cubicBezTo>
                      <a:pt x="38" y="21"/>
                      <a:pt x="38" y="21"/>
                      <a:pt x="38" y="22"/>
                    </a:cubicBezTo>
                    <a:cubicBezTo>
                      <a:pt x="38" y="22"/>
                      <a:pt x="39" y="22"/>
                      <a:pt x="39" y="22"/>
                    </a:cubicBezTo>
                    <a:cubicBezTo>
                      <a:pt x="40" y="22"/>
                      <a:pt x="40" y="22"/>
                      <a:pt x="40" y="22"/>
                    </a:cubicBezTo>
                    <a:cubicBezTo>
                      <a:pt x="41" y="21"/>
                      <a:pt x="41" y="21"/>
                      <a:pt x="41" y="21"/>
                    </a:cubicBezTo>
                    <a:cubicBezTo>
                      <a:pt x="41" y="20"/>
                      <a:pt x="41" y="20"/>
                      <a:pt x="42" y="20"/>
                    </a:cubicBezTo>
                    <a:cubicBezTo>
                      <a:pt x="42" y="20"/>
                      <a:pt x="42" y="21"/>
                      <a:pt x="43" y="21"/>
                    </a:cubicBezTo>
                    <a:cubicBezTo>
                      <a:pt x="43" y="21"/>
                      <a:pt x="43" y="20"/>
                      <a:pt x="43" y="20"/>
                    </a:cubicBezTo>
                    <a:cubicBezTo>
                      <a:pt x="44" y="20"/>
                      <a:pt x="44" y="20"/>
                      <a:pt x="44" y="19"/>
                    </a:cubicBezTo>
                    <a:cubicBezTo>
                      <a:pt x="45" y="19"/>
                      <a:pt x="44" y="19"/>
                      <a:pt x="45" y="19"/>
                    </a:cubicBezTo>
                    <a:cubicBezTo>
                      <a:pt x="45" y="18"/>
                      <a:pt x="45" y="19"/>
                      <a:pt x="45" y="19"/>
                    </a:cubicBezTo>
                    <a:cubicBezTo>
                      <a:pt x="46" y="19"/>
                      <a:pt x="46" y="19"/>
                      <a:pt x="46" y="18"/>
                    </a:cubicBezTo>
                    <a:cubicBezTo>
                      <a:pt x="46" y="18"/>
                      <a:pt x="46" y="18"/>
                      <a:pt x="46" y="18"/>
                    </a:cubicBezTo>
                    <a:cubicBezTo>
                      <a:pt x="46" y="17"/>
                      <a:pt x="46" y="17"/>
                      <a:pt x="46" y="1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0" name="Google Shape;990;p25"/>
              <p:cNvSpPr/>
              <p:nvPr/>
            </p:nvSpPr>
            <p:spPr>
              <a:xfrm>
                <a:off x="2487614" y="1173164"/>
                <a:ext cx="33338" cy="22225"/>
              </a:xfrm>
              <a:custGeom>
                <a:rect b="b" l="l" r="r" t="t"/>
                <a:pathLst>
                  <a:path extrusionOk="0" h="2" w="3">
                    <a:moveTo>
                      <a:pt x="2" y="0"/>
                    </a:moveTo>
                    <a:cubicBezTo>
                      <a:pt x="1" y="0"/>
                      <a:pt x="1" y="0"/>
                      <a:pt x="1" y="0"/>
                    </a:cubicBezTo>
                    <a:cubicBezTo>
                      <a:pt x="1" y="0"/>
                      <a:pt x="0" y="0"/>
                      <a:pt x="0" y="1"/>
                    </a:cubicBezTo>
                    <a:cubicBezTo>
                      <a:pt x="0" y="1"/>
                      <a:pt x="0" y="1"/>
                      <a:pt x="0" y="1"/>
                    </a:cubicBezTo>
                    <a:cubicBezTo>
                      <a:pt x="0" y="2"/>
                      <a:pt x="0" y="2"/>
                      <a:pt x="1" y="2"/>
                    </a:cubicBezTo>
                    <a:cubicBezTo>
                      <a:pt x="1" y="2"/>
                      <a:pt x="1" y="1"/>
                      <a:pt x="1" y="1"/>
                    </a:cubicBezTo>
                    <a:cubicBezTo>
                      <a:pt x="2" y="1"/>
                      <a:pt x="2" y="1"/>
                      <a:pt x="2" y="1"/>
                    </a:cubicBezTo>
                    <a:cubicBezTo>
                      <a:pt x="2" y="1"/>
                      <a:pt x="3" y="0"/>
                      <a:pt x="2" y="0"/>
                    </a:cubicBezTo>
                    <a:cubicBezTo>
                      <a:pt x="2"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1" name="Google Shape;991;p25"/>
              <p:cNvSpPr/>
              <p:nvPr/>
            </p:nvSpPr>
            <p:spPr>
              <a:xfrm>
                <a:off x="2779714" y="1476376"/>
                <a:ext cx="173038" cy="161925"/>
              </a:xfrm>
              <a:custGeom>
                <a:rect b="b" l="l" r="r" t="t"/>
                <a:pathLst>
                  <a:path extrusionOk="0" h="15" w="16">
                    <a:moveTo>
                      <a:pt x="15" y="11"/>
                    </a:moveTo>
                    <a:cubicBezTo>
                      <a:pt x="14" y="11"/>
                      <a:pt x="14" y="12"/>
                      <a:pt x="14" y="11"/>
                    </a:cubicBezTo>
                    <a:cubicBezTo>
                      <a:pt x="14" y="11"/>
                      <a:pt x="14" y="11"/>
                      <a:pt x="14" y="11"/>
                    </a:cubicBezTo>
                    <a:cubicBezTo>
                      <a:pt x="14" y="10"/>
                      <a:pt x="14" y="10"/>
                      <a:pt x="14" y="10"/>
                    </a:cubicBezTo>
                    <a:cubicBezTo>
                      <a:pt x="14" y="10"/>
                      <a:pt x="15" y="10"/>
                      <a:pt x="14" y="9"/>
                    </a:cubicBezTo>
                    <a:cubicBezTo>
                      <a:pt x="14" y="9"/>
                      <a:pt x="14" y="9"/>
                      <a:pt x="14" y="9"/>
                    </a:cubicBezTo>
                    <a:cubicBezTo>
                      <a:pt x="14" y="9"/>
                      <a:pt x="14" y="8"/>
                      <a:pt x="14" y="8"/>
                    </a:cubicBezTo>
                    <a:cubicBezTo>
                      <a:pt x="14" y="8"/>
                      <a:pt x="15" y="8"/>
                      <a:pt x="15" y="7"/>
                    </a:cubicBezTo>
                    <a:cubicBezTo>
                      <a:pt x="15" y="7"/>
                      <a:pt x="14" y="7"/>
                      <a:pt x="14" y="6"/>
                    </a:cubicBezTo>
                    <a:cubicBezTo>
                      <a:pt x="14" y="6"/>
                      <a:pt x="14" y="6"/>
                      <a:pt x="14" y="6"/>
                    </a:cubicBezTo>
                    <a:cubicBezTo>
                      <a:pt x="14" y="6"/>
                      <a:pt x="14" y="6"/>
                      <a:pt x="13" y="6"/>
                    </a:cubicBezTo>
                    <a:cubicBezTo>
                      <a:pt x="13" y="6"/>
                      <a:pt x="13" y="6"/>
                      <a:pt x="13" y="6"/>
                    </a:cubicBezTo>
                    <a:cubicBezTo>
                      <a:pt x="13" y="6"/>
                      <a:pt x="13" y="6"/>
                      <a:pt x="13" y="6"/>
                    </a:cubicBezTo>
                    <a:cubicBezTo>
                      <a:pt x="12" y="6"/>
                      <a:pt x="12" y="6"/>
                      <a:pt x="12" y="6"/>
                    </a:cubicBezTo>
                    <a:cubicBezTo>
                      <a:pt x="12" y="7"/>
                      <a:pt x="11" y="7"/>
                      <a:pt x="11" y="7"/>
                    </a:cubicBezTo>
                    <a:cubicBezTo>
                      <a:pt x="11" y="6"/>
                      <a:pt x="11" y="6"/>
                      <a:pt x="10" y="6"/>
                    </a:cubicBezTo>
                    <a:cubicBezTo>
                      <a:pt x="10" y="5"/>
                      <a:pt x="11" y="5"/>
                      <a:pt x="10" y="5"/>
                    </a:cubicBezTo>
                    <a:cubicBezTo>
                      <a:pt x="10" y="5"/>
                      <a:pt x="10" y="5"/>
                      <a:pt x="10" y="5"/>
                    </a:cubicBezTo>
                    <a:cubicBezTo>
                      <a:pt x="10" y="5"/>
                      <a:pt x="9" y="5"/>
                      <a:pt x="9" y="5"/>
                    </a:cubicBezTo>
                    <a:cubicBezTo>
                      <a:pt x="9" y="5"/>
                      <a:pt x="9" y="5"/>
                      <a:pt x="9" y="4"/>
                    </a:cubicBezTo>
                    <a:cubicBezTo>
                      <a:pt x="9" y="4"/>
                      <a:pt x="10" y="4"/>
                      <a:pt x="10" y="3"/>
                    </a:cubicBezTo>
                    <a:cubicBezTo>
                      <a:pt x="10" y="3"/>
                      <a:pt x="11" y="3"/>
                      <a:pt x="11" y="2"/>
                    </a:cubicBezTo>
                    <a:cubicBezTo>
                      <a:pt x="11" y="2"/>
                      <a:pt x="12" y="2"/>
                      <a:pt x="12" y="2"/>
                    </a:cubicBezTo>
                    <a:cubicBezTo>
                      <a:pt x="12" y="1"/>
                      <a:pt x="12" y="1"/>
                      <a:pt x="12" y="1"/>
                    </a:cubicBezTo>
                    <a:cubicBezTo>
                      <a:pt x="12" y="0"/>
                      <a:pt x="11" y="1"/>
                      <a:pt x="11" y="1"/>
                    </a:cubicBezTo>
                    <a:cubicBezTo>
                      <a:pt x="11" y="1"/>
                      <a:pt x="10" y="1"/>
                      <a:pt x="10" y="1"/>
                    </a:cubicBezTo>
                    <a:cubicBezTo>
                      <a:pt x="9" y="1"/>
                      <a:pt x="9" y="2"/>
                      <a:pt x="9" y="2"/>
                    </a:cubicBezTo>
                    <a:cubicBezTo>
                      <a:pt x="8" y="2"/>
                      <a:pt x="8" y="2"/>
                      <a:pt x="8" y="3"/>
                    </a:cubicBezTo>
                    <a:cubicBezTo>
                      <a:pt x="7" y="3"/>
                      <a:pt x="7" y="3"/>
                      <a:pt x="7" y="4"/>
                    </a:cubicBezTo>
                    <a:cubicBezTo>
                      <a:pt x="7" y="4"/>
                      <a:pt x="6" y="4"/>
                      <a:pt x="6" y="5"/>
                    </a:cubicBezTo>
                    <a:cubicBezTo>
                      <a:pt x="5" y="5"/>
                      <a:pt x="5" y="6"/>
                      <a:pt x="5" y="6"/>
                    </a:cubicBezTo>
                    <a:cubicBezTo>
                      <a:pt x="4" y="7"/>
                      <a:pt x="4" y="7"/>
                      <a:pt x="4" y="7"/>
                    </a:cubicBezTo>
                    <a:cubicBezTo>
                      <a:pt x="3" y="8"/>
                      <a:pt x="3" y="8"/>
                      <a:pt x="3" y="8"/>
                    </a:cubicBezTo>
                    <a:cubicBezTo>
                      <a:pt x="2" y="8"/>
                      <a:pt x="2" y="8"/>
                      <a:pt x="2" y="8"/>
                    </a:cubicBezTo>
                    <a:cubicBezTo>
                      <a:pt x="2" y="9"/>
                      <a:pt x="2" y="9"/>
                      <a:pt x="2" y="9"/>
                    </a:cubicBezTo>
                    <a:cubicBezTo>
                      <a:pt x="2" y="10"/>
                      <a:pt x="2" y="10"/>
                      <a:pt x="2" y="10"/>
                    </a:cubicBezTo>
                    <a:cubicBezTo>
                      <a:pt x="1" y="11"/>
                      <a:pt x="0" y="10"/>
                      <a:pt x="0" y="11"/>
                    </a:cubicBezTo>
                    <a:cubicBezTo>
                      <a:pt x="0" y="11"/>
                      <a:pt x="0" y="12"/>
                      <a:pt x="0" y="12"/>
                    </a:cubicBezTo>
                    <a:cubicBezTo>
                      <a:pt x="1" y="12"/>
                      <a:pt x="1" y="12"/>
                      <a:pt x="1" y="12"/>
                    </a:cubicBezTo>
                    <a:cubicBezTo>
                      <a:pt x="2" y="12"/>
                      <a:pt x="2" y="12"/>
                      <a:pt x="3" y="12"/>
                    </a:cubicBezTo>
                    <a:cubicBezTo>
                      <a:pt x="3" y="12"/>
                      <a:pt x="4" y="12"/>
                      <a:pt x="4" y="12"/>
                    </a:cubicBezTo>
                    <a:cubicBezTo>
                      <a:pt x="4" y="12"/>
                      <a:pt x="5" y="12"/>
                      <a:pt x="5" y="12"/>
                    </a:cubicBezTo>
                    <a:cubicBezTo>
                      <a:pt x="5" y="12"/>
                      <a:pt x="6" y="12"/>
                      <a:pt x="6" y="12"/>
                    </a:cubicBezTo>
                    <a:cubicBezTo>
                      <a:pt x="7" y="12"/>
                      <a:pt x="7" y="12"/>
                      <a:pt x="7" y="12"/>
                    </a:cubicBezTo>
                    <a:cubicBezTo>
                      <a:pt x="8" y="12"/>
                      <a:pt x="8" y="12"/>
                      <a:pt x="8" y="12"/>
                    </a:cubicBezTo>
                    <a:cubicBezTo>
                      <a:pt x="9" y="12"/>
                      <a:pt x="9" y="12"/>
                      <a:pt x="9" y="12"/>
                    </a:cubicBezTo>
                    <a:cubicBezTo>
                      <a:pt x="9" y="12"/>
                      <a:pt x="9" y="12"/>
                      <a:pt x="9" y="13"/>
                    </a:cubicBezTo>
                    <a:cubicBezTo>
                      <a:pt x="9" y="13"/>
                      <a:pt x="9" y="13"/>
                      <a:pt x="8" y="13"/>
                    </a:cubicBezTo>
                    <a:cubicBezTo>
                      <a:pt x="8" y="13"/>
                      <a:pt x="7" y="13"/>
                      <a:pt x="7" y="13"/>
                    </a:cubicBezTo>
                    <a:cubicBezTo>
                      <a:pt x="7" y="14"/>
                      <a:pt x="8" y="14"/>
                      <a:pt x="8" y="14"/>
                    </a:cubicBezTo>
                    <a:cubicBezTo>
                      <a:pt x="8" y="14"/>
                      <a:pt x="9" y="14"/>
                      <a:pt x="9" y="14"/>
                    </a:cubicBezTo>
                    <a:cubicBezTo>
                      <a:pt x="10" y="14"/>
                      <a:pt x="10" y="14"/>
                      <a:pt x="10" y="13"/>
                    </a:cubicBezTo>
                    <a:cubicBezTo>
                      <a:pt x="10" y="13"/>
                      <a:pt x="10" y="13"/>
                      <a:pt x="11" y="12"/>
                    </a:cubicBezTo>
                    <a:cubicBezTo>
                      <a:pt x="11" y="12"/>
                      <a:pt x="11" y="12"/>
                      <a:pt x="12" y="12"/>
                    </a:cubicBezTo>
                    <a:cubicBezTo>
                      <a:pt x="12" y="12"/>
                      <a:pt x="12" y="12"/>
                      <a:pt x="12" y="12"/>
                    </a:cubicBezTo>
                    <a:cubicBezTo>
                      <a:pt x="12" y="12"/>
                      <a:pt x="12" y="12"/>
                      <a:pt x="12" y="13"/>
                    </a:cubicBezTo>
                    <a:cubicBezTo>
                      <a:pt x="12" y="13"/>
                      <a:pt x="12" y="13"/>
                      <a:pt x="12" y="13"/>
                    </a:cubicBezTo>
                    <a:cubicBezTo>
                      <a:pt x="11" y="13"/>
                      <a:pt x="11" y="14"/>
                      <a:pt x="11" y="14"/>
                    </a:cubicBezTo>
                    <a:cubicBezTo>
                      <a:pt x="12" y="14"/>
                      <a:pt x="12" y="14"/>
                      <a:pt x="12" y="14"/>
                    </a:cubicBezTo>
                    <a:cubicBezTo>
                      <a:pt x="12" y="14"/>
                      <a:pt x="12" y="15"/>
                      <a:pt x="13" y="15"/>
                    </a:cubicBezTo>
                    <a:cubicBezTo>
                      <a:pt x="13" y="15"/>
                      <a:pt x="14" y="15"/>
                      <a:pt x="14" y="14"/>
                    </a:cubicBezTo>
                    <a:cubicBezTo>
                      <a:pt x="14" y="14"/>
                      <a:pt x="14" y="14"/>
                      <a:pt x="14" y="14"/>
                    </a:cubicBezTo>
                    <a:cubicBezTo>
                      <a:pt x="14" y="14"/>
                      <a:pt x="15" y="13"/>
                      <a:pt x="15" y="13"/>
                    </a:cubicBezTo>
                    <a:cubicBezTo>
                      <a:pt x="15" y="13"/>
                      <a:pt x="15" y="13"/>
                      <a:pt x="16" y="12"/>
                    </a:cubicBezTo>
                    <a:cubicBezTo>
                      <a:pt x="16" y="12"/>
                      <a:pt x="16" y="11"/>
                      <a:pt x="16" y="11"/>
                    </a:cubicBezTo>
                    <a:cubicBezTo>
                      <a:pt x="16" y="11"/>
                      <a:pt x="15" y="11"/>
                      <a:pt x="15"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2" name="Google Shape;992;p25"/>
              <p:cNvSpPr/>
              <p:nvPr/>
            </p:nvSpPr>
            <p:spPr>
              <a:xfrm>
                <a:off x="2682876" y="1530351"/>
                <a:ext cx="65088" cy="31750"/>
              </a:xfrm>
              <a:custGeom>
                <a:rect b="b" l="l" r="r" t="t"/>
                <a:pathLst>
                  <a:path extrusionOk="0" h="3" w="6">
                    <a:moveTo>
                      <a:pt x="3" y="3"/>
                    </a:moveTo>
                    <a:cubicBezTo>
                      <a:pt x="4" y="3"/>
                      <a:pt x="4" y="3"/>
                      <a:pt x="4" y="3"/>
                    </a:cubicBezTo>
                    <a:cubicBezTo>
                      <a:pt x="5" y="3"/>
                      <a:pt x="5" y="3"/>
                      <a:pt x="6" y="2"/>
                    </a:cubicBezTo>
                    <a:cubicBezTo>
                      <a:pt x="6" y="2"/>
                      <a:pt x="6" y="2"/>
                      <a:pt x="5" y="1"/>
                    </a:cubicBezTo>
                    <a:cubicBezTo>
                      <a:pt x="5" y="1"/>
                      <a:pt x="5" y="1"/>
                      <a:pt x="4" y="1"/>
                    </a:cubicBezTo>
                    <a:cubicBezTo>
                      <a:pt x="4" y="1"/>
                      <a:pt x="4" y="1"/>
                      <a:pt x="3" y="1"/>
                    </a:cubicBezTo>
                    <a:cubicBezTo>
                      <a:pt x="3" y="1"/>
                      <a:pt x="3" y="0"/>
                      <a:pt x="3" y="0"/>
                    </a:cubicBezTo>
                    <a:cubicBezTo>
                      <a:pt x="2" y="0"/>
                      <a:pt x="2" y="0"/>
                      <a:pt x="1" y="0"/>
                    </a:cubicBezTo>
                    <a:cubicBezTo>
                      <a:pt x="1" y="0"/>
                      <a:pt x="0" y="0"/>
                      <a:pt x="0" y="0"/>
                    </a:cubicBezTo>
                    <a:cubicBezTo>
                      <a:pt x="0" y="0"/>
                      <a:pt x="0" y="1"/>
                      <a:pt x="0" y="1"/>
                    </a:cubicBezTo>
                    <a:cubicBezTo>
                      <a:pt x="0" y="1"/>
                      <a:pt x="0" y="1"/>
                      <a:pt x="1" y="1"/>
                    </a:cubicBezTo>
                    <a:cubicBezTo>
                      <a:pt x="1" y="1"/>
                      <a:pt x="1" y="1"/>
                      <a:pt x="1" y="1"/>
                    </a:cubicBezTo>
                    <a:cubicBezTo>
                      <a:pt x="2" y="2"/>
                      <a:pt x="2" y="2"/>
                      <a:pt x="2" y="2"/>
                    </a:cubicBezTo>
                    <a:cubicBezTo>
                      <a:pt x="2" y="3"/>
                      <a:pt x="3" y="3"/>
                      <a:pt x="3" y="3"/>
                    </a:cubicBezTo>
                    <a:cubicBezTo>
                      <a:pt x="3" y="3"/>
                      <a:pt x="3" y="3"/>
                      <a:pt x="3"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3" name="Google Shape;993;p25"/>
              <p:cNvSpPr/>
              <p:nvPr/>
            </p:nvSpPr>
            <p:spPr>
              <a:xfrm>
                <a:off x="2714626" y="1595439"/>
                <a:ext cx="22225" cy="20638"/>
              </a:xfrm>
              <a:custGeom>
                <a:rect b="b" l="l" r="r" t="t"/>
                <a:pathLst>
                  <a:path extrusionOk="0" h="2" w="2">
                    <a:moveTo>
                      <a:pt x="1" y="1"/>
                    </a:moveTo>
                    <a:cubicBezTo>
                      <a:pt x="1" y="1"/>
                      <a:pt x="1" y="1"/>
                      <a:pt x="0" y="1"/>
                    </a:cubicBezTo>
                    <a:cubicBezTo>
                      <a:pt x="0" y="1"/>
                      <a:pt x="0" y="1"/>
                      <a:pt x="0" y="2"/>
                    </a:cubicBezTo>
                    <a:cubicBezTo>
                      <a:pt x="0" y="2"/>
                      <a:pt x="1" y="2"/>
                      <a:pt x="1" y="2"/>
                    </a:cubicBezTo>
                    <a:cubicBezTo>
                      <a:pt x="1" y="2"/>
                      <a:pt x="1" y="2"/>
                      <a:pt x="1" y="1"/>
                    </a:cubicBezTo>
                    <a:cubicBezTo>
                      <a:pt x="1" y="1"/>
                      <a:pt x="2" y="1"/>
                      <a:pt x="1" y="0"/>
                    </a:cubicBezTo>
                    <a:cubicBezTo>
                      <a:pt x="1" y="0"/>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4" name="Google Shape;994;p25"/>
              <p:cNvSpPr/>
              <p:nvPr/>
            </p:nvSpPr>
            <p:spPr>
              <a:xfrm>
                <a:off x="2649539" y="1616076"/>
                <a:ext cx="65088" cy="42863"/>
              </a:xfrm>
              <a:custGeom>
                <a:rect b="b" l="l" r="r" t="t"/>
                <a:pathLst>
                  <a:path extrusionOk="0" h="4" w="6">
                    <a:moveTo>
                      <a:pt x="1" y="0"/>
                    </a:moveTo>
                    <a:cubicBezTo>
                      <a:pt x="1" y="0"/>
                      <a:pt x="1" y="0"/>
                      <a:pt x="1" y="0"/>
                    </a:cubicBezTo>
                    <a:cubicBezTo>
                      <a:pt x="0" y="1"/>
                      <a:pt x="0" y="1"/>
                      <a:pt x="0" y="1"/>
                    </a:cubicBezTo>
                    <a:cubicBezTo>
                      <a:pt x="0" y="1"/>
                      <a:pt x="0" y="2"/>
                      <a:pt x="0" y="2"/>
                    </a:cubicBezTo>
                    <a:cubicBezTo>
                      <a:pt x="1" y="2"/>
                      <a:pt x="1" y="2"/>
                      <a:pt x="1" y="3"/>
                    </a:cubicBezTo>
                    <a:cubicBezTo>
                      <a:pt x="1" y="3"/>
                      <a:pt x="2" y="3"/>
                      <a:pt x="2" y="3"/>
                    </a:cubicBezTo>
                    <a:cubicBezTo>
                      <a:pt x="2" y="3"/>
                      <a:pt x="2" y="3"/>
                      <a:pt x="3" y="3"/>
                    </a:cubicBezTo>
                    <a:cubicBezTo>
                      <a:pt x="3" y="3"/>
                      <a:pt x="3" y="4"/>
                      <a:pt x="3" y="4"/>
                    </a:cubicBezTo>
                    <a:cubicBezTo>
                      <a:pt x="4" y="4"/>
                      <a:pt x="4" y="3"/>
                      <a:pt x="4" y="3"/>
                    </a:cubicBezTo>
                    <a:cubicBezTo>
                      <a:pt x="4" y="3"/>
                      <a:pt x="4" y="3"/>
                      <a:pt x="5" y="3"/>
                    </a:cubicBezTo>
                    <a:cubicBezTo>
                      <a:pt x="5" y="2"/>
                      <a:pt x="6" y="3"/>
                      <a:pt x="6" y="2"/>
                    </a:cubicBezTo>
                    <a:cubicBezTo>
                      <a:pt x="6" y="2"/>
                      <a:pt x="5" y="2"/>
                      <a:pt x="5" y="2"/>
                    </a:cubicBezTo>
                    <a:cubicBezTo>
                      <a:pt x="4" y="2"/>
                      <a:pt x="4" y="2"/>
                      <a:pt x="4" y="2"/>
                    </a:cubicBezTo>
                    <a:cubicBezTo>
                      <a:pt x="4" y="2"/>
                      <a:pt x="3" y="2"/>
                      <a:pt x="3" y="2"/>
                    </a:cubicBezTo>
                    <a:cubicBezTo>
                      <a:pt x="3" y="2"/>
                      <a:pt x="2" y="1"/>
                      <a:pt x="2" y="1"/>
                    </a:cubicBezTo>
                    <a:cubicBezTo>
                      <a:pt x="2" y="1"/>
                      <a:pt x="2" y="1"/>
                      <a:pt x="2" y="1"/>
                    </a:cubicBezTo>
                    <a:cubicBezTo>
                      <a:pt x="1" y="1"/>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5" name="Google Shape;995;p25"/>
              <p:cNvSpPr/>
              <p:nvPr/>
            </p:nvSpPr>
            <p:spPr>
              <a:xfrm>
                <a:off x="2714626" y="1616076"/>
                <a:ext cx="42863" cy="42863"/>
              </a:xfrm>
              <a:custGeom>
                <a:rect b="b" l="l" r="r" t="t"/>
                <a:pathLst>
                  <a:path extrusionOk="0" h="4" w="4">
                    <a:moveTo>
                      <a:pt x="4" y="2"/>
                    </a:moveTo>
                    <a:cubicBezTo>
                      <a:pt x="4" y="1"/>
                      <a:pt x="4" y="1"/>
                      <a:pt x="4" y="0"/>
                    </a:cubicBezTo>
                    <a:cubicBezTo>
                      <a:pt x="3" y="0"/>
                      <a:pt x="3" y="0"/>
                      <a:pt x="3" y="0"/>
                    </a:cubicBezTo>
                    <a:cubicBezTo>
                      <a:pt x="3" y="0"/>
                      <a:pt x="3" y="1"/>
                      <a:pt x="2" y="1"/>
                    </a:cubicBezTo>
                    <a:cubicBezTo>
                      <a:pt x="2" y="1"/>
                      <a:pt x="2" y="1"/>
                      <a:pt x="2" y="1"/>
                    </a:cubicBezTo>
                    <a:cubicBezTo>
                      <a:pt x="2" y="1"/>
                      <a:pt x="1" y="1"/>
                      <a:pt x="1" y="2"/>
                    </a:cubicBezTo>
                    <a:cubicBezTo>
                      <a:pt x="1" y="2"/>
                      <a:pt x="1" y="2"/>
                      <a:pt x="1" y="3"/>
                    </a:cubicBezTo>
                    <a:cubicBezTo>
                      <a:pt x="1" y="3"/>
                      <a:pt x="1" y="3"/>
                      <a:pt x="0" y="3"/>
                    </a:cubicBezTo>
                    <a:cubicBezTo>
                      <a:pt x="0" y="3"/>
                      <a:pt x="0" y="3"/>
                      <a:pt x="0" y="3"/>
                    </a:cubicBezTo>
                    <a:cubicBezTo>
                      <a:pt x="0" y="4"/>
                      <a:pt x="0" y="4"/>
                      <a:pt x="1" y="4"/>
                    </a:cubicBezTo>
                    <a:cubicBezTo>
                      <a:pt x="1" y="4"/>
                      <a:pt x="1" y="4"/>
                      <a:pt x="2" y="4"/>
                    </a:cubicBezTo>
                    <a:cubicBezTo>
                      <a:pt x="2" y="4"/>
                      <a:pt x="2" y="4"/>
                      <a:pt x="3" y="4"/>
                    </a:cubicBezTo>
                    <a:cubicBezTo>
                      <a:pt x="3" y="4"/>
                      <a:pt x="4" y="4"/>
                      <a:pt x="4" y="4"/>
                    </a:cubicBezTo>
                    <a:cubicBezTo>
                      <a:pt x="4" y="3"/>
                      <a:pt x="4" y="3"/>
                      <a:pt x="4" y="3"/>
                    </a:cubicBezTo>
                    <a:cubicBezTo>
                      <a:pt x="3" y="3"/>
                      <a:pt x="3" y="3"/>
                      <a:pt x="3" y="2"/>
                    </a:cubicBezTo>
                    <a:cubicBezTo>
                      <a:pt x="3" y="2"/>
                      <a:pt x="3" y="2"/>
                      <a:pt x="4"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6" name="Google Shape;996;p25"/>
              <p:cNvSpPr/>
              <p:nvPr/>
            </p:nvSpPr>
            <p:spPr>
              <a:xfrm>
                <a:off x="2811464" y="1184276"/>
                <a:ext cx="11113" cy="11113"/>
              </a:xfrm>
              <a:custGeom>
                <a:rect b="b" l="l" r="r" t="t"/>
                <a:pathLst>
                  <a:path extrusionOk="0" h="1" w="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7" name="Google Shape;997;p25"/>
              <p:cNvSpPr/>
              <p:nvPr/>
            </p:nvSpPr>
            <p:spPr>
              <a:xfrm>
                <a:off x="2413001" y="1335089"/>
                <a:ext cx="20638" cy="22225"/>
              </a:xfrm>
              <a:custGeom>
                <a:rect b="b" l="l" r="r" t="t"/>
                <a:pathLst>
                  <a:path extrusionOk="0" h="14" w="13">
                    <a:moveTo>
                      <a:pt x="6" y="0"/>
                    </a:moveTo>
                    <a:lnTo>
                      <a:pt x="0" y="7"/>
                    </a:lnTo>
                    <a:lnTo>
                      <a:pt x="0" y="14"/>
                    </a:lnTo>
                    <a:lnTo>
                      <a:pt x="0" y="14"/>
                    </a:lnTo>
                    <a:lnTo>
                      <a:pt x="6" y="14"/>
                    </a:lnTo>
                    <a:lnTo>
                      <a:pt x="13" y="7"/>
                    </a:lnTo>
                    <a:lnTo>
                      <a:pt x="13" y="0"/>
                    </a:lnTo>
                    <a:lnTo>
                      <a:pt x="6" y="0"/>
                    </a:lnTo>
                    <a:lnTo>
                      <a:pt x="6" y="0"/>
                    </a:lnTo>
                    <a:close/>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8" name="Google Shape;998;p25"/>
              <p:cNvSpPr/>
              <p:nvPr/>
            </p:nvSpPr>
            <p:spPr>
              <a:xfrm>
                <a:off x="2413001" y="1335089"/>
                <a:ext cx="20638" cy="22225"/>
              </a:xfrm>
              <a:custGeom>
                <a:rect b="b" l="l" r="r" t="t"/>
                <a:pathLst>
                  <a:path extrusionOk="0" h="14" w="13">
                    <a:moveTo>
                      <a:pt x="6" y="0"/>
                    </a:moveTo>
                    <a:lnTo>
                      <a:pt x="0" y="7"/>
                    </a:lnTo>
                    <a:lnTo>
                      <a:pt x="0" y="14"/>
                    </a:lnTo>
                    <a:lnTo>
                      <a:pt x="0" y="14"/>
                    </a:lnTo>
                    <a:lnTo>
                      <a:pt x="6" y="14"/>
                    </a:lnTo>
                    <a:lnTo>
                      <a:pt x="13" y="7"/>
                    </a:lnTo>
                    <a:lnTo>
                      <a:pt x="13" y="0"/>
                    </a:lnTo>
                    <a:lnTo>
                      <a:pt x="6" y="0"/>
                    </a:lnTo>
                    <a:lnTo>
                      <a:pt x="6" y="0"/>
                    </a:lnTo>
                  </a:path>
                </a:pathLst>
              </a:custGeom>
              <a:solidFill>
                <a:schemeClr val="dk1">
                  <a:alpha val="24705"/>
                </a:schemeClr>
              </a:solidFill>
              <a:ln cap="flat" cmpd="sng" w="9525">
                <a:solidFill>
                  <a:srgbClr val="BFBFB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999" name="Google Shape;999;p25"/>
              <p:cNvSpPr/>
              <p:nvPr/>
            </p:nvSpPr>
            <p:spPr>
              <a:xfrm>
                <a:off x="1127126" y="1431926"/>
                <a:ext cx="22225" cy="44450"/>
              </a:xfrm>
              <a:custGeom>
                <a:rect b="b" l="l" r="r" t="t"/>
                <a:pathLst>
                  <a:path extrusionOk="0" h="4" w="2">
                    <a:moveTo>
                      <a:pt x="1" y="2"/>
                    </a:moveTo>
                    <a:cubicBezTo>
                      <a:pt x="1" y="3"/>
                      <a:pt x="1" y="3"/>
                      <a:pt x="1" y="3"/>
                    </a:cubicBezTo>
                    <a:cubicBezTo>
                      <a:pt x="1" y="3"/>
                      <a:pt x="1" y="4"/>
                      <a:pt x="1" y="4"/>
                    </a:cubicBezTo>
                    <a:cubicBezTo>
                      <a:pt x="2" y="3"/>
                      <a:pt x="2" y="3"/>
                      <a:pt x="2" y="3"/>
                    </a:cubicBezTo>
                    <a:cubicBezTo>
                      <a:pt x="2" y="3"/>
                      <a:pt x="2" y="2"/>
                      <a:pt x="2" y="2"/>
                    </a:cubicBezTo>
                    <a:cubicBezTo>
                      <a:pt x="2" y="2"/>
                      <a:pt x="2" y="2"/>
                      <a:pt x="2" y="1"/>
                    </a:cubicBezTo>
                    <a:cubicBezTo>
                      <a:pt x="2" y="1"/>
                      <a:pt x="2" y="1"/>
                      <a:pt x="2" y="1"/>
                    </a:cubicBezTo>
                    <a:cubicBezTo>
                      <a:pt x="2" y="0"/>
                      <a:pt x="1" y="1"/>
                      <a:pt x="1" y="1"/>
                    </a:cubicBezTo>
                    <a:cubicBezTo>
                      <a:pt x="1" y="1"/>
                      <a:pt x="0" y="1"/>
                      <a:pt x="0" y="1"/>
                    </a:cubicBezTo>
                    <a:cubicBezTo>
                      <a:pt x="0" y="1"/>
                      <a:pt x="0" y="1"/>
                      <a:pt x="0" y="1"/>
                    </a:cubicBezTo>
                    <a:cubicBezTo>
                      <a:pt x="1"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0" name="Google Shape;1000;p25"/>
              <p:cNvSpPr/>
              <p:nvPr/>
            </p:nvSpPr>
            <p:spPr>
              <a:xfrm>
                <a:off x="1127126" y="1411289"/>
                <a:ext cx="53975" cy="20638"/>
              </a:xfrm>
              <a:custGeom>
                <a:rect b="b" l="l" r="r" t="t"/>
                <a:pathLst>
                  <a:path extrusionOk="0" h="2" w="5">
                    <a:moveTo>
                      <a:pt x="1" y="2"/>
                    </a:moveTo>
                    <a:cubicBezTo>
                      <a:pt x="1" y="2"/>
                      <a:pt x="1" y="2"/>
                      <a:pt x="2" y="2"/>
                    </a:cubicBezTo>
                    <a:cubicBezTo>
                      <a:pt x="2" y="2"/>
                      <a:pt x="2" y="2"/>
                      <a:pt x="3" y="2"/>
                    </a:cubicBezTo>
                    <a:cubicBezTo>
                      <a:pt x="3" y="2"/>
                      <a:pt x="3" y="1"/>
                      <a:pt x="3" y="1"/>
                    </a:cubicBezTo>
                    <a:cubicBezTo>
                      <a:pt x="4" y="1"/>
                      <a:pt x="5" y="1"/>
                      <a:pt x="5" y="0"/>
                    </a:cubicBezTo>
                    <a:cubicBezTo>
                      <a:pt x="4" y="0"/>
                      <a:pt x="4" y="0"/>
                      <a:pt x="4" y="0"/>
                    </a:cubicBezTo>
                    <a:cubicBezTo>
                      <a:pt x="3" y="0"/>
                      <a:pt x="3" y="0"/>
                      <a:pt x="3" y="0"/>
                    </a:cubicBezTo>
                    <a:cubicBezTo>
                      <a:pt x="2" y="0"/>
                      <a:pt x="2" y="0"/>
                      <a:pt x="2" y="0"/>
                    </a:cubicBezTo>
                    <a:cubicBezTo>
                      <a:pt x="1" y="0"/>
                      <a:pt x="1" y="0"/>
                      <a:pt x="1" y="0"/>
                    </a:cubicBezTo>
                    <a:cubicBezTo>
                      <a:pt x="1" y="1"/>
                      <a:pt x="0" y="1"/>
                      <a:pt x="0" y="1"/>
                    </a:cubicBezTo>
                    <a:cubicBezTo>
                      <a:pt x="0" y="1"/>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1" name="Google Shape;1001;p25"/>
              <p:cNvSpPr/>
              <p:nvPr/>
            </p:nvSpPr>
            <p:spPr>
              <a:xfrm>
                <a:off x="1160464" y="1497014"/>
                <a:ext cx="85725" cy="87313"/>
              </a:xfrm>
              <a:custGeom>
                <a:rect b="b" l="l" r="r" t="t"/>
                <a:pathLst>
                  <a:path extrusionOk="0" h="8" w="8">
                    <a:moveTo>
                      <a:pt x="7" y="3"/>
                    </a:moveTo>
                    <a:cubicBezTo>
                      <a:pt x="6" y="3"/>
                      <a:pt x="6" y="3"/>
                      <a:pt x="6" y="2"/>
                    </a:cubicBezTo>
                    <a:cubicBezTo>
                      <a:pt x="6" y="2"/>
                      <a:pt x="5" y="2"/>
                      <a:pt x="5" y="2"/>
                    </a:cubicBezTo>
                    <a:cubicBezTo>
                      <a:pt x="4" y="2"/>
                      <a:pt x="4" y="2"/>
                      <a:pt x="4" y="2"/>
                    </a:cubicBezTo>
                    <a:cubicBezTo>
                      <a:pt x="3" y="1"/>
                      <a:pt x="3" y="1"/>
                      <a:pt x="3" y="1"/>
                    </a:cubicBezTo>
                    <a:cubicBezTo>
                      <a:pt x="3" y="1"/>
                      <a:pt x="2" y="1"/>
                      <a:pt x="2" y="1"/>
                    </a:cubicBezTo>
                    <a:cubicBezTo>
                      <a:pt x="1" y="1"/>
                      <a:pt x="1" y="0"/>
                      <a:pt x="1" y="1"/>
                    </a:cubicBezTo>
                    <a:cubicBezTo>
                      <a:pt x="0" y="1"/>
                      <a:pt x="1" y="1"/>
                      <a:pt x="1" y="2"/>
                    </a:cubicBezTo>
                    <a:cubicBezTo>
                      <a:pt x="1" y="2"/>
                      <a:pt x="1" y="3"/>
                      <a:pt x="1" y="3"/>
                    </a:cubicBezTo>
                    <a:cubicBezTo>
                      <a:pt x="2" y="3"/>
                      <a:pt x="2" y="3"/>
                      <a:pt x="2" y="3"/>
                    </a:cubicBezTo>
                    <a:cubicBezTo>
                      <a:pt x="2" y="4"/>
                      <a:pt x="2" y="4"/>
                      <a:pt x="2" y="4"/>
                    </a:cubicBezTo>
                    <a:cubicBezTo>
                      <a:pt x="3" y="5"/>
                      <a:pt x="3" y="5"/>
                      <a:pt x="4" y="5"/>
                    </a:cubicBezTo>
                    <a:cubicBezTo>
                      <a:pt x="4" y="5"/>
                      <a:pt x="4" y="6"/>
                      <a:pt x="4" y="6"/>
                    </a:cubicBezTo>
                    <a:cubicBezTo>
                      <a:pt x="4" y="6"/>
                      <a:pt x="4" y="6"/>
                      <a:pt x="4" y="7"/>
                    </a:cubicBezTo>
                    <a:cubicBezTo>
                      <a:pt x="5" y="7"/>
                      <a:pt x="5" y="7"/>
                      <a:pt x="6" y="7"/>
                    </a:cubicBezTo>
                    <a:cubicBezTo>
                      <a:pt x="6" y="7"/>
                      <a:pt x="6" y="7"/>
                      <a:pt x="6" y="7"/>
                    </a:cubicBezTo>
                    <a:cubicBezTo>
                      <a:pt x="7" y="8"/>
                      <a:pt x="7" y="8"/>
                      <a:pt x="7" y="8"/>
                    </a:cubicBezTo>
                    <a:cubicBezTo>
                      <a:pt x="8" y="8"/>
                      <a:pt x="8" y="8"/>
                      <a:pt x="8" y="7"/>
                    </a:cubicBezTo>
                    <a:cubicBezTo>
                      <a:pt x="8" y="7"/>
                      <a:pt x="8" y="7"/>
                      <a:pt x="8" y="7"/>
                    </a:cubicBezTo>
                    <a:cubicBezTo>
                      <a:pt x="8" y="6"/>
                      <a:pt x="8" y="6"/>
                      <a:pt x="8" y="6"/>
                    </a:cubicBezTo>
                    <a:cubicBezTo>
                      <a:pt x="8" y="5"/>
                      <a:pt x="7" y="6"/>
                      <a:pt x="7" y="5"/>
                    </a:cubicBezTo>
                    <a:cubicBezTo>
                      <a:pt x="7" y="5"/>
                      <a:pt x="7" y="5"/>
                      <a:pt x="7" y="4"/>
                    </a:cubicBezTo>
                    <a:cubicBezTo>
                      <a:pt x="7" y="4"/>
                      <a:pt x="7" y="4"/>
                      <a:pt x="7"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2" name="Google Shape;1002;p25"/>
              <p:cNvSpPr/>
              <p:nvPr/>
            </p:nvSpPr>
            <p:spPr>
              <a:xfrm>
                <a:off x="1828801" y="2611439"/>
                <a:ext cx="130175" cy="128588"/>
              </a:xfrm>
              <a:custGeom>
                <a:rect b="b" l="l" r="r" t="t"/>
                <a:pathLst>
                  <a:path extrusionOk="0" h="12" w="12">
                    <a:moveTo>
                      <a:pt x="11" y="0"/>
                    </a:moveTo>
                    <a:cubicBezTo>
                      <a:pt x="11" y="0"/>
                      <a:pt x="10" y="0"/>
                      <a:pt x="10" y="1"/>
                    </a:cubicBezTo>
                    <a:cubicBezTo>
                      <a:pt x="10" y="1"/>
                      <a:pt x="10" y="1"/>
                      <a:pt x="9" y="1"/>
                    </a:cubicBezTo>
                    <a:cubicBezTo>
                      <a:pt x="9" y="1"/>
                      <a:pt x="9" y="1"/>
                      <a:pt x="9" y="1"/>
                    </a:cubicBezTo>
                    <a:cubicBezTo>
                      <a:pt x="9" y="1"/>
                      <a:pt x="8" y="1"/>
                      <a:pt x="8" y="2"/>
                    </a:cubicBezTo>
                    <a:cubicBezTo>
                      <a:pt x="8" y="2"/>
                      <a:pt x="8" y="2"/>
                      <a:pt x="7" y="2"/>
                    </a:cubicBezTo>
                    <a:cubicBezTo>
                      <a:pt x="7" y="1"/>
                      <a:pt x="7" y="1"/>
                      <a:pt x="7" y="1"/>
                    </a:cubicBezTo>
                    <a:cubicBezTo>
                      <a:pt x="6" y="1"/>
                      <a:pt x="6" y="1"/>
                      <a:pt x="6" y="2"/>
                    </a:cubicBezTo>
                    <a:cubicBezTo>
                      <a:pt x="6" y="2"/>
                      <a:pt x="5" y="2"/>
                      <a:pt x="5" y="3"/>
                    </a:cubicBezTo>
                    <a:cubicBezTo>
                      <a:pt x="5" y="3"/>
                      <a:pt x="5" y="3"/>
                      <a:pt x="5" y="4"/>
                    </a:cubicBezTo>
                    <a:cubicBezTo>
                      <a:pt x="4" y="4"/>
                      <a:pt x="4" y="3"/>
                      <a:pt x="3" y="3"/>
                    </a:cubicBezTo>
                    <a:cubicBezTo>
                      <a:pt x="3" y="3"/>
                      <a:pt x="3" y="4"/>
                      <a:pt x="3" y="4"/>
                    </a:cubicBezTo>
                    <a:cubicBezTo>
                      <a:pt x="2" y="4"/>
                      <a:pt x="2" y="4"/>
                      <a:pt x="2" y="4"/>
                    </a:cubicBezTo>
                    <a:cubicBezTo>
                      <a:pt x="2" y="4"/>
                      <a:pt x="2" y="5"/>
                      <a:pt x="2" y="5"/>
                    </a:cubicBezTo>
                    <a:cubicBezTo>
                      <a:pt x="2" y="5"/>
                      <a:pt x="2" y="5"/>
                      <a:pt x="1" y="6"/>
                    </a:cubicBezTo>
                    <a:cubicBezTo>
                      <a:pt x="1" y="6"/>
                      <a:pt x="1" y="6"/>
                      <a:pt x="0" y="6"/>
                    </a:cubicBezTo>
                    <a:cubicBezTo>
                      <a:pt x="0" y="6"/>
                      <a:pt x="0" y="6"/>
                      <a:pt x="0" y="6"/>
                    </a:cubicBezTo>
                    <a:cubicBezTo>
                      <a:pt x="0" y="6"/>
                      <a:pt x="0" y="7"/>
                      <a:pt x="0" y="7"/>
                    </a:cubicBezTo>
                    <a:cubicBezTo>
                      <a:pt x="0" y="7"/>
                      <a:pt x="0" y="7"/>
                      <a:pt x="1" y="7"/>
                    </a:cubicBezTo>
                    <a:cubicBezTo>
                      <a:pt x="1" y="8"/>
                      <a:pt x="1" y="8"/>
                      <a:pt x="1" y="8"/>
                    </a:cubicBezTo>
                    <a:cubicBezTo>
                      <a:pt x="2" y="8"/>
                      <a:pt x="2" y="9"/>
                      <a:pt x="2" y="9"/>
                    </a:cubicBezTo>
                    <a:cubicBezTo>
                      <a:pt x="3" y="10"/>
                      <a:pt x="3" y="10"/>
                      <a:pt x="3" y="10"/>
                    </a:cubicBezTo>
                    <a:cubicBezTo>
                      <a:pt x="3" y="11"/>
                      <a:pt x="4" y="11"/>
                      <a:pt x="4" y="11"/>
                    </a:cubicBezTo>
                    <a:cubicBezTo>
                      <a:pt x="4" y="11"/>
                      <a:pt x="4" y="11"/>
                      <a:pt x="4" y="11"/>
                    </a:cubicBezTo>
                    <a:cubicBezTo>
                      <a:pt x="4" y="11"/>
                      <a:pt x="4" y="11"/>
                      <a:pt x="5" y="11"/>
                    </a:cubicBezTo>
                    <a:cubicBezTo>
                      <a:pt x="5" y="11"/>
                      <a:pt x="5" y="11"/>
                      <a:pt x="6" y="12"/>
                    </a:cubicBezTo>
                    <a:cubicBezTo>
                      <a:pt x="6" y="12"/>
                      <a:pt x="6" y="12"/>
                      <a:pt x="6" y="12"/>
                    </a:cubicBezTo>
                    <a:cubicBezTo>
                      <a:pt x="7" y="12"/>
                      <a:pt x="7" y="11"/>
                      <a:pt x="7" y="12"/>
                    </a:cubicBezTo>
                    <a:cubicBezTo>
                      <a:pt x="8" y="12"/>
                      <a:pt x="8" y="12"/>
                      <a:pt x="8" y="12"/>
                    </a:cubicBezTo>
                    <a:cubicBezTo>
                      <a:pt x="8" y="12"/>
                      <a:pt x="8" y="12"/>
                      <a:pt x="9" y="12"/>
                    </a:cubicBezTo>
                    <a:cubicBezTo>
                      <a:pt x="9" y="12"/>
                      <a:pt x="9" y="12"/>
                      <a:pt x="9" y="12"/>
                    </a:cubicBezTo>
                    <a:cubicBezTo>
                      <a:pt x="10" y="12"/>
                      <a:pt x="10" y="12"/>
                      <a:pt x="10" y="12"/>
                    </a:cubicBezTo>
                    <a:cubicBezTo>
                      <a:pt x="10" y="11"/>
                      <a:pt x="9" y="11"/>
                      <a:pt x="10" y="10"/>
                    </a:cubicBezTo>
                    <a:cubicBezTo>
                      <a:pt x="10" y="10"/>
                      <a:pt x="10" y="10"/>
                      <a:pt x="10" y="9"/>
                    </a:cubicBezTo>
                    <a:cubicBezTo>
                      <a:pt x="10" y="9"/>
                      <a:pt x="10" y="8"/>
                      <a:pt x="10" y="8"/>
                    </a:cubicBezTo>
                    <a:cubicBezTo>
                      <a:pt x="10" y="7"/>
                      <a:pt x="11" y="7"/>
                      <a:pt x="11" y="7"/>
                    </a:cubicBezTo>
                    <a:cubicBezTo>
                      <a:pt x="11" y="6"/>
                      <a:pt x="10" y="6"/>
                      <a:pt x="10" y="5"/>
                    </a:cubicBezTo>
                    <a:cubicBezTo>
                      <a:pt x="11" y="5"/>
                      <a:pt x="10" y="4"/>
                      <a:pt x="11" y="4"/>
                    </a:cubicBezTo>
                    <a:cubicBezTo>
                      <a:pt x="11" y="3"/>
                      <a:pt x="11" y="3"/>
                      <a:pt x="11" y="3"/>
                    </a:cubicBezTo>
                    <a:cubicBezTo>
                      <a:pt x="12" y="3"/>
                      <a:pt x="12" y="2"/>
                      <a:pt x="12" y="2"/>
                    </a:cubicBezTo>
                    <a:cubicBezTo>
                      <a:pt x="12" y="1"/>
                      <a:pt x="12" y="1"/>
                      <a:pt x="12" y="0"/>
                    </a:cubicBezTo>
                    <a:cubicBezTo>
                      <a:pt x="11" y="0"/>
                      <a:pt x="11" y="0"/>
                      <a:pt x="1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3" name="Google Shape;1003;p25"/>
              <p:cNvSpPr/>
              <p:nvPr/>
            </p:nvSpPr>
            <p:spPr>
              <a:xfrm>
                <a:off x="2271714" y="2459039"/>
                <a:ext cx="96838" cy="76200"/>
              </a:xfrm>
              <a:custGeom>
                <a:rect b="b" l="l" r="r" t="t"/>
                <a:pathLst>
                  <a:path extrusionOk="0" h="7" w="9">
                    <a:moveTo>
                      <a:pt x="9" y="4"/>
                    </a:moveTo>
                    <a:cubicBezTo>
                      <a:pt x="9" y="4"/>
                      <a:pt x="9" y="4"/>
                      <a:pt x="9" y="3"/>
                    </a:cubicBezTo>
                    <a:cubicBezTo>
                      <a:pt x="9" y="3"/>
                      <a:pt x="8" y="3"/>
                      <a:pt x="8" y="3"/>
                    </a:cubicBezTo>
                    <a:cubicBezTo>
                      <a:pt x="8" y="3"/>
                      <a:pt x="7" y="3"/>
                      <a:pt x="7" y="3"/>
                    </a:cubicBezTo>
                    <a:cubicBezTo>
                      <a:pt x="7" y="3"/>
                      <a:pt x="6" y="2"/>
                      <a:pt x="6" y="2"/>
                    </a:cubicBezTo>
                    <a:cubicBezTo>
                      <a:pt x="6" y="2"/>
                      <a:pt x="5" y="2"/>
                      <a:pt x="5" y="1"/>
                    </a:cubicBezTo>
                    <a:cubicBezTo>
                      <a:pt x="4" y="1"/>
                      <a:pt x="4" y="1"/>
                      <a:pt x="4" y="1"/>
                    </a:cubicBezTo>
                    <a:cubicBezTo>
                      <a:pt x="3" y="1"/>
                      <a:pt x="3" y="0"/>
                      <a:pt x="3" y="0"/>
                    </a:cubicBezTo>
                    <a:cubicBezTo>
                      <a:pt x="3" y="0"/>
                      <a:pt x="2" y="0"/>
                      <a:pt x="2" y="0"/>
                    </a:cubicBezTo>
                    <a:cubicBezTo>
                      <a:pt x="1" y="0"/>
                      <a:pt x="1" y="0"/>
                      <a:pt x="1" y="0"/>
                    </a:cubicBezTo>
                    <a:cubicBezTo>
                      <a:pt x="1" y="1"/>
                      <a:pt x="1" y="1"/>
                      <a:pt x="1" y="1"/>
                    </a:cubicBezTo>
                    <a:cubicBezTo>
                      <a:pt x="1" y="1"/>
                      <a:pt x="1" y="1"/>
                      <a:pt x="1" y="2"/>
                    </a:cubicBezTo>
                    <a:cubicBezTo>
                      <a:pt x="1" y="2"/>
                      <a:pt x="0" y="2"/>
                      <a:pt x="0" y="3"/>
                    </a:cubicBezTo>
                    <a:cubicBezTo>
                      <a:pt x="0" y="3"/>
                      <a:pt x="0" y="4"/>
                      <a:pt x="0" y="4"/>
                    </a:cubicBezTo>
                    <a:cubicBezTo>
                      <a:pt x="0" y="5"/>
                      <a:pt x="0" y="5"/>
                      <a:pt x="0" y="5"/>
                    </a:cubicBezTo>
                    <a:cubicBezTo>
                      <a:pt x="0" y="5"/>
                      <a:pt x="0" y="6"/>
                      <a:pt x="0" y="6"/>
                    </a:cubicBezTo>
                    <a:cubicBezTo>
                      <a:pt x="0" y="6"/>
                      <a:pt x="0" y="6"/>
                      <a:pt x="0" y="7"/>
                    </a:cubicBezTo>
                    <a:cubicBezTo>
                      <a:pt x="0" y="7"/>
                      <a:pt x="1" y="7"/>
                      <a:pt x="1" y="7"/>
                    </a:cubicBezTo>
                    <a:cubicBezTo>
                      <a:pt x="1" y="7"/>
                      <a:pt x="1" y="7"/>
                      <a:pt x="2" y="7"/>
                    </a:cubicBezTo>
                    <a:cubicBezTo>
                      <a:pt x="2" y="7"/>
                      <a:pt x="2" y="6"/>
                      <a:pt x="2" y="6"/>
                    </a:cubicBezTo>
                    <a:cubicBezTo>
                      <a:pt x="2" y="6"/>
                      <a:pt x="2" y="5"/>
                      <a:pt x="3" y="5"/>
                    </a:cubicBezTo>
                    <a:cubicBezTo>
                      <a:pt x="3" y="5"/>
                      <a:pt x="3" y="5"/>
                      <a:pt x="3" y="5"/>
                    </a:cubicBezTo>
                    <a:cubicBezTo>
                      <a:pt x="4" y="5"/>
                      <a:pt x="4" y="5"/>
                      <a:pt x="4" y="5"/>
                    </a:cubicBezTo>
                    <a:cubicBezTo>
                      <a:pt x="4" y="5"/>
                      <a:pt x="5" y="6"/>
                      <a:pt x="5" y="5"/>
                    </a:cubicBezTo>
                    <a:cubicBezTo>
                      <a:pt x="5" y="5"/>
                      <a:pt x="5" y="5"/>
                      <a:pt x="5" y="5"/>
                    </a:cubicBezTo>
                    <a:cubicBezTo>
                      <a:pt x="5" y="5"/>
                      <a:pt x="5" y="5"/>
                      <a:pt x="6" y="5"/>
                    </a:cubicBezTo>
                    <a:cubicBezTo>
                      <a:pt x="6" y="5"/>
                      <a:pt x="6" y="5"/>
                      <a:pt x="7" y="5"/>
                    </a:cubicBezTo>
                    <a:cubicBezTo>
                      <a:pt x="7" y="5"/>
                      <a:pt x="7" y="5"/>
                      <a:pt x="8" y="5"/>
                    </a:cubicBezTo>
                    <a:cubicBezTo>
                      <a:pt x="8" y="6"/>
                      <a:pt x="8" y="5"/>
                      <a:pt x="8" y="5"/>
                    </a:cubicBezTo>
                    <a:cubicBezTo>
                      <a:pt x="8" y="5"/>
                      <a:pt x="8" y="5"/>
                      <a:pt x="8" y="5"/>
                    </a:cubicBezTo>
                    <a:cubicBezTo>
                      <a:pt x="8" y="4"/>
                      <a:pt x="9" y="4"/>
                      <a:pt x="9"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4" name="Google Shape;1004;p25"/>
              <p:cNvSpPr/>
              <p:nvPr/>
            </p:nvSpPr>
            <p:spPr>
              <a:xfrm>
                <a:off x="2055814" y="2697164"/>
                <a:ext cx="334963" cy="519113"/>
              </a:xfrm>
              <a:custGeom>
                <a:rect b="b" l="l" r="r" t="t"/>
                <a:pathLst>
                  <a:path extrusionOk="0" h="48" w="31">
                    <a:moveTo>
                      <a:pt x="29" y="32"/>
                    </a:moveTo>
                    <a:cubicBezTo>
                      <a:pt x="30" y="32"/>
                      <a:pt x="29" y="32"/>
                      <a:pt x="30" y="33"/>
                    </a:cubicBezTo>
                    <a:cubicBezTo>
                      <a:pt x="30" y="33"/>
                      <a:pt x="30" y="33"/>
                      <a:pt x="31" y="33"/>
                    </a:cubicBezTo>
                    <a:cubicBezTo>
                      <a:pt x="31" y="33"/>
                      <a:pt x="31" y="33"/>
                      <a:pt x="31" y="33"/>
                    </a:cubicBezTo>
                    <a:cubicBezTo>
                      <a:pt x="31" y="32"/>
                      <a:pt x="30" y="32"/>
                      <a:pt x="30" y="32"/>
                    </a:cubicBezTo>
                    <a:cubicBezTo>
                      <a:pt x="30" y="31"/>
                      <a:pt x="30" y="31"/>
                      <a:pt x="30" y="30"/>
                    </a:cubicBezTo>
                    <a:cubicBezTo>
                      <a:pt x="30" y="30"/>
                      <a:pt x="30" y="29"/>
                      <a:pt x="30" y="29"/>
                    </a:cubicBezTo>
                    <a:cubicBezTo>
                      <a:pt x="29" y="28"/>
                      <a:pt x="29" y="29"/>
                      <a:pt x="28" y="28"/>
                    </a:cubicBezTo>
                    <a:cubicBezTo>
                      <a:pt x="28" y="28"/>
                      <a:pt x="28" y="27"/>
                      <a:pt x="28" y="27"/>
                    </a:cubicBezTo>
                    <a:cubicBezTo>
                      <a:pt x="28" y="26"/>
                      <a:pt x="29" y="26"/>
                      <a:pt x="29" y="26"/>
                    </a:cubicBezTo>
                    <a:cubicBezTo>
                      <a:pt x="29" y="25"/>
                      <a:pt x="28" y="25"/>
                      <a:pt x="28" y="25"/>
                    </a:cubicBezTo>
                    <a:cubicBezTo>
                      <a:pt x="28" y="24"/>
                      <a:pt x="28" y="24"/>
                      <a:pt x="28" y="24"/>
                    </a:cubicBezTo>
                    <a:cubicBezTo>
                      <a:pt x="28" y="24"/>
                      <a:pt x="28" y="24"/>
                      <a:pt x="28" y="23"/>
                    </a:cubicBezTo>
                    <a:cubicBezTo>
                      <a:pt x="28" y="23"/>
                      <a:pt x="28" y="22"/>
                      <a:pt x="28" y="21"/>
                    </a:cubicBezTo>
                    <a:cubicBezTo>
                      <a:pt x="28" y="21"/>
                      <a:pt x="28" y="21"/>
                      <a:pt x="28" y="20"/>
                    </a:cubicBezTo>
                    <a:cubicBezTo>
                      <a:pt x="29" y="19"/>
                      <a:pt x="29" y="19"/>
                      <a:pt x="29" y="18"/>
                    </a:cubicBezTo>
                    <a:cubicBezTo>
                      <a:pt x="29" y="18"/>
                      <a:pt x="29" y="18"/>
                      <a:pt x="28" y="18"/>
                    </a:cubicBezTo>
                    <a:cubicBezTo>
                      <a:pt x="28" y="18"/>
                      <a:pt x="28" y="18"/>
                      <a:pt x="27" y="18"/>
                    </a:cubicBezTo>
                    <a:cubicBezTo>
                      <a:pt x="27" y="18"/>
                      <a:pt x="26" y="18"/>
                      <a:pt x="25" y="18"/>
                    </a:cubicBezTo>
                    <a:cubicBezTo>
                      <a:pt x="25" y="18"/>
                      <a:pt x="24" y="18"/>
                      <a:pt x="24" y="18"/>
                    </a:cubicBezTo>
                    <a:cubicBezTo>
                      <a:pt x="24" y="18"/>
                      <a:pt x="23" y="18"/>
                      <a:pt x="23" y="17"/>
                    </a:cubicBezTo>
                    <a:cubicBezTo>
                      <a:pt x="23" y="17"/>
                      <a:pt x="23" y="16"/>
                      <a:pt x="23" y="16"/>
                    </a:cubicBezTo>
                    <a:cubicBezTo>
                      <a:pt x="22" y="16"/>
                      <a:pt x="22" y="16"/>
                      <a:pt x="21" y="16"/>
                    </a:cubicBezTo>
                    <a:cubicBezTo>
                      <a:pt x="20" y="16"/>
                      <a:pt x="20" y="16"/>
                      <a:pt x="19" y="16"/>
                    </a:cubicBezTo>
                    <a:cubicBezTo>
                      <a:pt x="18" y="16"/>
                      <a:pt x="18" y="16"/>
                      <a:pt x="17" y="15"/>
                    </a:cubicBezTo>
                    <a:cubicBezTo>
                      <a:pt x="17" y="15"/>
                      <a:pt x="17" y="14"/>
                      <a:pt x="17" y="13"/>
                    </a:cubicBezTo>
                    <a:cubicBezTo>
                      <a:pt x="17" y="13"/>
                      <a:pt x="17" y="13"/>
                      <a:pt x="17" y="12"/>
                    </a:cubicBezTo>
                    <a:cubicBezTo>
                      <a:pt x="17" y="11"/>
                      <a:pt x="16" y="11"/>
                      <a:pt x="16" y="11"/>
                    </a:cubicBezTo>
                    <a:cubicBezTo>
                      <a:pt x="16" y="10"/>
                      <a:pt x="16" y="10"/>
                      <a:pt x="16" y="10"/>
                    </a:cubicBezTo>
                    <a:cubicBezTo>
                      <a:pt x="16" y="9"/>
                      <a:pt x="15" y="9"/>
                      <a:pt x="15" y="9"/>
                    </a:cubicBezTo>
                    <a:cubicBezTo>
                      <a:pt x="15" y="8"/>
                      <a:pt x="15" y="8"/>
                      <a:pt x="16" y="8"/>
                    </a:cubicBezTo>
                    <a:cubicBezTo>
                      <a:pt x="16" y="7"/>
                      <a:pt x="16" y="7"/>
                      <a:pt x="16" y="6"/>
                    </a:cubicBezTo>
                    <a:cubicBezTo>
                      <a:pt x="16" y="6"/>
                      <a:pt x="16" y="6"/>
                      <a:pt x="16" y="5"/>
                    </a:cubicBezTo>
                    <a:cubicBezTo>
                      <a:pt x="16" y="5"/>
                      <a:pt x="16" y="4"/>
                      <a:pt x="17" y="4"/>
                    </a:cubicBezTo>
                    <a:cubicBezTo>
                      <a:pt x="17" y="3"/>
                      <a:pt x="18" y="4"/>
                      <a:pt x="18" y="3"/>
                    </a:cubicBezTo>
                    <a:cubicBezTo>
                      <a:pt x="19" y="3"/>
                      <a:pt x="19" y="3"/>
                      <a:pt x="19" y="3"/>
                    </a:cubicBezTo>
                    <a:cubicBezTo>
                      <a:pt x="19" y="3"/>
                      <a:pt x="18" y="3"/>
                      <a:pt x="19" y="3"/>
                    </a:cubicBezTo>
                    <a:cubicBezTo>
                      <a:pt x="19" y="3"/>
                      <a:pt x="19" y="3"/>
                      <a:pt x="19" y="2"/>
                    </a:cubicBezTo>
                    <a:cubicBezTo>
                      <a:pt x="19" y="2"/>
                      <a:pt x="19" y="2"/>
                      <a:pt x="20" y="2"/>
                    </a:cubicBezTo>
                    <a:cubicBezTo>
                      <a:pt x="20" y="2"/>
                      <a:pt x="21" y="2"/>
                      <a:pt x="21" y="1"/>
                    </a:cubicBezTo>
                    <a:cubicBezTo>
                      <a:pt x="21" y="1"/>
                      <a:pt x="21" y="0"/>
                      <a:pt x="21" y="0"/>
                    </a:cubicBezTo>
                    <a:cubicBezTo>
                      <a:pt x="20" y="0"/>
                      <a:pt x="20" y="0"/>
                      <a:pt x="20" y="0"/>
                    </a:cubicBezTo>
                    <a:cubicBezTo>
                      <a:pt x="19" y="0"/>
                      <a:pt x="19" y="0"/>
                      <a:pt x="18" y="0"/>
                    </a:cubicBezTo>
                    <a:cubicBezTo>
                      <a:pt x="18" y="1"/>
                      <a:pt x="18" y="1"/>
                      <a:pt x="18" y="2"/>
                    </a:cubicBezTo>
                    <a:cubicBezTo>
                      <a:pt x="18" y="2"/>
                      <a:pt x="17" y="1"/>
                      <a:pt x="17" y="2"/>
                    </a:cubicBezTo>
                    <a:cubicBezTo>
                      <a:pt x="16" y="2"/>
                      <a:pt x="16" y="2"/>
                      <a:pt x="16" y="3"/>
                    </a:cubicBezTo>
                    <a:cubicBezTo>
                      <a:pt x="15" y="3"/>
                      <a:pt x="15" y="3"/>
                      <a:pt x="14" y="3"/>
                    </a:cubicBezTo>
                    <a:cubicBezTo>
                      <a:pt x="13" y="3"/>
                      <a:pt x="13" y="3"/>
                      <a:pt x="13" y="3"/>
                    </a:cubicBezTo>
                    <a:cubicBezTo>
                      <a:pt x="12" y="4"/>
                      <a:pt x="12" y="4"/>
                      <a:pt x="12" y="4"/>
                    </a:cubicBezTo>
                    <a:cubicBezTo>
                      <a:pt x="12" y="4"/>
                      <a:pt x="12" y="4"/>
                      <a:pt x="12" y="4"/>
                    </a:cubicBezTo>
                    <a:cubicBezTo>
                      <a:pt x="11" y="4"/>
                      <a:pt x="11" y="4"/>
                      <a:pt x="10" y="4"/>
                    </a:cubicBezTo>
                    <a:cubicBezTo>
                      <a:pt x="10" y="4"/>
                      <a:pt x="10" y="5"/>
                      <a:pt x="9" y="5"/>
                    </a:cubicBezTo>
                    <a:cubicBezTo>
                      <a:pt x="9" y="6"/>
                      <a:pt x="9" y="6"/>
                      <a:pt x="9" y="7"/>
                    </a:cubicBezTo>
                    <a:cubicBezTo>
                      <a:pt x="9" y="8"/>
                      <a:pt x="9" y="8"/>
                      <a:pt x="9" y="9"/>
                    </a:cubicBezTo>
                    <a:cubicBezTo>
                      <a:pt x="8" y="9"/>
                      <a:pt x="8" y="8"/>
                      <a:pt x="7" y="9"/>
                    </a:cubicBezTo>
                    <a:cubicBezTo>
                      <a:pt x="7" y="9"/>
                      <a:pt x="7" y="9"/>
                      <a:pt x="7" y="10"/>
                    </a:cubicBezTo>
                    <a:cubicBezTo>
                      <a:pt x="7" y="10"/>
                      <a:pt x="7" y="10"/>
                      <a:pt x="7" y="10"/>
                    </a:cubicBezTo>
                    <a:cubicBezTo>
                      <a:pt x="7" y="11"/>
                      <a:pt x="6" y="10"/>
                      <a:pt x="5" y="11"/>
                    </a:cubicBezTo>
                    <a:cubicBezTo>
                      <a:pt x="5" y="11"/>
                      <a:pt x="6" y="12"/>
                      <a:pt x="5" y="12"/>
                    </a:cubicBezTo>
                    <a:cubicBezTo>
                      <a:pt x="5" y="12"/>
                      <a:pt x="5" y="12"/>
                      <a:pt x="4" y="12"/>
                    </a:cubicBezTo>
                    <a:cubicBezTo>
                      <a:pt x="4" y="12"/>
                      <a:pt x="4" y="12"/>
                      <a:pt x="4" y="12"/>
                    </a:cubicBezTo>
                    <a:cubicBezTo>
                      <a:pt x="4" y="12"/>
                      <a:pt x="4" y="13"/>
                      <a:pt x="4" y="13"/>
                    </a:cubicBezTo>
                    <a:cubicBezTo>
                      <a:pt x="4" y="13"/>
                      <a:pt x="4" y="14"/>
                      <a:pt x="4" y="14"/>
                    </a:cubicBezTo>
                    <a:cubicBezTo>
                      <a:pt x="3" y="14"/>
                      <a:pt x="3" y="14"/>
                      <a:pt x="3" y="14"/>
                    </a:cubicBezTo>
                    <a:cubicBezTo>
                      <a:pt x="3" y="14"/>
                      <a:pt x="3" y="14"/>
                      <a:pt x="3" y="14"/>
                    </a:cubicBezTo>
                    <a:cubicBezTo>
                      <a:pt x="3" y="14"/>
                      <a:pt x="3" y="14"/>
                      <a:pt x="3" y="15"/>
                    </a:cubicBezTo>
                    <a:cubicBezTo>
                      <a:pt x="3" y="15"/>
                      <a:pt x="3" y="15"/>
                      <a:pt x="3" y="16"/>
                    </a:cubicBezTo>
                    <a:cubicBezTo>
                      <a:pt x="3" y="16"/>
                      <a:pt x="4" y="16"/>
                      <a:pt x="4" y="17"/>
                    </a:cubicBezTo>
                    <a:cubicBezTo>
                      <a:pt x="4" y="17"/>
                      <a:pt x="4" y="18"/>
                      <a:pt x="4" y="18"/>
                    </a:cubicBezTo>
                    <a:cubicBezTo>
                      <a:pt x="4" y="19"/>
                      <a:pt x="4" y="20"/>
                      <a:pt x="4" y="20"/>
                    </a:cubicBezTo>
                    <a:cubicBezTo>
                      <a:pt x="4" y="21"/>
                      <a:pt x="4" y="21"/>
                      <a:pt x="4" y="22"/>
                    </a:cubicBezTo>
                    <a:cubicBezTo>
                      <a:pt x="4" y="22"/>
                      <a:pt x="3" y="22"/>
                      <a:pt x="3" y="22"/>
                    </a:cubicBezTo>
                    <a:cubicBezTo>
                      <a:pt x="3" y="23"/>
                      <a:pt x="3" y="23"/>
                      <a:pt x="3" y="24"/>
                    </a:cubicBezTo>
                    <a:cubicBezTo>
                      <a:pt x="3" y="24"/>
                      <a:pt x="3" y="24"/>
                      <a:pt x="3" y="24"/>
                    </a:cubicBezTo>
                    <a:cubicBezTo>
                      <a:pt x="3" y="25"/>
                      <a:pt x="3" y="26"/>
                      <a:pt x="2" y="27"/>
                    </a:cubicBezTo>
                    <a:cubicBezTo>
                      <a:pt x="2" y="27"/>
                      <a:pt x="3" y="28"/>
                      <a:pt x="2" y="28"/>
                    </a:cubicBezTo>
                    <a:cubicBezTo>
                      <a:pt x="2" y="29"/>
                      <a:pt x="1" y="28"/>
                      <a:pt x="1" y="29"/>
                    </a:cubicBezTo>
                    <a:cubicBezTo>
                      <a:pt x="0" y="29"/>
                      <a:pt x="0" y="30"/>
                      <a:pt x="0" y="30"/>
                    </a:cubicBezTo>
                    <a:cubicBezTo>
                      <a:pt x="0" y="31"/>
                      <a:pt x="0" y="31"/>
                      <a:pt x="0" y="31"/>
                    </a:cubicBezTo>
                    <a:cubicBezTo>
                      <a:pt x="0" y="32"/>
                      <a:pt x="0" y="32"/>
                      <a:pt x="0" y="32"/>
                    </a:cubicBezTo>
                    <a:cubicBezTo>
                      <a:pt x="0" y="32"/>
                      <a:pt x="0" y="32"/>
                      <a:pt x="1" y="32"/>
                    </a:cubicBezTo>
                    <a:cubicBezTo>
                      <a:pt x="1" y="33"/>
                      <a:pt x="1" y="33"/>
                      <a:pt x="1" y="33"/>
                    </a:cubicBezTo>
                    <a:cubicBezTo>
                      <a:pt x="2" y="34"/>
                      <a:pt x="2" y="34"/>
                      <a:pt x="2" y="34"/>
                    </a:cubicBezTo>
                    <a:cubicBezTo>
                      <a:pt x="3" y="34"/>
                      <a:pt x="3" y="34"/>
                      <a:pt x="4" y="34"/>
                    </a:cubicBezTo>
                    <a:cubicBezTo>
                      <a:pt x="4" y="34"/>
                      <a:pt x="4" y="35"/>
                      <a:pt x="4" y="35"/>
                    </a:cubicBezTo>
                    <a:cubicBezTo>
                      <a:pt x="5" y="35"/>
                      <a:pt x="5" y="35"/>
                      <a:pt x="5" y="35"/>
                    </a:cubicBezTo>
                    <a:cubicBezTo>
                      <a:pt x="6" y="35"/>
                      <a:pt x="6" y="34"/>
                      <a:pt x="6" y="34"/>
                    </a:cubicBezTo>
                    <a:cubicBezTo>
                      <a:pt x="7" y="34"/>
                      <a:pt x="7" y="35"/>
                      <a:pt x="7" y="35"/>
                    </a:cubicBezTo>
                    <a:cubicBezTo>
                      <a:pt x="8" y="36"/>
                      <a:pt x="8" y="36"/>
                      <a:pt x="8" y="36"/>
                    </a:cubicBezTo>
                    <a:cubicBezTo>
                      <a:pt x="8" y="36"/>
                      <a:pt x="8" y="36"/>
                      <a:pt x="8" y="36"/>
                    </a:cubicBezTo>
                    <a:cubicBezTo>
                      <a:pt x="9" y="36"/>
                      <a:pt x="9" y="36"/>
                      <a:pt x="9" y="36"/>
                    </a:cubicBezTo>
                    <a:cubicBezTo>
                      <a:pt x="10" y="36"/>
                      <a:pt x="10" y="37"/>
                      <a:pt x="10" y="37"/>
                    </a:cubicBezTo>
                    <a:cubicBezTo>
                      <a:pt x="10" y="37"/>
                      <a:pt x="10" y="37"/>
                      <a:pt x="11" y="37"/>
                    </a:cubicBezTo>
                    <a:cubicBezTo>
                      <a:pt x="11" y="38"/>
                      <a:pt x="11" y="38"/>
                      <a:pt x="11" y="38"/>
                    </a:cubicBezTo>
                    <a:cubicBezTo>
                      <a:pt x="12" y="39"/>
                      <a:pt x="13" y="39"/>
                      <a:pt x="13" y="39"/>
                    </a:cubicBezTo>
                    <a:cubicBezTo>
                      <a:pt x="13" y="40"/>
                      <a:pt x="13" y="40"/>
                      <a:pt x="13" y="40"/>
                    </a:cubicBezTo>
                    <a:cubicBezTo>
                      <a:pt x="13" y="40"/>
                      <a:pt x="14" y="41"/>
                      <a:pt x="14" y="41"/>
                    </a:cubicBezTo>
                    <a:cubicBezTo>
                      <a:pt x="14" y="41"/>
                      <a:pt x="14" y="42"/>
                      <a:pt x="14" y="42"/>
                    </a:cubicBezTo>
                    <a:cubicBezTo>
                      <a:pt x="15" y="42"/>
                      <a:pt x="15" y="43"/>
                      <a:pt x="15" y="43"/>
                    </a:cubicBezTo>
                    <a:cubicBezTo>
                      <a:pt x="15" y="43"/>
                      <a:pt x="16" y="43"/>
                      <a:pt x="16" y="43"/>
                    </a:cubicBezTo>
                    <a:cubicBezTo>
                      <a:pt x="16" y="43"/>
                      <a:pt x="17" y="43"/>
                      <a:pt x="17" y="43"/>
                    </a:cubicBezTo>
                    <a:cubicBezTo>
                      <a:pt x="17" y="43"/>
                      <a:pt x="17" y="42"/>
                      <a:pt x="18" y="42"/>
                    </a:cubicBezTo>
                    <a:cubicBezTo>
                      <a:pt x="18" y="42"/>
                      <a:pt x="18" y="42"/>
                      <a:pt x="19" y="42"/>
                    </a:cubicBezTo>
                    <a:cubicBezTo>
                      <a:pt x="19" y="43"/>
                      <a:pt x="20" y="42"/>
                      <a:pt x="20" y="42"/>
                    </a:cubicBezTo>
                    <a:cubicBezTo>
                      <a:pt x="20" y="42"/>
                      <a:pt x="20" y="43"/>
                      <a:pt x="20" y="43"/>
                    </a:cubicBezTo>
                    <a:cubicBezTo>
                      <a:pt x="20" y="43"/>
                      <a:pt x="21" y="43"/>
                      <a:pt x="21" y="43"/>
                    </a:cubicBezTo>
                    <a:cubicBezTo>
                      <a:pt x="22" y="43"/>
                      <a:pt x="22" y="42"/>
                      <a:pt x="22" y="43"/>
                    </a:cubicBezTo>
                    <a:cubicBezTo>
                      <a:pt x="22" y="43"/>
                      <a:pt x="22" y="43"/>
                      <a:pt x="22" y="44"/>
                    </a:cubicBezTo>
                    <a:cubicBezTo>
                      <a:pt x="22" y="44"/>
                      <a:pt x="21" y="45"/>
                      <a:pt x="21" y="45"/>
                    </a:cubicBezTo>
                    <a:cubicBezTo>
                      <a:pt x="21" y="45"/>
                      <a:pt x="21" y="45"/>
                      <a:pt x="21" y="45"/>
                    </a:cubicBezTo>
                    <a:cubicBezTo>
                      <a:pt x="21" y="46"/>
                      <a:pt x="20" y="46"/>
                      <a:pt x="20" y="46"/>
                    </a:cubicBezTo>
                    <a:cubicBezTo>
                      <a:pt x="20" y="47"/>
                      <a:pt x="21" y="47"/>
                      <a:pt x="21" y="48"/>
                    </a:cubicBezTo>
                    <a:cubicBezTo>
                      <a:pt x="21" y="48"/>
                      <a:pt x="21" y="48"/>
                      <a:pt x="21" y="48"/>
                    </a:cubicBezTo>
                    <a:cubicBezTo>
                      <a:pt x="21" y="48"/>
                      <a:pt x="21" y="48"/>
                      <a:pt x="21" y="48"/>
                    </a:cubicBezTo>
                    <a:cubicBezTo>
                      <a:pt x="22" y="48"/>
                      <a:pt x="22" y="48"/>
                      <a:pt x="23" y="48"/>
                    </a:cubicBezTo>
                    <a:cubicBezTo>
                      <a:pt x="23" y="47"/>
                      <a:pt x="22" y="47"/>
                      <a:pt x="22" y="47"/>
                    </a:cubicBezTo>
                    <a:cubicBezTo>
                      <a:pt x="22" y="46"/>
                      <a:pt x="23" y="46"/>
                      <a:pt x="23" y="46"/>
                    </a:cubicBezTo>
                    <a:cubicBezTo>
                      <a:pt x="23" y="45"/>
                      <a:pt x="23" y="45"/>
                      <a:pt x="23" y="44"/>
                    </a:cubicBezTo>
                    <a:cubicBezTo>
                      <a:pt x="23" y="43"/>
                      <a:pt x="23" y="43"/>
                      <a:pt x="23" y="43"/>
                    </a:cubicBezTo>
                    <a:cubicBezTo>
                      <a:pt x="24" y="42"/>
                      <a:pt x="23" y="41"/>
                      <a:pt x="23" y="41"/>
                    </a:cubicBezTo>
                    <a:cubicBezTo>
                      <a:pt x="23" y="40"/>
                      <a:pt x="23" y="40"/>
                      <a:pt x="23" y="39"/>
                    </a:cubicBezTo>
                    <a:cubicBezTo>
                      <a:pt x="23" y="38"/>
                      <a:pt x="23" y="38"/>
                      <a:pt x="23" y="37"/>
                    </a:cubicBezTo>
                    <a:cubicBezTo>
                      <a:pt x="22" y="37"/>
                      <a:pt x="22" y="37"/>
                      <a:pt x="22" y="36"/>
                    </a:cubicBezTo>
                    <a:cubicBezTo>
                      <a:pt x="22" y="36"/>
                      <a:pt x="22" y="35"/>
                      <a:pt x="22" y="35"/>
                    </a:cubicBezTo>
                    <a:cubicBezTo>
                      <a:pt x="22" y="35"/>
                      <a:pt x="22" y="34"/>
                      <a:pt x="23" y="34"/>
                    </a:cubicBezTo>
                    <a:cubicBezTo>
                      <a:pt x="23" y="34"/>
                      <a:pt x="24" y="34"/>
                      <a:pt x="24" y="34"/>
                    </a:cubicBezTo>
                    <a:cubicBezTo>
                      <a:pt x="24" y="34"/>
                      <a:pt x="24" y="33"/>
                      <a:pt x="24" y="33"/>
                    </a:cubicBezTo>
                    <a:cubicBezTo>
                      <a:pt x="24" y="33"/>
                      <a:pt x="23" y="33"/>
                      <a:pt x="23" y="33"/>
                    </a:cubicBezTo>
                    <a:cubicBezTo>
                      <a:pt x="22" y="32"/>
                      <a:pt x="23" y="32"/>
                      <a:pt x="23" y="31"/>
                    </a:cubicBezTo>
                    <a:cubicBezTo>
                      <a:pt x="23" y="31"/>
                      <a:pt x="23" y="31"/>
                      <a:pt x="24" y="31"/>
                    </a:cubicBezTo>
                    <a:cubicBezTo>
                      <a:pt x="24" y="30"/>
                      <a:pt x="25" y="31"/>
                      <a:pt x="26" y="31"/>
                    </a:cubicBezTo>
                    <a:cubicBezTo>
                      <a:pt x="28" y="31"/>
                      <a:pt x="28" y="31"/>
                      <a:pt x="28" y="31"/>
                    </a:cubicBezTo>
                    <a:cubicBezTo>
                      <a:pt x="28" y="30"/>
                      <a:pt x="28" y="30"/>
                      <a:pt x="29" y="30"/>
                    </a:cubicBezTo>
                    <a:cubicBezTo>
                      <a:pt x="29" y="30"/>
                      <a:pt x="29" y="31"/>
                      <a:pt x="29" y="3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5" name="Google Shape;1005;p25"/>
              <p:cNvSpPr/>
              <p:nvPr/>
            </p:nvSpPr>
            <p:spPr>
              <a:xfrm>
                <a:off x="2359026" y="3767139"/>
                <a:ext cx="420688" cy="941388"/>
              </a:xfrm>
              <a:custGeom>
                <a:rect b="b" l="l" r="r" t="t"/>
                <a:pathLst>
                  <a:path extrusionOk="0" h="87" w="39">
                    <a:moveTo>
                      <a:pt x="39" y="12"/>
                    </a:moveTo>
                    <a:cubicBezTo>
                      <a:pt x="39" y="12"/>
                      <a:pt x="39" y="11"/>
                      <a:pt x="39" y="11"/>
                    </a:cubicBezTo>
                    <a:cubicBezTo>
                      <a:pt x="39" y="11"/>
                      <a:pt x="39" y="11"/>
                      <a:pt x="38" y="11"/>
                    </a:cubicBezTo>
                    <a:cubicBezTo>
                      <a:pt x="38" y="10"/>
                      <a:pt x="38" y="11"/>
                      <a:pt x="37" y="10"/>
                    </a:cubicBezTo>
                    <a:cubicBezTo>
                      <a:pt x="37" y="11"/>
                      <a:pt x="37" y="11"/>
                      <a:pt x="37" y="11"/>
                    </a:cubicBezTo>
                    <a:cubicBezTo>
                      <a:pt x="37" y="11"/>
                      <a:pt x="37" y="11"/>
                      <a:pt x="37" y="11"/>
                    </a:cubicBezTo>
                    <a:cubicBezTo>
                      <a:pt x="37" y="12"/>
                      <a:pt x="37" y="12"/>
                      <a:pt x="37" y="12"/>
                    </a:cubicBezTo>
                    <a:cubicBezTo>
                      <a:pt x="37" y="13"/>
                      <a:pt x="37" y="13"/>
                      <a:pt x="37" y="14"/>
                    </a:cubicBezTo>
                    <a:cubicBezTo>
                      <a:pt x="37" y="14"/>
                      <a:pt x="36" y="14"/>
                      <a:pt x="36" y="15"/>
                    </a:cubicBezTo>
                    <a:cubicBezTo>
                      <a:pt x="35" y="15"/>
                      <a:pt x="35" y="15"/>
                      <a:pt x="35" y="15"/>
                    </a:cubicBezTo>
                    <a:cubicBezTo>
                      <a:pt x="34" y="16"/>
                      <a:pt x="34" y="16"/>
                      <a:pt x="34" y="16"/>
                    </a:cubicBezTo>
                    <a:cubicBezTo>
                      <a:pt x="33" y="16"/>
                      <a:pt x="33" y="16"/>
                      <a:pt x="32" y="16"/>
                    </a:cubicBezTo>
                    <a:cubicBezTo>
                      <a:pt x="32" y="16"/>
                      <a:pt x="32" y="16"/>
                      <a:pt x="31" y="16"/>
                    </a:cubicBezTo>
                    <a:cubicBezTo>
                      <a:pt x="31" y="16"/>
                      <a:pt x="30" y="16"/>
                      <a:pt x="30" y="16"/>
                    </a:cubicBezTo>
                    <a:cubicBezTo>
                      <a:pt x="29" y="16"/>
                      <a:pt x="29" y="16"/>
                      <a:pt x="29" y="16"/>
                    </a:cubicBezTo>
                    <a:cubicBezTo>
                      <a:pt x="28" y="16"/>
                      <a:pt x="28" y="16"/>
                      <a:pt x="28" y="16"/>
                    </a:cubicBezTo>
                    <a:cubicBezTo>
                      <a:pt x="28" y="16"/>
                      <a:pt x="28" y="16"/>
                      <a:pt x="28" y="16"/>
                    </a:cubicBezTo>
                    <a:cubicBezTo>
                      <a:pt x="28" y="16"/>
                      <a:pt x="28" y="16"/>
                      <a:pt x="28" y="15"/>
                    </a:cubicBezTo>
                    <a:cubicBezTo>
                      <a:pt x="28" y="15"/>
                      <a:pt x="28" y="15"/>
                      <a:pt x="28" y="14"/>
                    </a:cubicBezTo>
                    <a:cubicBezTo>
                      <a:pt x="28" y="14"/>
                      <a:pt x="28" y="14"/>
                      <a:pt x="29" y="14"/>
                    </a:cubicBezTo>
                    <a:cubicBezTo>
                      <a:pt x="29" y="13"/>
                      <a:pt x="29" y="12"/>
                      <a:pt x="29" y="12"/>
                    </a:cubicBezTo>
                    <a:cubicBezTo>
                      <a:pt x="29" y="11"/>
                      <a:pt x="29" y="11"/>
                      <a:pt x="29" y="11"/>
                    </a:cubicBezTo>
                    <a:cubicBezTo>
                      <a:pt x="29" y="11"/>
                      <a:pt x="29" y="10"/>
                      <a:pt x="29" y="10"/>
                    </a:cubicBezTo>
                    <a:cubicBezTo>
                      <a:pt x="30" y="10"/>
                      <a:pt x="29" y="9"/>
                      <a:pt x="29" y="9"/>
                    </a:cubicBezTo>
                    <a:cubicBezTo>
                      <a:pt x="29" y="9"/>
                      <a:pt x="28" y="9"/>
                      <a:pt x="28" y="9"/>
                    </a:cubicBezTo>
                    <a:cubicBezTo>
                      <a:pt x="28" y="9"/>
                      <a:pt x="27" y="8"/>
                      <a:pt x="27" y="8"/>
                    </a:cubicBezTo>
                    <a:cubicBezTo>
                      <a:pt x="26" y="8"/>
                      <a:pt x="26" y="8"/>
                      <a:pt x="25" y="7"/>
                    </a:cubicBezTo>
                    <a:cubicBezTo>
                      <a:pt x="25" y="7"/>
                      <a:pt x="24" y="7"/>
                      <a:pt x="24" y="7"/>
                    </a:cubicBezTo>
                    <a:cubicBezTo>
                      <a:pt x="24" y="7"/>
                      <a:pt x="24" y="7"/>
                      <a:pt x="23" y="6"/>
                    </a:cubicBezTo>
                    <a:cubicBezTo>
                      <a:pt x="23" y="6"/>
                      <a:pt x="22" y="6"/>
                      <a:pt x="22" y="5"/>
                    </a:cubicBezTo>
                    <a:cubicBezTo>
                      <a:pt x="21" y="5"/>
                      <a:pt x="21" y="5"/>
                      <a:pt x="21" y="4"/>
                    </a:cubicBezTo>
                    <a:cubicBezTo>
                      <a:pt x="19" y="3"/>
                      <a:pt x="18" y="4"/>
                      <a:pt x="17" y="3"/>
                    </a:cubicBezTo>
                    <a:cubicBezTo>
                      <a:pt x="17" y="3"/>
                      <a:pt x="17" y="3"/>
                      <a:pt x="17" y="2"/>
                    </a:cubicBezTo>
                    <a:cubicBezTo>
                      <a:pt x="17" y="2"/>
                      <a:pt x="17" y="2"/>
                      <a:pt x="16" y="2"/>
                    </a:cubicBezTo>
                    <a:cubicBezTo>
                      <a:pt x="16" y="1"/>
                      <a:pt x="16" y="1"/>
                      <a:pt x="16" y="1"/>
                    </a:cubicBezTo>
                    <a:cubicBezTo>
                      <a:pt x="16" y="1"/>
                      <a:pt x="16" y="1"/>
                      <a:pt x="16" y="1"/>
                    </a:cubicBezTo>
                    <a:cubicBezTo>
                      <a:pt x="16" y="1"/>
                      <a:pt x="16" y="1"/>
                      <a:pt x="15" y="0"/>
                    </a:cubicBezTo>
                    <a:cubicBezTo>
                      <a:pt x="15" y="0"/>
                      <a:pt x="15" y="0"/>
                      <a:pt x="14" y="0"/>
                    </a:cubicBezTo>
                    <a:cubicBezTo>
                      <a:pt x="14" y="0"/>
                      <a:pt x="14" y="0"/>
                      <a:pt x="13" y="0"/>
                    </a:cubicBezTo>
                    <a:cubicBezTo>
                      <a:pt x="13" y="1"/>
                      <a:pt x="12" y="1"/>
                      <a:pt x="12" y="1"/>
                    </a:cubicBezTo>
                    <a:cubicBezTo>
                      <a:pt x="12" y="1"/>
                      <a:pt x="12" y="2"/>
                      <a:pt x="12" y="2"/>
                    </a:cubicBezTo>
                    <a:cubicBezTo>
                      <a:pt x="11" y="2"/>
                      <a:pt x="11" y="1"/>
                      <a:pt x="11" y="1"/>
                    </a:cubicBezTo>
                    <a:cubicBezTo>
                      <a:pt x="10" y="1"/>
                      <a:pt x="10" y="1"/>
                      <a:pt x="10" y="1"/>
                    </a:cubicBezTo>
                    <a:cubicBezTo>
                      <a:pt x="9" y="1"/>
                      <a:pt x="9" y="0"/>
                      <a:pt x="8" y="0"/>
                    </a:cubicBezTo>
                    <a:cubicBezTo>
                      <a:pt x="8" y="0"/>
                      <a:pt x="7" y="0"/>
                      <a:pt x="7" y="1"/>
                    </a:cubicBezTo>
                    <a:cubicBezTo>
                      <a:pt x="7" y="1"/>
                      <a:pt x="7" y="1"/>
                      <a:pt x="7" y="1"/>
                    </a:cubicBezTo>
                    <a:cubicBezTo>
                      <a:pt x="6" y="1"/>
                      <a:pt x="6" y="1"/>
                      <a:pt x="6" y="2"/>
                    </a:cubicBezTo>
                    <a:cubicBezTo>
                      <a:pt x="7" y="1"/>
                      <a:pt x="7" y="1"/>
                      <a:pt x="7" y="1"/>
                    </a:cubicBezTo>
                    <a:cubicBezTo>
                      <a:pt x="7" y="2"/>
                      <a:pt x="7" y="3"/>
                      <a:pt x="7" y="4"/>
                    </a:cubicBezTo>
                    <a:cubicBezTo>
                      <a:pt x="7" y="5"/>
                      <a:pt x="7" y="5"/>
                      <a:pt x="7" y="5"/>
                    </a:cubicBezTo>
                    <a:cubicBezTo>
                      <a:pt x="7" y="6"/>
                      <a:pt x="6" y="6"/>
                      <a:pt x="6" y="6"/>
                    </a:cubicBezTo>
                    <a:cubicBezTo>
                      <a:pt x="6" y="7"/>
                      <a:pt x="6" y="7"/>
                      <a:pt x="6" y="8"/>
                    </a:cubicBezTo>
                    <a:cubicBezTo>
                      <a:pt x="6" y="9"/>
                      <a:pt x="6" y="9"/>
                      <a:pt x="6" y="10"/>
                    </a:cubicBezTo>
                    <a:cubicBezTo>
                      <a:pt x="6" y="10"/>
                      <a:pt x="6" y="11"/>
                      <a:pt x="5" y="11"/>
                    </a:cubicBezTo>
                    <a:cubicBezTo>
                      <a:pt x="5" y="12"/>
                      <a:pt x="5" y="12"/>
                      <a:pt x="5" y="13"/>
                    </a:cubicBezTo>
                    <a:cubicBezTo>
                      <a:pt x="4" y="13"/>
                      <a:pt x="4" y="14"/>
                      <a:pt x="4" y="14"/>
                    </a:cubicBezTo>
                    <a:cubicBezTo>
                      <a:pt x="3" y="15"/>
                      <a:pt x="3" y="16"/>
                      <a:pt x="2" y="17"/>
                    </a:cubicBezTo>
                    <a:cubicBezTo>
                      <a:pt x="2" y="18"/>
                      <a:pt x="1" y="18"/>
                      <a:pt x="1" y="19"/>
                    </a:cubicBezTo>
                    <a:cubicBezTo>
                      <a:pt x="0" y="20"/>
                      <a:pt x="0" y="21"/>
                      <a:pt x="0" y="22"/>
                    </a:cubicBezTo>
                    <a:cubicBezTo>
                      <a:pt x="0" y="22"/>
                      <a:pt x="0" y="22"/>
                      <a:pt x="0" y="22"/>
                    </a:cubicBezTo>
                    <a:cubicBezTo>
                      <a:pt x="0" y="23"/>
                      <a:pt x="1" y="24"/>
                      <a:pt x="1" y="25"/>
                    </a:cubicBezTo>
                    <a:cubicBezTo>
                      <a:pt x="1" y="26"/>
                      <a:pt x="1" y="27"/>
                      <a:pt x="1" y="28"/>
                    </a:cubicBezTo>
                    <a:cubicBezTo>
                      <a:pt x="2" y="29"/>
                      <a:pt x="2" y="30"/>
                      <a:pt x="2" y="31"/>
                    </a:cubicBezTo>
                    <a:cubicBezTo>
                      <a:pt x="2" y="32"/>
                      <a:pt x="2" y="33"/>
                      <a:pt x="2" y="34"/>
                    </a:cubicBezTo>
                    <a:cubicBezTo>
                      <a:pt x="2" y="35"/>
                      <a:pt x="3" y="35"/>
                      <a:pt x="3" y="37"/>
                    </a:cubicBezTo>
                    <a:cubicBezTo>
                      <a:pt x="3" y="37"/>
                      <a:pt x="3" y="38"/>
                      <a:pt x="3" y="39"/>
                    </a:cubicBezTo>
                    <a:cubicBezTo>
                      <a:pt x="3" y="39"/>
                      <a:pt x="4" y="40"/>
                      <a:pt x="3" y="40"/>
                    </a:cubicBezTo>
                    <a:cubicBezTo>
                      <a:pt x="3" y="41"/>
                      <a:pt x="3" y="40"/>
                      <a:pt x="3" y="41"/>
                    </a:cubicBezTo>
                    <a:cubicBezTo>
                      <a:pt x="2" y="41"/>
                      <a:pt x="2" y="42"/>
                      <a:pt x="2" y="43"/>
                    </a:cubicBezTo>
                    <a:cubicBezTo>
                      <a:pt x="2" y="43"/>
                      <a:pt x="2" y="43"/>
                      <a:pt x="2" y="43"/>
                    </a:cubicBezTo>
                    <a:cubicBezTo>
                      <a:pt x="2" y="44"/>
                      <a:pt x="2" y="44"/>
                      <a:pt x="2" y="45"/>
                    </a:cubicBezTo>
                    <a:cubicBezTo>
                      <a:pt x="2" y="45"/>
                      <a:pt x="3" y="45"/>
                      <a:pt x="3" y="45"/>
                    </a:cubicBezTo>
                    <a:cubicBezTo>
                      <a:pt x="4" y="46"/>
                      <a:pt x="5" y="47"/>
                      <a:pt x="4" y="47"/>
                    </a:cubicBezTo>
                    <a:cubicBezTo>
                      <a:pt x="4" y="48"/>
                      <a:pt x="4" y="48"/>
                      <a:pt x="3" y="49"/>
                    </a:cubicBezTo>
                    <a:cubicBezTo>
                      <a:pt x="3" y="50"/>
                      <a:pt x="3" y="51"/>
                      <a:pt x="3" y="52"/>
                    </a:cubicBezTo>
                    <a:cubicBezTo>
                      <a:pt x="3" y="53"/>
                      <a:pt x="3" y="53"/>
                      <a:pt x="3" y="53"/>
                    </a:cubicBezTo>
                    <a:cubicBezTo>
                      <a:pt x="3" y="54"/>
                      <a:pt x="4" y="55"/>
                      <a:pt x="4" y="55"/>
                    </a:cubicBezTo>
                    <a:cubicBezTo>
                      <a:pt x="4" y="56"/>
                      <a:pt x="4" y="56"/>
                      <a:pt x="4" y="56"/>
                    </a:cubicBezTo>
                    <a:cubicBezTo>
                      <a:pt x="4" y="57"/>
                      <a:pt x="4" y="57"/>
                      <a:pt x="4" y="57"/>
                    </a:cubicBezTo>
                    <a:cubicBezTo>
                      <a:pt x="5" y="58"/>
                      <a:pt x="5" y="58"/>
                      <a:pt x="5" y="58"/>
                    </a:cubicBezTo>
                    <a:cubicBezTo>
                      <a:pt x="5" y="59"/>
                      <a:pt x="5" y="60"/>
                      <a:pt x="5" y="60"/>
                    </a:cubicBezTo>
                    <a:cubicBezTo>
                      <a:pt x="5" y="61"/>
                      <a:pt x="6" y="61"/>
                      <a:pt x="6" y="61"/>
                    </a:cubicBezTo>
                    <a:cubicBezTo>
                      <a:pt x="6" y="61"/>
                      <a:pt x="6" y="62"/>
                      <a:pt x="6" y="62"/>
                    </a:cubicBezTo>
                    <a:cubicBezTo>
                      <a:pt x="7" y="63"/>
                      <a:pt x="7" y="63"/>
                      <a:pt x="7" y="63"/>
                    </a:cubicBezTo>
                    <a:cubicBezTo>
                      <a:pt x="7" y="64"/>
                      <a:pt x="7" y="64"/>
                      <a:pt x="8" y="64"/>
                    </a:cubicBezTo>
                    <a:cubicBezTo>
                      <a:pt x="8" y="65"/>
                      <a:pt x="8" y="64"/>
                      <a:pt x="9" y="65"/>
                    </a:cubicBezTo>
                    <a:cubicBezTo>
                      <a:pt x="9" y="65"/>
                      <a:pt x="8" y="65"/>
                      <a:pt x="8" y="65"/>
                    </a:cubicBezTo>
                    <a:cubicBezTo>
                      <a:pt x="8" y="65"/>
                      <a:pt x="8" y="65"/>
                      <a:pt x="8" y="65"/>
                    </a:cubicBezTo>
                    <a:cubicBezTo>
                      <a:pt x="8" y="66"/>
                      <a:pt x="9" y="66"/>
                      <a:pt x="9" y="66"/>
                    </a:cubicBezTo>
                    <a:cubicBezTo>
                      <a:pt x="9" y="67"/>
                      <a:pt x="9" y="67"/>
                      <a:pt x="9" y="67"/>
                    </a:cubicBezTo>
                    <a:cubicBezTo>
                      <a:pt x="9" y="68"/>
                      <a:pt x="9" y="68"/>
                      <a:pt x="9" y="69"/>
                    </a:cubicBezTo>
                    <a:cubicBezTo>
                      <a:pt x="9" y="69"/>
                      <a:pt x="9" y="69"/>
                      <a:pt x="10" y="70"/>
                    </a:cubicBezTo>
                    <a:cubicBezTo>
                      <a:pt x="10" y="70"/>
                      <a:pt x="10" y="70"/>
                      <a:pt x="10" y="70"/>
                    </a:cubicBezTo>
                    <a:cubicBezTo>
                      <a:pt x="10" y="71"/>
                      <a:pt x="9" y="71"/>
                      <a:pt x="9" y="71"/>
                    </a:cubicBezTo>
                    <a:cubicBezTo>
                      <a:pt x="9" y="71"/>
                      <a:pt x="9" y="71"/>
                      <a:pt x="10" y="72"/>
                    </a:cubicBezTo>
                    <a:cubicBezTo>
                      <a:pt x="10" y="72"/>
                      <a:pt x="10" y="72"/>
                      <a:pt x="10" y="73"/>
                    </a:cubicBezTo>
                    <a:cubicBezTo>
                      <a:pt x="10" y="73"/>
                      <a:pt x="9" y="73"/>
                      <a:pt x="9" y="74"/>
                    </a:cubicBezTo>
                    <a:cubicBezTo>
                      <a:pt x="9" y="74"/>
                      <a:pt x="10" y="74"/>
                      <a:pt x="10" y="75"/>
                    </a:cubicBezTo>
                    <a:cubicBezTo>
                      <a:pt x="10" y="76"/>
                      <a:pt x="10" y="76"/>
                      <a:pt x="10" y="77"/>
                    </a:cubicBezTo>
                    <a:cubicBezTo>
                      <a:pt x="9" y="78"/>
                      <a:pt x="9" y="77"/>
                      <a:pt x="9" y="78"/>
                    </a:cubicBezTo>
                    <a:cubicBezTo>
                      <a:pt x="8" y="78"/>
                      <a:pt x="9" y="79"/>
                      <a:pt x="9" y="79"/>
                    </a:cubicBezTo>
                    <a:cubicBezTo>
                      <a:pt x="9" y="80"/>
                      <a:pt x="9" y="80"/>
                      <a:pt x="9" y="80"/>
                    </a:cubicBezTo>
                    <a:cubicBezTo>
                      <a:pt x="10" y="81"/>
                      <a:pt x="10" y="80"/>
                      <a:pt x="11" y="80"/>
                    </a:cubicBezTo>
                    <a:cubicBezTo>
                      <a:pt x="11" y="81"/>
                      <a:pt x="10" y="81"/>
                      <a:pt x="11" y="82"/>
                    </a:cubicBezTo>
                    <a:cubicBezTo>
                      <a:pt x="11" y="82"/>
                      <a:pt x="11" y="82"/>
                      <a:pt x="12" y="82"/>
                    </a:cubicBezTo>
                    <a:cubicBezTo>
                      <a:pt x="12" y="82"/>
                      <a:pt x="12" y="82"/>
                      <a:pt x="13" y="82"/>
                    </a:cubicBezTo>
                    <a:cubicBezTo>
                      <a:pt x="13" y="82"/>
                      <a:pt x="13" y="82"/>
                      <a:pt x="13" y="82"/>
                    </a:cubicBezTo>
                    <a:cubicBezTo>
                      <a:pt x="14" y="83"/>
                      <a:pt x="13" y="83"/>
                      <a:pt x="13" y="84"/>
                    </a:cubicBezTo>
                    <a:cubicBezTo>
                      <a:pt x="13" y="84"/>
                      <a:pt x="13" y="84"/>
                      <a:pt x="14" y="84"/>
                    </a:cubicBezTo>
                    <a:cubicBezTo>
                      <a:pt x="14" y="85"/>
                      <a:pt x="14" y="85"/>
                      <a:pt x="14" y="85"/>
                    </a:cubicBezTo>
                    <a:cubicBezTo>
                      <a:pt x="15" y="85"/>
                      <a:pt x="15" y="85"/>
                      <a:pt x="16" y="86"/>
                    </a:cubicBezTo>
                    <a:cubicBezTo>
                      <a:pt x="17" y="86"/>
                      <a:pt x="17" y="86"/>
                      <a:pt x="18" y="86"/>
                    </a:cubicBezTo>
                    <a:cubicBezTo>
                      <a:pt x="19" y="86"/>
                      <a:pt x="19" y="85"/>
                      <a:pt x="19" y="85"/>
                    </a:cubicBezTo>
                    <a:cubicBezTo>
                      <a:pt x="20" y="85"/>
                      <a:pt x="20" y="86"/>
                      <a:pt x="21" y="86"/>
                    </a:cubicBezTo>
                    <a:cubicBezTo>
                      <a:pt x="22" y="86"/>
                      <a:pt x="22" y="86"/>
                      <a:pt x="22" y="86"/>
                    </a:cubicBezTo>
                    <a:cubicBezTo>
                      <a:pt x="23" y="87"/>
                      <a:pt x="23" y="87"/>
                      <a:pt x="23" y="87"/>
                    </a:cubicBezTo>
                    <a:cubicBezTo>
                      <a:pt x="24" y="86"/>
                      <a:pt x="23" y="86"/>
                      <a:pt x="23" y="86"/>
                    </a:cubicBezTo>
                    <a:cubicBezTo>
                      <a:pt x="23" y="85"/>
                      <a:pt x="22" y="86"/>
                      <a:pt x="22" y="86"/>
                    </a:cubicBezTo>
                    <a:cubicBezTo>
                      <a:pt x="22" y="85"/>
                      <a:pt x="22" y="85"/>
                      <a:pt x="22" y="85"/>
                    </a:cubicBezTo>
                    <a:cubicBezTo>
                      <a:pt x="22" y="85"/>
                      <a:pt x="21" y="85"/>
                      <a:pt x="21" y="84"/>
                    </a:cubicBezTo>
                    <a:cubicBezTo>
                      <a:pt x="21" y="84"/>
                      <a:pt x="21" y="84"/>
                      <a:pt x="21" y="84"/>
                    </a:cubicBezTo>
                    <a:cubicBezTo>
                      <a:pt x="20" y="83"/>
                      <a:pt x="20" y="82"/>
                      <a:pt x="21" y="82"/>
                    </a:cubicBezTo>
                    <a:cubicBezTo>
                      <a:pt x="21" y="81"/>
                      <a:pt x="21" y="81"/>
                      <a:pt x="21" y="81"/>
                    </a:cubicBezTo>
                    <a:cubicBezTo>
                      <a:pt x="21" y="81"/>
                      <a:pt x="22" y="81"/>
                      <a:pt x="22" y="80"/>
                    </a:cubicBezTo>
                    <a:cubicBezTo>
                      <a:pt x="22" y="80"/>
                      <a:pt x="22" y="80"/>
                      <a:pt x="22" y="79"/>
                    </a:cubicBezTo>
                    <a:cubicBezTo>
                      <a:pt x="22" y="79"/>
                      <a:pt x="22" y="79"/>
                      <a:pt x="22" y="78"/>
                    </a:cubicBezTo>
                    <a:cubicBezTo>
                      <a:pt x="22" y="78"/>
                      <a:pt x="22" y="77"/>
                      <a:pt x="22" y="77"/>
                    </a:cubicBezTo>
                    <a:cubicBezTo>
                      <a:pt x="22" y="77"/>
                      <a:pt x="22" y="77"/>
                      <a:pt x="23" y="76"/>
                    </a:cubicBezTo>
                    <a:cubicBezTo>
                      <a:pt x="23" y="76"/>
                      <a:pt x="23" y="76"/>
                      <a:pt x="24" y="76"/>
                    </a:cubicBezTo>
                    <a:cubicBezTo>
                      <a:pt x="24" y="75"/>
                      <a:pt x="24" y="75"/>
                      <a:pt x="25" y="75"/>
                    </a:cubicBezTo>
                    <a:cubicBezTo>
                      <a:pt x="25" y="74"/>
                      <a:pt x="25" y="74"/>
                      <a:pt x="25" y="73"/>
                    </a:cubicBezTo>
                    <a:cubicBezTo>
                      <a:pt x="25" y="73"/>
                      <a:pt x="25" y="73"/>
                      <a:pt x="24" y="73"/>
                    </a:cubicBezTo>
                    <a:cubicBezTo>
                      <a:pt x="24" y="72"/>
                      <a:pt x="24" y="72"/>
                      <a:pt x="24" y="72"/>
                    </a:cubicBezTo>
                    <a:cubicBezTo>
                      <a:pt x="23" y="72"/>
                      <a:pt x="23" y="72"/>
                      <a:pt x="23" y="72"/>
                    </a:cubicBezTo>
                    <a:cubicBezTo>
                      <a:pt x="22" y="72"/>
                      <a:pt x="22" y="72"/>
                      <a:pt x="22" y="72"/>
                    </a:cubicBezTo>
                    <a:cubicBezTo>
                      <a:pt x="21" y="72"/>
                      <a:pt x="21" y="71"/>
                      <a:pt x="21" y="71"/>
                    </a:cubicBezTo>
                    <a:cubicBezTo>
                      <a:pt x="21" y="71"/>
                      <a:pt x="21" y="71"/>
                      <a:pt x="20" y="71"/>
                    </a:cubicBezTo>
                    <a:cubicBezTo>
                      <a:pt x="20" y="70"/>
                      <a:pt x="20" y="70"/>
                      <a:pt x="20" y="70"/>
                    </a:cubicBezTo>
                    <a:cubicBezTo>
                      <a:pt x="19" y="70"/>
                      <a:pt x="19" y="69"/>
                      <a:pt x="19" y="69"/>
                    </a:cubicBezTo>
                    <a:cubicBezTo>
                      <a:pt x="19" y="68"/>
                      <a:pt x="19" y="68"/>
                      <a:pt x="19" y="68"/>
                    </a:cubicBezTo>
                    <a:cubicBezTo>
                      <a:pt x="20" y="67"/>
                      <a:pt x="20" y="67"/>
                      <a:pt x="21" y="67"/>
                    </a:cubicBezTo>
                    <a:cubicBezTo>
                      <a:pt x="21" y="66"/>
                      <a:pt x="22" y="67"/>
                      <a:pt x="22" y="66"/>
                    </a:cubicBezTo>
                    <a:cubicBezTo>
                      <a:pt x="22" y="66"/>
                      <a:pt x="22" y="66"/>
                      <a:pt x="22" y="65"/>
                    </a:cubicBezTo>
                    <a:cubicBezTo>
                      <a:pt x="22" y="65"/>
                      <a:pt x="22" y="65"/>
                      <a:pt x="22" y="65"/>
                    </a:cubicBezTo>
                    <a:cubicBezTo>
                      <a:pt x="22" y="65"/>
                      <a:pt x="23" y="65"/>
                      <a:pt x="23" y="64"/>
                    </a:cubicBezTo>
                    <a:cubicBezTo>
                      <a:pt x="23" y="64"/>
                      <a:pt x="22" y="64"/>
                      <a:pt x="22" y="63"/>
                    </a:cubicBezTo>
                    <a:cubicBezTo>
                      <a:pt x="22" y="63"/>
                      <a:pt x="22" y="63"/>
                      <a:pt x="22" y="62"/>
                    </a:cubicBezTo>
                    <a:cubicBezTo>
                      <a:pt x="22" y="62"/>
                      <a:pt x="22" y="62"/>
                      <a:pt x="22" y="61"/>
                    </a:cubicBezTo>
                    <a:cubicBezTo>
                      <a:pt x="22" y="61"/>
                      <a:pt x="23" y="61"/>
                      <a:pt x="23" y="61"/>
                    </a:cubicBezTo>
                    <a:cubicBezTo>
                      <a:pt x="23" y="61"/>
                      <a:pt x="23" y="61"/>
                      <a:pt x="23" y="60"/>
                    </a:cubicBezTo>
                    <a:cubicBezTo>
                      <a:pt x="22" y="60"/>
                      <a:pt x="22" y="60"/>
                      <a:pt x="22" y="60"/>
                    </a:cubicBezTo>
                    <a:cubicBezTo>
                      <a:pt x="22" y="59"/>
                      <a:pt x="23" y="60"/>
                      <a:pt x="23" y="59"/>
                    </a:cubicBezTo>
                    <a:cubicBezTo>
                      <a:pt x="23" y="59"/>
                      <a:pt x="23" y="59"/>
                      <a:pt x="23" y="59"/>
                    </a:cubicBezTo>
                    <a:cubicBezTo>
                      <a:pt x="23" y="58"/>
                      <a:pt x="22" y="59"/>
                      <a:pt x="22" y="58"/>
                    </a:cubicBezTo>
                    <a:cubicBezTo>
                      <a:pt x="22" y="58"/>
                      <a:pt x="22" y="59"/>
                      <a:pt x="21" y="58"/>
                    </a:cubicBezTo>
                    <a:cubicBezTo>
                      <a:pt x="21" y="58"/>
                      <a:pt x="21" y="58"/>
                      <a:pt x="21" y="58"/>
                    </a:cubicBezTo>
                    <a:cubicBezTo>
                      <a:pt x="21" y="57"/>
                      <a:pt x="21" y="57"/>
                      <a:pt x="21" y="57"/>
                    </a:cubicBezTo>
                    <a:cubicBezTo>
                      <a:pt x="21" y="56"/>
                      <a:pt x="21" y="56"/>
                      <a:pt x="21" y="56"/>
                    </a:cubicBezTo>
                    <a:cubicBezTo>
                      <a:pt x="20" y="56"/>
                      <a:pt x="20" y="56"/>
                      <a:pt x="20" y="55"/>
                    </a:cubicBezTo>
                    <a:cubicBezTo>
                      <a:pt x="20" y="55"/>
                      <a:pt x="20" y="55"/>
                      <a:pt x="20" y="54"/>
                    </a:cubicBezTo>
                    <a:cubicBezTo>
                      <a:pt x="20" y="54"/>
                      <a:pt x="21" y="54"/>
                      <a:pt x="21" y="54"/>
                    </a:cubicBezTo>
                    <a:cubicBezTo>
                      <a:pt x="22" y="54"/>
                      <a:pt x="22" y="55"/>
                      <a:pt x="23" y="55"/>
                    </a:cubicBezTo>
                    <a:cubicBezTo>
                      <a:pt x="23" y="55"/>
                      <a:pt x="23" y="55"/>
                      <a:pt x="24" y="55"/>
                    </a:cubicBezTo>
                    <a:cubicBezTo>
                      <a:pt x="24" y="55"/>
                      <a:pt x="25" y="55"/>
                      <a:pt x="25" y="55"/>
                    </a:cubicBezTo>
                    <a:cubicBezTo>
                      <a:pt x="25" y="55"/>
                      <a:pt x="26" y="55"/>
                      <a:pt x="26" y="55"/>
                    </a:cubicBezTo>
                    <a:cubicBezTo>
                      <a:pt x="26" y="55"/>
                      <a:pt x="26" y="54"/>
                      <a:pt x="26" y="54"/>
                    </a:cubicBezTo>
                    <a:cubicBezTo>
                      <a:pt x="26" y="54"/>
                      <a:pt x="26" y="54"/>
                      <a:pt x="26" y="53"/>
                    </a:cubicBezTo>
                    <a:cubicBezTo>
                      <a:pt x="26" y="54"/>
                      <a:pt x="26" y="54"/>
                      <a:pt x="26" y="54"/>
                    </a:cubicBezTo>
                    <a:cubicBezTo>
                      <a:pt x="26" y="53"/>
                      <a:pt x="26" y="52"/>
                      <a:pt x="26" y="52"/>
                    </a:cubicBezTo>
                    <a:cubicBezTo>
                      <a:pt x="26" y="51"/>
                      <a:pt x="26" y="50"/>
                      <a:pt x="26" y="50"/>
                    </a:cubicBezTo>
                    <a:cubicBezTo>
                      <a:pt x="26" y="49"/>
                      <a:pt x="26" y="49"/>
                      <a:pt x="26" y="49"/>
                    </a:cubicBezTo>
                    <a:cubicBezTo>
                      <a:pt x="27" y="49"/>
                      <a:pt x="27" y="49"/>
                      <a:pt x="28" y="49"/>
                    </a:cubicBezTo>
                    <a:cubicBezTo>
                      <a:pt x="28" y="49"/>
                      <a:pt x="28" y="49"/>
                      <a:pt x="29" y="49"/>
                    </a:cubicBezTo>
                    <a:cubicBezTo>
                      <a:pt x="29" y="49"/>
                      <a:pt x="30" y="49"/>
                      <a:pt x="30" y="49"/>
                    </a:cubicBezTo>
                    <a:cubicBezTo>
                      <a:pt x="30" y="49"/>
                      <a:pt x="31" y="49"/>
                      <a:pt x="31" y="49"/>
                    </a:cubicBezTo>
                    <a:cubicBezTo>
                      <a:pt x="32" y="49"/>
                      <a:pt x="32" y="48"/>
                      <a:pt x="33" y="48"/>
                    </a:cubicBezTo>
                    <a:cubicBezTo>
                      <a:pt x="34" y="48"/>
                      <a:pt x="34" y="48"/>
                      <a:pt x="35" y="48"/>
                    </a:cubicBezTo>
                    <a:cubicBezTo>
                      <a:pt x="35" y="47"/>
                      <a:pt x="35" y="47"/>
                      <a:pt x="36" y="46"/>
                    </a:cubicBezTo>
                    <a:cubicBezTo>
                      <a:pt x="36" y="46"/>
                      <a:pt x="36" y="45"/>
                      <a:pt x="37" y="45"/>
                    </a:cubicBezTo>
                    <a:cubicBezTo>
                      <a:pt x="37" y="44"/>
                      <a:pt x="37" y="44"/>
                      <a:pt x="37" y="43"/>
                    </a:cubicBezTo>
                    <a:cubicBezTo>
                      <a:pt x="37" y="43"/>
                      <a:pt x="37" y="43"/>
                      <a:pt x="37" y="43"/>
                    </a:cubicBezTo>
                    <a:cubicBezTo>
                      <a:pt x="37" y="43"/>
                      <a:pt x="37" y="43"/>
                      <a:pt x="37" y="42"/>
                    </a:cubicBezTo>
                    <a:cubicBezTo>
                      <a:pt x="36" y="42"/>
                      <a:pt x="36" y="42"/>
                      <a:pt x="36" y="41"/>
                    </a:cubicBezTo>
                    <a:cubicBezTo>
                      <a:pt x="36" y="41"/>
                      <a:pt x="35" y="41"/>
                      <a:pt x="35" y="40"/>
                    </a:cubicBezTo>
                    <a:cubicBezTo>
                      <a:pt x="35" y="40"/>
                      <a:pt x="35" y="40"/>
                      <a:pt x="35" y="39"/>
                    </a:cubicBezTo>
                    <a:cubicBezTo>
                      <a:pt x="35" y="39"/>
                      <a:pt x="35" y="39"/>
                      <a:pt x="35" y="39"/>
                    </a:cubicBezTo>
                    <a:cubicBezTo>
                      <a:pt x="35" y="38"/>
                      <a:pt x="35" y="38"/>
                      <a:pt x="35" y="38"/>
                    </a:cubicBezTo>
                    <a:cubicBezTo>
                      <a:pt x="34" y="37"/>
                      <a:pt x="34" y="38"/>
                      <a:pt x="33" y="38"/>
                    </a:cubicBezTo>
                    <a:cubicBezTo>
                      <a:pt x="32" y="38"/>
                      <a:pt x="32" y="37"/>
                      <a:pt x="32" y="37"/>
                    </a:cubicBezTo>
                    <a:cubicBezTo>
                      <a:pt x="32" y="36"/>
                      <a:pt x="31" y="36"/>
                      <a:pt x="31" y="36"/>
                    </a:cubicBezTo>
                    <a:cubicBezTo>
                      <a:pt x="31" y="35"/>
                      <a:pt x="32" y="35"/>
                      <a:pt x="32" y="35"/>
                    </a:cubicBezTo>
                    <a:cubicBezTo>
                      <a:pt x="31" y="35"/>
                      <a:pt x="31" y="35"/>
                      <a:pt x="31" y="35"/>
                    </a:cubicBezTo>
                    <a:cubicBezTo>
                      <a:pt x="31" y="35"/>
                      <a:pt x="31" y="34"/>
                      <a:pt x="31" y="34"/>
                    </a:cubicBezTo>
                    <a:cubicBezTo>
                      <a:pt x="31" y="34"/>
                      <a:pt x="31" y="33"/>
                      <a:pt x="31" y="33"/>
                    </a:cubicBezTo>
                    <a:cubicBezTo>
                      <a:pt x="31" y="33"/>
                      <a:pt x="31" y="32"/>
                      <a:pt x="31" y="32"/>
                    </a:cubicBezTo>
                    <a:cubicBezTo>
                      <a:pt x="31" y="32"/>
                      <a:pt x="31" y="31"/>
                      <a:pt x="31" y="31"/>
                    </a:cubicBezTo>
                    <a:cubicBezTo>
                      <a:pt x="31" y="30"/>
                      <a:pt x="31" y="30"/>
                      <a:pt x="31" y="30"/>
                    </a:cubicBezTo>
                    <a:cubicBezTo>
                      <a:pt x="31" y="29"/>
                      <a:pt x="31" y="29"/>
                      <a:pt x="31" y="28"/>
                    </a:cubicBezTo>
                    <a:cubicBezTo>
                      <a:pt x="31" y="28"/>
                      <a:pt x="31" y="27"/>
                      <a:pt x="31" y="27"/>
                    </a:cubicBezTo>
                    <a:cubicBezTo>
                      <a:pt x="31" y="26"/>
                      <a:pt x="31" y="26"/>
                      <a:pt x="31" y="25"/>
                    </a:cubicBezTo>
                    <a:cubicBezTo>
                      <a:pt x="31" y="25"/>
                      <a:pt x="31" y="25"/>
                      <a:pt x="31" y="24"/>
                    </a:cubicBezTo>
                    <a:cubicBezTo>
                      <a:pt x="31" y="24"/>
                      <a:pt x="31" y="24"/>
                      <a:pt x="31" y="24"/>
                    </a:cubicBezTo>
                    <a:cubicBezTo>
                      <a:pt x="31" y="24"/>
                      <a:pt x="31" y="24"/>
                      <a:pt x="31" y="24"/>
                    </a:cubicBezTo>
                    <a:cubicBezTo>
                      <a:pt x="32" y="23"/>
                      <a:pt x="32" y="23"/>
                      <a:pt x="32" y="23"/>
                    </a:cubicBezTo>
                    <a:cubicBezTo>
                      <a:pt x="32" y="23"/>
                      <a:pt x="33" y="22"/>
                      <a:pt x="33" y="22"/>
                    </a:cubicBezTo>
                    <a:cubicBezTo>
                      <a:pt x="33" y="22"/>
                      <a:pt x="33" y="21"/>
                      <a:pt x="33" y="21"/>
                    </a:cubicBezTo>
                    <a:cubicBezTo>
                      <a:pt x="33" y="21"/>
                      <a:pt x="33" y="21"/>
                      <a:pt x="34" y="21"/>
                    </a:cubicBezTo>
                    <a:cubicBezTo>
                      <a:pt x="34" y="20"/>
                      <a:pt x="34" y="20"/>
                      <a:pt x="34" y="20"/>
                    </a:cubicBezTo>
                    <a:cubicBezTo>
                      <a:pt x="34" y="19"/>
                      <a:pt x="35" y="19"/>
                      <a:pt x="35" y="19"/>
                    </a:cubicBezTo>
                    <a:cubicBezTo>
                      <a:pt x="35" y="18"/>
                      <a:pt x="35" y="18"/>
                      <a:pt x="36" y="18"/>
                    </a:cubicBezTo>
                    <a:cubicBezTo>
                      <a:pt x="36" y="17"/>
                      <a:pt x="36" y="17"/>
                      <a:pt x="36" y="17"/>
                    </a:cubicBezTo>
                    <a:cubicBezTo>
                      <a:pt x="36" y="17"/>
                      <a:pt x="37" y="17"/>
                      <a:pt x="37" y="16"/>
                    </a:cubicBezTo>
                    <a:cubicBezTo>
                      <a:pt x="37" y="16"/>
                      <a:pt x="37" y="16"/>
                      <a:pt x="37" y="16"/>
                    </a:cubicBezTo>
                    <a:cubicBezTo>
                      <a:pt x="38" y="15"/>
                      <a:pt x="38" y="16"/>
                      <a:pt x="38" y="15"/>
                    </a:cubicBezTo>
                    <a:cubicBezTo>
                      <a:pt x="39" y="15"/>
                      <a:pt x="39" y="15"/>
                      <a:pt x="39" y="15"/>
                    </a:cubicBezTo>
                    <a:cubicBezTo>
                      <a:pt x="39" y="14"/>
                      <a:pt x="39" y="14"/>
                      <a:pt x="39" y="14"/>
                    </a:cubicBezTo>
                    <a:cubicBezTo>
                      <a:pt x="39" y="13"/>
                      <a:pt x="39" y="13"/>
                      <a:pt x="39"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6" name="Google Shape;1006;p25"/>
              <p:cNvSpPr/>
              <p:nvPr/>
            </p:nvSpPr>
            <p:spPr>
              <a:xfrm>
                <a:off x="2606676" y="4719639"/>
                <a:ext cx="107950" cy="65088"/>
              </a:xfrm>
              <a:custGeom>
                <a:rect b="b" l="l" r="r" t="t"/>
                <a:pathLst>
                  <a:path extrusionOk="0" h="6" w="10">
                    <a:moveTo>
                      <a:pt x="9" y="5"/>
                    </a:moveTo>
                    <a:cubicBezTo>
                      <a:pt x="9" y="5"/>
                      <a:pt x="9" y="5"/>
                      <a:pt x="8" y="5"/>
                    </a:cubicBezTo>
                    <a:cubicBezTo>
                      <a:pt x="8" y="5"/>
                      <a:pt x="8" y="5"/>
                      <a:pt x="8" y="5"/>
                    </a:cubicBezTo>
                    <a:cubicBezTo>
                      <a:pt x="7" y="5"/>
                      <a:pt x="7" y="4"/>
                      <a:pt x="6" y="4"/>
                    </a:cubicBezTo>
                    <a:cubicBezTo>
                      <a:pt x="6" y="4"/>
                      <a:pt x="6" y="4"/>
                      <a:pt x="5" y="4"/>
                    </a:cubicBezTo>
                    <a:cubicBezTo>
                      <a:pt x="5" y="4"/>
                      <a:pt x="5" y="3"/>
                      <a:pt x="4" y="3"/>
                    </a:cubicBezTo>
                    <a:cubicBezTo>
                      <a:pt x="4" y="3"/>
                      <a:pt x="4" y="3"/>
                      <a:pt x="3" y="2"/>
                    </a:cubicBezTo>
                    <a:cubicBezTo>
                      <a:pt x="3" y="2"/>
                      <a:pt x="3" y="2"/>
                      <a:pt x="3" y="2"/>
                    </a:cubicBezTo>
                    <a:cubicBezTo>
                      <a:pt x="2" y="2"/>
                      <a:pt x="2" y="2"/>
                      <a:pt x="2" y="1"/>
                    </a:cubicBezTo>
                    <a:cubicBezTo>
                      <a:pt x="2" y="1"/>
                      <a:pt x="2" y="1"/>
                      <a:pt x="2" y="1"/>
                    </a:cubicBezTo>
                    <a:cubicBezTo>
                      <a:pt x="2" y="0"/>
                      <a:pt x="1" y="0"/>
                      <a:pt x="1" y="0"/>
                    </a:cubicBezTo>
                    <a:cubicBezTo>
                      <a:pt x="1" y="0"/>
                      <a:pt x="0" y="0"/>
                      <a:pt x="0" y="0"/>
                    </a:cubicBezTo>
                    <a:cubicBezTo>
                      <a:pt x="1" y="0"/>
                      <a:pt x="1" y="0"/>
                      <a:pt x="1" y="0"/>
                    </a:cubicBezTo>
                    <a:cubicBezTo>
                      <a:pt x="1" y="0"/>
                      <a:pt x="1" y="1"/>
                      <a:pt x="1" y="1"/>
                    </a:cubicBezTo>
                    <a:cubicBezTo>
                      <a:pt x="2" y="2"/>
                      <a:pt x="2" y="2"/>
                      <a:pt x="2" y="2"/>
                    </a:cubicBezTo>
                    <a:cubicBezTo>
                      <a:pt x="2" y="3"/>
                      <a:pt x="2" y="3"/>
                      <a:pt x="2" y="3"/>
                    </a:cubicBezTo>
                    <a:cubicBezTo>
                      <a:pt x="2" y="4"/>
                      <a:pt x="2" y="4"/>
                      <a:pt x="3" y="5"/>
                    </a:cubicBezTo>
                    <a:cubicBezTo>
                      <a:pt x="3" y="5"/>
                      <a:pt x="3" y="5"/>
                      <a:pt x="4" y="5"/>
                    </a:cubicBezTo>
                    <a:cubicBezTo>
                      <a:pt x="4" y="6"/>
                      <a:pt x="4" y="6"/>
                      <a:pt x="4" y="6"/>
                    </a:cubicBezTo>
                    <a:cubicBezTo>
                      <a:pt x="4" y="6"/>
                      <a:pt x="5" y="6"/>
                      <a:pt x="5" y="5"/>
                    </a:cubicBezTo>
                    <a:cubicBezTo>
                      <a:pt x="5" y="5"/>
                      <a:pt x="6" y="5"/>
                      <a:pt x="6" y="6"/>
                    </a:cubicBezTo>
                    <a:cubicBezTo>
                      <a:pt x="7" y="6"/>
                      <a:pt x="7" y="6"/>
                      <a:pt x="7" y="6"/>
                    </a:cubicBezTo>
                    <a:cubicBezTo>
                      <a:pt x="8" y="6"/>
                      <a:pt x="8" y="6"/>
                      <a:pt x="9" y="6"/>
                    </a:cubicBezTo>
                    <a:cubicBezTo>
                      <a:pt x="9" y="6"/>
                      <a:pt x="10" y="6"/>
                      <a:pt x="10" y="6"/>
                    </a:cubicBezTo>
                    <a:cubicBezTo>
                      <a:pt x="10" y="6"/>
                      <a:pt x="10" y="5"/>
                      <a:pt x="10" y="5"/>
                    </a:cubicBezTo>
                    <a:cubicBezTo>
                      <a:pt x="10" y="5"/>
                      <a:pt x="9" y="5"/>
                      <a:pt x="9"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7" name="Google Shape;1007;p25"/>
              <p:cNvSpPr/>
              <p:nvPr/>
            </p:nvSpPr>
            <p:spPr>
              <a:xfrm>
                <a:off x="2606676" y="4394201"/>
                <a:ext cx="22225" cy="22225"/>
              </a:xfrm>
              <a:custGeom>
                <a:rect b="b" l="l" r="r" t="t"/>
                <a:pathLst>
                  <a:path extrusionOk="0" h="2" w="2">
                    <a:moveTo>
                      <a:pt x="1" y="2"/>
                    </a:moveTo>
                    <a:cubicBezTo>
                      <a:pt x="1" y="2"/>
                      <a:pt x="1" y="2"/>
                      <a:pt x="1" y="2"/>
                    </a:cubicBezTo>
                    <a:cubicBezTo>
                      <a:pt x="2" y="2"/>
                      <a:pt x="2" y="2"/>
                      <a:pt x="2" y="2"/>
                    </a:cubicBezTo>
                    <a:cubicBezTo>
                      <a:pt x="2" y="2"/>
                      <a:pt x="2" y="2"/>
                      <a:pt x="2" y="1"/>
                    </a:cubicBezTo>
                    <a:cubicBezTo>
                      <a:pt x="2" y="1"/>
                      <a:pt x="2" y="1"/>
                      <a:pt x="2" y="1"/>
                    </a:cubicBezTo>
                    <a:cubicBezTo>
                      <a:pt x="2" y="1"/>
                      <a:pt x="2" y="0"/>
                      <a:pt x="2" y="0"/>
                    </a:cubicBezTo>
                    <a:cubicBezTo>
                      <a:pt x="2" y="0"/>
                      <a:pt x="2" y="0"/>
                      <a:pt x="1" y="0"/>
                    </a:cubicBezTo>
                    <a:cubicBezTo>
                      <a:pt x="1" y="0"/>
                      <a:pt x="1" y="0"/>
                      <a:pt x="1" y="0"/>
                    </a:cubicBezTo>
                    <a:cubicBezTo>
                      <a:pt x="0" y="0"/>
                      <a:pt x="1" y="1"/>
                      <a:pt x="1" y="1"/>
                    </a:cubicBezTo>
                    <a:cubicBezTo>
                      <a:pt x="1" y="1"/>
                      <a:pt x="0" y="1"/>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8" name="Google Shape;1008;p25"/>
              <p:cNvSpPr/>
              <p:nvPr/>
            </p:nvSpPr>
            <p:spPr>
              <a:xfrm>
                <a:off x="5780089" y="1897064"/>
                <a:ext cx="346075" cy="271463"/>
              </a:xfrm>
              <a:custGeom>
                <a:rect b="b" l="l" r="r" t="t"/>
                <a:pathLst>
                  <a:path extrusionOk="0" h="25" w="32">
                    <a:moveTo>
                      <a:pt x="30" y="3"/>
                    </a:moveTo>
                    <a:cubicBezTo>
                      <a:pt x="30" y="3"/>
                      <a:pt x="29" y="3"/>
                      <a:pt x="29" y="3"/>
                    </a:cubicBezTo>
                    <a:cubicBezTo>
                      <a:pt x="29" y="2"/>
                      <a:pt x="29" y="2"/>
                      <a:pt x="29" y="2"/>
                    </a:cubicBezTo>
                    <a:cubicBezTo>
                      <a:pt x="28" y="2"/>
                      <a:pt x="28" y="2"/>
                      <a:pt x="28" y="2"/>
                    </a:cubicBezTo>
                    <a:cubicBezTo>
                      <a:pt x="27" y="2"/>
                      <a:pt x="27" y="3"/>
                      <a:pt x="27" y="3"/>
                    </a:cubicBezTo>
                    <a:cubicBezTo>
                      <a:pt x="26" y="3"/>
                      <a:pt x="26" y="4"/>
                      <a:pt x="26" y="4"/>
                    </a:cubicBezTo>
                    <a:cubicBezTo>
                      <a:pt x="25" y="4"/>
                      <a:pt x="25" y="5"/>
                      <a:pt x="24" y="4"/>
                    </a:cubicBezTo>
                    <a:cubicBezTo>
                      <a:pt x="24" y="4"/>
                      <a:pt x="24" y="4"/>
                      <a:pt x="24" y="3"/>
                    </a:cubicBezTo>
                    <a:cubicBezTo>
                      <a:pt x="23" y="3"/>
                      <a:pt x="24" y="2"/>
                      <a:pt x="24" y="2"/>
                    </a:cubicBezTo>
                    <a:cubicBezTo>
                      <a:pt x="23" y="1"/>
                      <a:pt x="23" y="1"/>
                      <a:pt x="23" y="1"/>
                    </a:cubicBezTo>
                    <a:cubicBezTo>
                      <a:pt x="23" y="1"/>
                      <a:pt x="23" y="1"/>
                      <a:pt x="22" y="0"/>
                    </a:cubicBezTo>
                    <a:cubicBezTo>
                      <a:pt x="22" y="0"/>
                      <a:pt x="22" y="0"/>
                      <a:pt x="22" y="0"/>
                    </a:cubicBezTo>
                    <a:cubicBezTo>
                      <a:pt x="21" y="0"/>
                      <a:pt x="21" y="0"/>
                      <a:pt x="21" y="0"/>
                    </a:cubicBezTo>
                    <a:cubicBezTo>
                      <a:pt x="20" y="0"/>
                      <a:pt x="20" y="0"/>
                      <a:pt x="20" y="0"/>
                    </a:cubicBezTo>
                    <a:cubicBezTo>
                      <a:pt x="20" y="0"/>
                      <a:pt x="20" y="0"/>
                      <a:pt x="20" y="1"/>
                    </a:cubicBezTo>
                    <a:cubicBezTo>
                      <a:pt x="20" y="1"/>
                      <a:pt x="20" y="1"/>
                      <a:pt x="20" y="1"/>
                    </a:cubicBezTo>
                    <a:cubicBezTo>
                      <a:pt x="20" y="2"/>
                      <a:pt x="19" y="2"/>
                      <a:pt x="19" y="3"/>
                    </a:cubicBezTo>
                    <a:cubicBezTo>
                      <a:pt x="18" y="3"/>
                      <a:pt x="18" y="3"/>
                      <a:pt x="18" y="3"/>
                    </a:cubicBezTo>
                    <a:cubicBezTo>
                      <a:pt x="17" y="3"/>
                      <a:pt x="17" y="3"/>
                      <a:pt x="17" y="3"/>
                    </a:cubicBezTo>
                    <a:cubicBezTo>
                      <a:pt x="17" y="3"/>
                      <a:pt x="16" y="3"/>
                      <a:pt x="16" y="3"/>
                    </a:cubicBezTo>
                    <a:cubicBezTo>
                      <a:pt x="16" y="3"/>
                      <a:pt x="16" y="3"/>
                      <a:pt x="16" y="3"/>
                    </a:cubicBezTo>
                    <a:cubicBezTo>
                      <a:pt x="15" y="3"/>
                      <a:pt x="15" y="3"/>
                      <a:pt x="15" y="3"/>
                    </a:cubicBezTo>
                    <a:cubicBezTo>
                      <a:pt x="14" y="3"/>
                      <a:pt x="14" y="3"/>
                      <a:pt x="14" y="3"/>
                    </a:cubicBezTo>
                    <a:cubicBezTo>
                      <a:pt x="14" y="3"/>
                      <a:pt x="14" y="3"/>
                      <a:pt x="13" y="3"/>
                    </a:cubicBezTo>
                    <a:cubicBezTo>
                      <a:pt x="13" y="3"/>
                      <a:pt x="13" y="2"/>
                      <a:pt x="13" y="2"/>
                    </a:cubicBezTo>
                    <a:cubicBezTo>
                      <a:pt x="12" y="2"/>
                      <a:pt x="12" y="2"/>
                      <a:pt x="12" y="2"/>
                    </a:cubicBezTo>
                    <a:cubicBezTo>
                      <a:pt x="12" y="2"/>
                      <a:pt x="12" y="2"/>
                      <a:pt x="12" y="2"/>
                    </a:cubicBezTo>
                    <a:cubicBezTo>
                      <a:pt x="11" y="2"/>
                      <a:pt x="11" y="2"/>
                      <a:pt x="11" y="2"/>
                    </a:cubicBezTo>
                    <a:cubicBezTo>
                      <a:pt x="11" y="2"/>
                      <a:pt x="11" y="2"/>
                      <a:pt x="10" y="2"/>
                    </a:cubicBezTo>
                    <a:cubicBezTo>
                      <a:pt x="10" y="2"/>
                      <a:pt x="10" y="2"/>
                      <a:pt x="10" y="3"/>
                    </a:cubicBezTo>
                    <a:cubicBezTo>
                      <a:pt x="9" y="3"/>
                      <a:pt x="9" y="3"/>
                      <a:pt x="9" y="3"/>
                    </a:cubicBezTo>
                    <a:cubicBezTo>
                      <a:pt x="8" y="3"/>
                      <a:pt x="8" y="3"/>
                      <a:pt x="8" y="4"/>
                    </a:cubicBezTo>
                    <a:cubicBezTo>
                      <a:pt x="8" y="4"/>
                      <a:pt x="8" y="5"/>
                      <a:pt x="8" y="5"/>
                    </a:cubicBezTo>
                    <a:cubicBezTo>
                      <a:pt x="8" y="6"/>
                      <a:pt x="8" y="6"/>
                      <a:pt x="7" y="6"/>
                    </a:cubicBezTo>
                    <a:cubicBezTo>
                      <a:pt x="7" y="6"/>
                      <a:pt x="7" y="6"/>
                      <a:pt x="7" y="6"/>
                    </a:cubicBezTo>
                    <a:cubicBezTo>
                      <a:pt x="6" y="6"/>
                      <a:pt x="6" y="6"/>
                      <a:pt x="6" y="6"/>
                    </a:cubicBezTo>
                    <a:cubicBezTo>
                      <a:pt x="6" y="7"/>
                      <a:pt x="5" y="6"/>
                      <a:pt x="5" y="7"/>
                    </a:cubicBezTo>
                    <a:cubicBezTo>
                      <a:pt x="5" y="7"/>
                      <a:pt x="5" y="8"/>
                      <a:pt x="5" y="8"/>
                    </a:cubicBezTo>
                    <a:cubicBezTo>
                      <a:pt x="5" y="8"/>
                      <a:pt x="5" y="8"/>
                      <a:pt x="4" y="8"/>
                    </a:cubicBezTo>
                    <a:cubicBezTo>
                      <a:pt x="4" y="8"/>
                      <a:pt x="4" y="8"/>
                      <a:pt x="4" y="8"/>
                    </a:cubicBezTo>
                    <a:cubicBezTo>
                      <a:pt x="3" y="9"/>
                      <a:pt x="3" y="8"/>
                      <a:pt x="3" y="8"/>
                    </a:cubicBezTo>
                    <a:cubicBezTo>
                      <a:pt x="2" y="8"/>
                      <a:pt x="2" y="8"/>
                      <a:pt x="2" y="8"/>
                    </a:cubicBezTo>
                    <a:cubicBezTo>
                      <a:pt x="1" y="8"/>
                      <a:pt x="1" y="8"/>
                      <a:pt x="1" y="8"/>
                    </a:cubicBezTo>
                    <a:cubicBezTo>
                      <a:pt x="1" y="8"/>
                      <a:pt x="1" y="8"/>
                      <a:pt x="1" y="8"/>
                    </a:cubicBezTo>
                    <a:cubicBezTo>
                      <a:pt x="1" y="8"/>
                      <a:pt x="1" y="9"/>
                      <a:pt x="1" y="9"/>
                    </a:cubicBezTo>
                    <a:cubicBezTo>
                      <a:pt x="1" y="10"/>
                      <a:pt x="1" y="10"/>
                      <a:pt x="1" y="11"/>
                    </a:cubicBezTo>
                    <a:cubicBezTo>
                      <a:pt x="1" y="12"/>
                      <a:pt x="1" y="12"/>
                      <a:pt x="1" y="12"/>
                    </a:cubicBezTo>
                    <a:cubicBezTo>
                      <a:pt x="1" y="13"/>
                      <a:pt x="1" y="13"/>
                      <a:pt x="1" y="13"/>
                    </a:cubicBezTo>
                    <a:cubicBezTo>
                      <a:pt x="1" y="14"/>
                      <a:pt x="0" y="14"/>
                      <a:pt x="1" y="15"/>
                    </a:cubicBezTo>
                    <a:cubicBezTo>
                      <a:pt x="1" y="15"/>
                      <a:pt x="1" y="15"/>
                      <a:pt x="1" y="16"/>
                    </a:cubicBezTo>
                    <a:cubicBezTo>
                      <a:pt x="1" y="16"/>
                      <a:pt x="2" y="17"/>
                      <a:pt x="2" y="17"/>
                    </a:cubicBezTo>
                    <a:cubicBezTo>
                      <a:pt x="2" y="18"/>
                      <a:pt x="1" y="18"/>
                      <a:pt x="1" y="18"/>
                    </a:cubicBezTo>
                    <a:cubicBezTo>
                      <a:pt x="2" y="19"/>
                      <a:pt x="2" y="19"/>
                      <a:pt x="2" y="19"/>
                    </a:cubicBezTo>
                    <a:cubicBezTo>
                      <a:pt x="2" y="19"/>
                      <a:pt x="2" y="19"/>
                      <a:pt x="3" y="19"/>
                    </a:cubicBezTo>
                    <a:cubicBezTo>
                      <a:pt x="3" y="19"/>
                      <a:pt x="4" y="19"/>
                      <a:pt x="4" y="19"/>
                    </a:cubicBezTo>
                    <a:cubicBezTo>
                      <a:pt x="4" y="20"/>
                      <a:pt x="4" y="20"/>
                      <a:pt x="4" y="20"/>
                    </a:cubicBezTo>
                    <a:cubicBezTo>
                      <a:pt x="4" y="21"/>
                      <a:pt x="4" y="21"/>
                      <a:pt x="4" y="22"/>
                    </a:cubicBezTo>
                    <a:cubicBezTo>
                      <a:pt x="4" y="22"/>
                      <a:pt x="4" y="22"/>
                      <a:pt x="3" y="23"/>
                    </a:cubicBezTo>
                    <a:cubicBezTo>
                      <a:pt x="3" y="23"/>
                      <a:pt x="3" y="23"/>
                      <a:pt x="3" y="24"/>
                    </a:cubicBezTo>
                    <a:cubicBezTo>
                      <a:pt x="4" y="24"/>
                      <a:pt x="4" y="24"/>
                      <a:pt x="4" y="24"/>
                    </a:cubicBezTo>
                    <a:cubicBezTo>
                      <a:pt x="4" y="24"/>
                      <a:pt x="5" y="24"/>
                      <a:pt x="5" y="24"/>
                    </a:cubicBezTo>
                    <a:cubicBezTo>
                      <a:pt x="6" y="24"/>
                      <a:pt x="6" y="25"/>
                      <a:pt x="7" y="25"/>
                    </a:cubicBezTo>
                    <a:cubicBezTo>
                      <a:pt x="7" y="25"/>
                      <a:pt x="8" y="25"/>
                      <a:pt x="8" y="25"/>
                    </a:cubicBezTo>
                    <a:cubicBezTo>
                      <a:pt x="9" y="25"/>
                      <a:pt x="10" y="25"/>
                      <a:pt x="10" y="25"/>
                    </a:cubicBezTo>
                    <a:cubicBezTo>
                      <a:pt x="11" y="25"/>
                      <a:pt x="11" y="25"/>
                      <a:pt x="11" y="25"/>
                    </a:cubicBezTo>
                    <a:cubicBezTo>
                      <a:pt x="12" y="25"/>
                      <a:pt x="12" y="25"/>
                      <a:pt x="13" y="25"/>
                    </a:cubicBezTo>
                    <a:cubicBezTo>
                      <a:pt x="14" y="25"/>
                      <a:pt x="14" y="25"/>
                      <a:pt x="14" y="25"/>
                    </a:cubicBezTo>
                    <a:cubicBezTo>
                      <a:pt x="15" y="25"/>
                      <a:pt x="15" y="24"/>
                      <a:pt x="16" y="24"/>
                    </a:cubicBezTo>
                    <a:cubicBezTo>
                      <a:pt x="16" y="23"/>
                      <a:pt x="16" y="23"/>
                      <a:pt x="16" y="22"/>
                    </a:cubicBezTo>
                    <a:cubicBezTo>
                      <a:pt x="16" y="22"/>
                      <a:pt x="16" y="22"/>
                      <a:pt x="16" y="21"/>
                    </a:cubicBezTo>
                    <a:cubicBezTo>
                      <a:pt x="16" y="21"/>
                      <a:pt x="16" y="20"/>
                      <a:pt x="16" y="20"/>
                    </a:cubicBezTo>
                    <a:cubicBezTo>
                      <a:pt x="17" y="20"/>
                      <a:pt x="17" y="20"/>
                      <a:pt x="17" y="20"/>
                    </a:cubicBezTo>
                    <a:cubicBezTo>
                      <a:pt x="18" y="20"/>
                      <a:pt x="18" y="20"/>
                      <a:pt x="18" y="20"/>
                    </a:cubicBezTo>
                    <a:cubicBezTo>
                      <a:pt x="19" y="20"/>
                      <a:pt x="18" y="19"/>
                      <a:pt x="19" y="19"/>
                    </a:cubicBezTo>
                    <a:cubicBezTo>
                      <a:pt x="19" y="18"/>
                      <a:pt x="20" y="18"/>
                      <a:pt x="20" y="18"/>
                    </a:cubicBezTo>
                    <a:cubicBezTo>
                      <a:pt x="20" y="18"/>
                      <a:pt x="21" y="18"/>
                      <a:pt x="21" y="18"/>
                    </a:cubicBezTo>
                    <a:cubicBezTo>
                      <a:pt x="21" y="18"/>
                      <a:pt x="21" y="19"/>
                      <a:pt x="22" y="19"/>
                    </a:cubicBezTo>
                    <a:cubicBezTo>
                      <a:pt x="22" y="19"/>
                      <a:pt x="22" y="19"/>
                      <a:pt x="22" y="19"/>
                    </a:cubicBezTo>
                    <a:cubicBezTo>
                      <a:pt x="23" y="18"/>
                      <a:pt x="23" y="18"/>
                      <a:pt x="22" y="17"/>
                    </a:cubicBezTo>
                    <a:cubicBezTo>
                      <a:pt x="22" y="17"/>
                      <a:pt x="22" y="16"/>
                      <a:pt x="22" y="16"/>
                    </a:cubicBezTo>
                    <a:cubicBezTo>
                      <a:pt x="22" y="15"/>
                      <a:pt x="22" y="15"/>
                      <a:pt x="23" y="15"/>
                    </a:cubicBezTo>
                    <a:cubicBezTo>
                      <a:pt x="23" y="14"/>
                      <a:pt x="23" y="13"/>
                      <a:pt x="23" y="12"/>
                    </a:cubicBezTo>
                    <a:cubicBezTo>
                      <a:pt x="24" y="12"/>
                      <a:pt x="24" y="12"/>
                      <a:pt x="24" y="12"/>
                    </a:cubicBezTo>
                    <a:cubicBezTo>
                      <a:pt x="25" y="12"/>
                      <a:pt x="25" y="12"/>
                      <a:pt x="26" y="12"/>
                    </a:cubicBezTo>
                    <a:cubicBezTo>
                      <a:pt x="26" y="12"/>
                      <a:pt x="27" y="12"/>
                      <a:pt x="27" y="12"/>
                    </a:cubicBezTo>
                    <a:cubicBezTo>
                      <a:pt x="28" y="11"/>
                      <a:pt x="27" y="10"/>
                      <a:pt x="27" y="9"/>
                    </a:cubicBezTo>
                    <a:cubicBezTo>
                      <a:pt x="26" y="8"/>
                      <a:pt x="26" y="8"/>
                      <a:pt x="26" y="8"/>
                    </a:cubicBezTo>
                    <a:cubicBezTo>
                      <a:pt x="25" y="7"/>
                      <a:pt x="25" y="7"/>
                      <a:pt x="25" y="6"/>
                    </a:cubicBezTo>
                    <a:cubicBezTo>
                      <a:pt x="25" y="6"/>
                      <a:pt x="25" y="5"/>
                      <a:pt x="26" y="5"/>
                    </a:cubicBezTo>
                    <a:cubicBezTo>
                      <a:pt x="26" y="5"/>
                      <a:pt x="27" y="4"/>
                      <a:pt x="27" y="4"/>
                    </a:cubicBezTo>
                    <a:cubicBezTo>
                      <a:pt x="28" y="4"/>
                      <a:pt x="28" y="4"/>
                      <a:pt x="29" y="4"/>
                    </a:cubicBezTo>
                    <a:cubicBezTo>
                      <a:pt x="29" y="4"/>
                      <a:pt x="30" y="4"/>
                      <a:pt x="30" y="4"/>
                    </a:cubicBezTo>
                    <a:cubicBezTo>
                      <a:pt x="31" y="4"/>
                      <a:pt x="31" y="3"/>
                      <a:pt x="31" y="3"/>
                    </a:cubicBezTo>
                    <a:cubicBezTo>
                      <a:pt x="32" y="3"/>
                      <a:pt x="32" y="3"/>
                      <a:pt x="32" y="3"/>
                    </a:cubicBezTo>
                    <a:cubicBezTo>
                      <a:pt x="31" y="3"/>
                      <a:pt x="31" y="3"/>
                      <a:pt x="31" y="3"/>
                    </a:cubicBezTo>
                    <a:cubicBezTo>
                      <a:pt x="31" y="3"/>
                      <a:pt x="31" y="3"/>
                      <a:pt x="3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09" name="Google Shape;1009;p25"/>
              <p:cNvSpPr/>
              <p:nvPr/>
            </p:nvSpPr>
            <p:spPr>
              <a:xfrm>
                <a:off x="3740151" y="2222501"/>
                <a:ext cx="334963" cy="400050"/>
              </a:xfrm>
              <a:custGeom>
                <a:rect b="b" l="l" r="r" t="t"/>
                <a:pathLst>
                  <a:path extrusionOk="0" h="37" w="31">
                    <a:moveTo>
                      <a:pt x="29" y="35"/>
                    </a:moveTo>
                    <a:cubicBezTo>
                      <a:pt x="29" y="35"/>
                      <a:pt x="29" y="35"/>
                      <a:pt x="29" y="35"/>
                    </a:cubicBezTo>
                    <a:cubicBezTo>
                      <a:pt x="29" y="35"/>
                      <a:pt x="29" y="34"/>
                      <a:pt x="29" y="34"/>
                    </a:cubicBezTo>
                    <a:cubicBezTo>
                      <a:pt x="29" y="34"/>
                      <a:pt x="30" y="34"/>
                      <a:pt x="30" y="33"/>
                    </a:cubicBezTo>
                    <a:cubicBezTo>
                      <a:pt x="30" y="33"/>
                      <a:pt x="29" y="33"/>
                      <a:pt x="29" y="32"/>
                    </a:cubicBezTo>
                    <a:cubicBezTo>
                      <a:pt x="29" y="32"/>
                      <a:pt x="29" y="32"/>
                      <a:pt x="28" y="32"/>
                    </a:cubicBezTo>
                    <a:cubicBezTo>
                      <a:pt x="28" y="24"/>
                      <a:pt x="28" y="24"/>
                      <a:pt x="28" y="24"/>
                    </a:cubicBezTo>
                    <a:cubicBezTo>
                      <a:pt x="27" y="15"/>
                      <a:pt x="27" y="15"/>
                      <a:pt x="27" y="15"/>
                    </a:cubicBezTo>
                    <a:cubicBezTo>
                      <a:pt x="27" y="8"/>
                      <a:pt x="27" y="8"/>
                      <a:pt x="27" y="8"/>
                    </a:cubicBezTo>
                    <a:cubicBezTo>
                      <a:pt x="31" y="8"/>
                      <a:pt x="31" y="8"/>
                      <a:pt x="31" y="8"/>
                    </a:cubicBezTo>
                    <a:cubicBezTo>
                      <a:pt x="31" y="8"/>
                      <a:pt x="31" y="8"/>
                      <a:pt x="31" y="8"/>
                    </a:cubicBezTo>
                    <a:cubicBezTo>
                      <a:pt x="22" y="0"/>
                      <a:pt x="22" y="0"/>
                      <a:pt x="22" y="0"/>
                    </a:cubicBezTo>
                    <a:cubicBezTo>
                      <a:pt x="22" y="5"/>
                      <a:pt x="22" y="5"/>
                      <a:pt x="22" y="5"/>
                    </a:cubicBezTo>
                    <a:cubicBezTo>
                      <a:pt x="13" y="5"/>
                      <a:pt x="13" y="5"/>
                      <a:pt x="13" y="5"/>
                    </a:cubicBezTo>
                    <a:cubicBezTo>
                      <a:pt x="13" y="12"/>
                      <a:pt x="13" y="12"/>
                      <a:pt x="13" y="12"/>
                    </a:cubicBezTo>
                    <a:cubicBezTo>
                      <a:pt x="13" y="12"/>
                      <a:pt x="13" y="13"/>
                      <a:pt x="12" y="13"/>
                    </a:cubicBezTo>
                    <a:cubicBezTo>
                      <a:pt x="12" y="13"/>
                      <a:pt x="12" y="13"/>
                      <a:pt x="11" y="13"/>
                    </a:cubicBezTo>
                    <a:cubicBezTo>
                      <a:pt x="11" y="13"/>
                      <a:pt x="11" y="13"/>
                      <a:pt x="11" y="13"/>
                    </a:cubicBezTo>
                    <a:cubicBezTo>
                      <a:pt x="10" y="14"/>
                      <a:pt x="10" y="14"/>
                      <a:pt x="11" y="15"/>
                    </a:cubicBezTo>
                    <a:cubicBezTo>
                      <a:pt x="11" y="18"/>
                      <a:pt x="11" y="18"/>
                      <a:pt x="11" y="18"/>
                    </a:cubicBezTo>
                    <a:cubicBezTo>
                      <a:pt x="0" y="18"/>
                      <a:pt x="0" y="18"/>
                      <a:pt x="0" y="18"/>
                    </a:cubicBezTo>
                    <a:cubicBezTo>
                      <a:pt x="0" y="18"/>
                      <a:pt x="0" y="18"/>
                      <a:pt x="0" y="18"/>
                    </a:cubicBezTo>
                    <a:cubicBezTo>
                      <a:pt x="0" y="19"/>
                      <a:pt x="0" y="19"/>
                      <a:pt x="0" y="19"/>
                    </a:cubicBezTo>
                    <a:cubicBezTo>
                      <a:pt x="1" y="19"/>
                      <a:pt x="1" y="20"/>
                      <a:pt x="1" y="20"/>
                    </a:cubicBezTo>
                    <a:cubicBezTo>
                      <a:pt x="1" y="20"/>
                      <a:pt x="1" y="20"/>
                      <a:pt x="2" y="20"/>
                    </a:cubicBezTo>
                    <a:cubicBezTo>
                      <a:pt x="2" y="21"/>
                      <a:pt x="2" y="21"/>
                      <a:pt x="2" y="22"/>
                    </a:cubicBezTo>
                    <a:cubicBezTo>
                      <a:pt x="2" y="22"/>
                      <a:pt x="2" y="23"/>
                      <a:pt x="2" y="23"/>
                    </a:cubicBezTo>
                    <a:cubicBezTo>
                      <a:pt x="2" y="23"/>
                      <a:pt x="1" y="23"/>
                      <a:pt x="1" y="24"/>
                    </a:cubicBezTo>
                    <a:cubicBezTo>
                      <a:pt x="1" y="24"/>
                      <a:pt x="1" y="24"/>
                      <a:pt x="2" y="25"/>
                    </a:cubicBezTo>
                    <a:cubicBezTo>
                      <a:pt x="2" y="25"/>
                      <a:pt x="2" y="25"/>
                      <a:pt x="2" y="25"/>
                    </a:cubicBezTo>
                    <a:cubicBezTo>
                      <a:pt x="2" y="25"/>
                      <a:pt x="2" y="25"/>
                      <a:pt x="2" y="25"/>
                    </a:cubicBezTo>
                    <a:cubicBezTo>
                      <a:pt x="2" y="26"/>
                      <a:pt x="3" y="26"/>
                      <a:pt x="3" y="26"/>
                    </a:cubicBezTo>
                    <a:cubicBezTo>
                      <a:pt x="3" y="26"/>
                      <a:pt x="3" y="26"/>
                      <a:pt x="3" y="27"/>
                    </a:cubicBezTo>
                    <a:cubicBezTo>
                      <a:pt x="2" y="27"/>
                      <a:pt x="3" y="27"/>
                      <a:pt x="3" y="27"/>
                    </a:cubicBezTo>
                    <a:cubicBezTo>
                      <a:pt x="3" y="28"/>
                      <a:pt x="3" y="28"/>
                      <a:pt x="3" y="29"/>
                    </a:cubicBezTo>
                    <a:cubicBezTo>
                      <a:pt x="3" y="29"/>
                      <a:pt x="2" y="30"/>
                      <a:pt x="2" y="30"/>
                    </a:cubicBezTo>
                    <a:cubicBezTo>
                      <a:pt x="2" y="31"/>
                      <a:pt x="2" y="31"/>
                      <a:pt x="2" y="31"/>
                    </a:cubicBezTo>
                    <a:cubicBezTo>
                      <a:pt x="2" y="32"/>
                      <a:pt x="1" y="32"/>
                      <a:pt x="1" y="33"/>
                    </a:cubicBezTo>
                    <a:cubicBezTo>
                      <a:pt x="1" y="33"/>
                      <a:pt x="1" y="33"/>
                      <a:pt x="1" y="33"/>
                    </a:cubicBezTo>
                    <a:cubicBezTo>
                      <a:pt x="2" y="33"/>
                      <a:pt x="2" y="32"/>
                      <a:pt x="2" y="32"/>
                    </a:cubicBezTo>
                    <a:cubicBezTo>
                      <a:pt x="2" y="32"/>
                      <a:pt x="3" y="32"/>
                      <a:pt x="3" y="32"/>
                    </a:cubicBezTo>
                    <a:cubicBezTo>
                      <a:pt x="3" y="32"/>
                      <a:pt x="4" y="32"/>
                      <a:pt x="4" y="32"/>
                    </a:cubicBezTo>
                    <a:cubicBezTo>
                      <a:pt x="4" y="31"/>
                      <a:pt x="4" y="31"/>
                      <a:pt x="5" y="31"/>
                    </a:cubicBezTo>
                    <a:cubicBezTo>
                      <a:pt x="5" y="31"/>
                      <a:pt x="5" y="31"/>
                      <a:pt x="6" y="32"/>
                    </a:cubicBezTo>
                    <a:cubicBezTo>
                      <a:pt x="6" y="32"/>
                      <a:pt x="7" y="31"/>
                      <a:pt x="7" y="32"/>
                    </a:cubicBezTo>
                    <a:cubicBezTo>
                      <a:pt x="7" y="32"/>
                      <a:pt x="7" y="32"/>
                      <a:pt x="7" y="33"/>
                    </a:cubicBezTo>
                    <a:cubicBezTo>
                      <a:pt x="8" y="33"/>
                      <a:pt x="8" y="33"/>
                      <a:pt x="8" y="33"/>
                    </a:cubicBezTo>
                    <a:cubicBezTo>
                      <a:pt x="9" y="33"/>
                      <a:pt x="9" y="33"/>
                      <a:pt x="9" y="33"/>
                    </a:cubicBezTo>
                    <a:cubicBezTo>
                      <a:pt x="9" y="34"/>
                      <a:pt x="9" y="34"/>
                      <a:pt x="9" y="34"/>
                    </a:cubicBezTo>
                    <a:cubicBezTo>
                      <a:pt x="9" y="35"/>
                      <a:pt x="10" y="34"/>
                      <a:pt x="10" y="35"/>
                    </a:cubicBezTo>
                    <a:cubicBezTo>
                      <a:pt x="10" y="35"/>
                      <a:pt x="10" y="35"/>
                      <a:pt x="10" y="35"/>
                    </a:cubicBezTo>
                    <a:cubicBezTo>
                      <a:pt x="10" y="36"/>
                      <a:pt x="11" y="36"/>
                      <a:pt x="11" y="36"/>
                    </a:cubicBezTo>
                    <a:cubicBezTo>
                      <a:pt x="11" y="36"/>
                      <a:pt x="11" y="37"/>
                      <a:pt x="12" y="37"/>
                    </a:cubicBezTo>
                    <a:cubicBezTo>
                      <a:pt x="12" y="37"/>
                      <a:pt x="12" y="37"/>
                      <a:pt x="12" y="37"/>
                    </a:cubicBezTo>
                    <a:cubicBezTo>
                      <a:pt x="12" y="37"/>
                      <a:pt x="13" y="37"/>
                      <a:pt x="13" y="37"/>
                    </a:cubicBezTo>
                    <a:cubicBezTo>
                      <a:pt x="13" y="36"/>
                      <a:pt x="13" y="36"/>
                      <a:pt x="13" y="36"/>
                    </a:cubicBezTo>
                    <a:cubicBezTo>
                      <a:pt x="13" y="35"/>
                      <a:pt x="13" y="35"/>
                      <a:pt x="13" y="35"/>
                    </a:cubicBezTo>
                    <a:cubicBezTo>
                      <a:pt x="13" y="35"/>
                      <a:pt x="13" y="35"/>
                      <a:pt x="13" y="35"/>
                    </a:cubicBezTo>
                    <a:cubicBezTo>
                      <a:pt x="14" y="35"/>
                      <a:pt x="14" y="35"/>
                      <a:pt x="14" y="35"/>
                    </a:cubicBezTo>
                    <a:cubicBezTo>
                      <a:pt x="15" y="35"/>
                      <a:pt x="14" y="36"/>
                      <a:pt x="15" y="36"/>
                    </a:cubicBezTo>
                    <a:cubicBezTo>
                      <a:pt x="15" y="36"/>
                      <a:pt x="15" y="36"/>
                      <a:pt x="15" y="35"/>
                    </a:cubicBezTo>
                    <a:cubicBezTo>
                      <a:pt x="16" y="35"/>
                      <a:pt x="16" y="35"/>
                      <a:pt x="16" y="35"/>
                    </a:cubicBezTo>
                    <a:cubicBezTo>
                      <a:pt x="16" y="35"/>
                      <a:pt x="17" y="35"/>
                      <a:pt x="17" y="35"/>
                    </a:cubicBezTo>
                    <a:cubicBezTo>
                      <a:pt x="17" y="35"/>
                      <a:pt x="17" y="35"/>
                      <a:pt x="18" y="35"/>
                    </a:cubicBezTo>
                    <a:cubicBezTo>
                      <a:pt x="18" y="35"/>
                      <a:pt x="18" y="35"/>
                      <a:pt x="18" y="35"/>
                    </a:cubicBezTo>
                    <a:cubicBezTo>
                      <a:pt x="19" y="35"/>
                      <a:pt x="19" y="34"/>
                      <a:pt x="19" y="34"/>
                    </a:cubicBezTo>
                    <a:cubicBezTo>
                      <a:pt x="19" y="34"/>
                      <a:pt x="20" y="35"/>
                      <a:pt x="20" y="35"/>
                    </a:cubicBezTo>
                    <a:cubicBezTo>
                      <a:pt x="28" y="35"/>
                      <a:pt x="28" y="35"/>
                      <a:pt x="28" y="35"/>
                    </a:cubicBezTo>
                    <a:cubicBezTo>
                      <a:pt x="29" y="35"/>
                      <a:pt x="29" y="35"/>
                      <a:pt x="29" y="3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0" name="Google Shape;1010;p25"/>
              <p:cNvSpPr/>
              <p:nvPr/>
            </p:nvSpPr>
            <p:spPr>
              <a:xfrm>
                <a:off x="3967164" y="2222501"/>
                <a:ext cx="11113" cy="1588"/>
              </a:xfrm>
              <a:prstGeom prst="rect">
                <a:avLst/>
              </a:prstGeom>
              <a:solidFill>
                <a:schemeClr val="dk1">
                  <a:alpha val="24705"/>
                </a:schemeClr>
              </a:solidFill>
              <a:ln cap="flat" cmpd="sng" w="9525">
                <a:solidFill>
                  <a:srgbClr val="BFBFB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1" name="Google Shape;1011;p25"/>
              <p:cNvSpPr/>
              <p:nvPr/>
            </p:nvSpPr>
            <p:spPr>
              <a:xfrm>
                <a:off x="3967164" y="2222501"/>
                <a:ext cx="11113" cy="0"/>
              </a:xfrm>
              <a:custGeom>
                <a:rect b="b" l="l" r="r" t="t"/>
                <a:pathLst>
                  <a:path extrusionOk="0" h="120000" w="7">
                    <a:moveTo>
                      <a:pt x="0" y="0"/>
                    </a:moveTo>
                    <a:lnTo>
                      <a:pt x="7" y="0"/>
                    </a:lnTo>
                    <a:lnTo>
                      <a:pt x="7" y="0"/>
                    </a:lnTo>
                    <a:lnTo>
                      <a:pt x="0" y="0"/>
                    </a:lnTo>
                  </a:path>
                </a:pathLst>
              </a:custGeom>
              <a:solidFill>
                <a:schemeClr val="dk1">
                  <a:alpha val="24705"/>
                </a:schemeClr>
              </a:solidFill>
              <a:ln cap="flat" cmpd="sng" w="9525">
                <a:solidFill>
                  <a:srgbClr val="BFBFB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2" name="Google Shape;1012;p25"/>
              <p:cNvSpPr/>
              <p:nvPr/>
            </p:nvSpPr>
            <p:spPr>
              <a:xfrm>
                <a:off x="4495801" y="2957514"/>
                <a:ext cx="204788" cy="280988"/>
              </a:xfrm>
              <a:custGeom>
                <a:rect b="b" l="l" r="r" t="t"/>
                <a:pathLst>
                  <a:path extrusionOk="0" h="26" w="19">
                    <a:moveTo>
                      <a:pt x="13" y="21"/>
                    </a:moveTo>
                    <a:cubicBezTo>
                      <a:pt x="13" y="21"/>
                      <a:pt x="13" y="21"/>
                      <a:pt x="13" y="21"/>
                    </a:cubicBezTo>
                    <a:cubicBezTo>
                      <a:pt x="14" y="20"/>
                      <a:pt x="14" y="20"/>
                      <a:pt x="13" y="19"/>
                    </a:cubicBezTo>
                    <a:cubicBezTo>
                      <a:pt x="13" y="19"/>
                      <a:pt x="13" y="19"/>
                      <a:pt x="13" y="18"/>
                    </a:cubicBezTo>
                    <a:cubicBezTo>
                      <a:pt x="13" y="18"/>
                      <a:pt x="13" y="18"/>
                      <a:pt x="13" y="17"/>
                    </a:cubicBezTo>
                    <a:cubicBezTo>
                      <a:pt x="13" y="17"/>
                      <a:pt x="13" y="17"/>
                      <a:pt x="13" y="17"/>
                    </a:cubicBezTo>
                    <a:cubicBezTo>
                      <a:pt x="14" y="16"/>
                      <a:pt x="14" y="16"/>
                      <a:pt x="14" y="16"/>
                    </a:cubicBezTo>
                    <a:cubicBezTo>
                      <a:pt x="14" y="16"/>
                      <a:pt x="14" y="16"/>
                      <a:pt x="15" y="16"/>
                    </a:cubicBezTo>
                    <a:cubicBezTo>
                      <a:pt x="15" y="15"/>
                      <a:pt x="15" y="15"/>
                      <a:pt x="15" y="14"/>
                    </a:cubicBezTo>
                    <a:cubicBezTo>
                      <a:pt x="15" y="14"/>
                      <a:pt x="16" y="14"/>
                      <a:pt x="16" y="14"/>
                    </a:cubicBezTo>
                    <a:cubicBezTo>
                      <a:pt x="16" y="13"/>
                      <a:pt x="16" y="13"/>
                      <a:pt x="16" y="13"/>
                    </a:cubicBezTo>
                    <a:cubicBezTo>
                      <a:pt x="16" y="13"/>
                      <a:pt x="17" y="13"/>
                      <a:pt x="17" y="13"/>
                    </a:cubicBezTo>
                    <a:cubicBezTo>
                      <a:pt x="17" y="12"/>
                      <a:pt x="16" y="11"/>
                      <a:pt x="17" y="11"/>
                    </a:cubicBezTo>
                    <a:cubicBezTo>
                      <a:pt x="17" y="10"/>
                      <a:pt x="17" y="10"/>
                      <a:pt x="17" y="10"/>
                    </a:cubicBezTo>
                    <a:cubicBezTo>
                      <a:pt x="18" y="9"/>
                      <a:pt x="17" y="9"/>
                      <a:pt x="17" y="9"/>
                    </a:cubicBezTo>
                    <a:cubicBezTo>
                      <a:pt x="17" y="8"/>
                      <a:pt x="17" y="8"/>
                      <a:pt x="17" y="7"/>
                    </a:cubicBezTo>
                    <a:cubicBezTo>
                      <a:pt x="17" y="7"/>
                      <a:pt x="17" y="6"/>
                      <a:pt x="17" y="6"/>
                    </a:cubicBezTo>
                    <a:cubicBezTo>
                      <a:pt x="18" y="6"/>
                      <a:pt x="17" y="5"/>
                      <a:pt x="18" y="5"/>
                    </a:cubicBezTo>
                    <a:cubicBezTo>
                      <a:pt x="18" y="4"/>
                      <a:pt x="18" y="4"/>
                      <a:pt x="19" y="4"/>
                    </a:cubicBezTo>
                    <a:cubicBezTo>
                      <a:pt x="19" y="3"/>
                      <a:pt x="19" y="3"/>
                      <a:pt x="19" y="2"/>
                    </a:cubicBezTo>
                    <a:cubicBezTo>
                      <a:pt x="19" y="2"/>
                      <a:pt x="19" y="2"/>
                      <a:pt x="19" y="1"/>
                    </a:cubicBezTo>
                    <a:cubicBezTo>
                      <a:pt x="19" y="1"/>
                      <a:pt x="19" y="1"/>
                      <a:pt x="19" y="1"/>
                    </a:cubicBezTo>
                    <a:cubicBezTo>
                      <a:pt x="19" y="1"/>
                      <a:pt x="18" y="1"/>
                      <a:pt x="18" y="1"/>
                    </a:cubicBezTo>
                    <a:cubicBezTo>
                      <a:pt x="17" y="1"/>
                      <a:pt x="17" y="1"/>
                      <a:pt x="17" y="1"/>
                    </a:cubicBezTo>
                    <a:cubicBezTo>
                      <a:pt x="16" y="1"/>
                      <a:pt x="16" y="0"/>
                      <a:pt x="15" y="1"/>
                    </a:cubicBezTo>
                    <a:cubicBezTo>
                      <a:pt x="14" y="1"/>
                      <a:pt x="15" y="2"/>
                      <a:pt x="14" y="2"/>
                    </a:cubicBezTo>
                    <a:cubicBezTo>
                      <a:pt x="14" y="3"/>
                      <a:pt x="14" y="3"/>
                      <a:pt x="14" y="3"/>
                    </a:cubicBezTo>
                    <a:cubicBezTo>
                      <a:pt x="14" y="4"/>
                      <a:pt x="13" y="4"/>
                      <a:pt x="13" y="5"/>
                    </a:cubicBezTo>
                    <a:cubicBezTo>
                      <a:pt x="13" y="5"/>
                      <a:pt x="13" y="5"/>
                      <a:pt x="13" y="6"/>
                    </a:cubicBezTo>
                    <a:cubicBezTo>
                      <a:pt x="13" y="6"/>
                      <a:pt x="13" y="6"/>
                      <a:pt x="13" y="7"/>
                    </a:cubicBezTo>
                    <a:cubicBezTo>
                      <a:pt x="13" y="7"/>
                      <a:pt x="13" y="7"/>
                      <a:pt x="12" y="7"/>
                    </a:cubicBezTo>
                    <a:cubicBezTo>
                      <a:pt x="12" y="7"/>
                      <a:pt x="12" y="7"/>
                      <a:pt x="11" y="7"/>
                    </a:cubicBezTo>
                    <a:cubicBezTo>
                      <a:pt x="11" y="7"/>
                      <a:pt x="11" y="6"/>
                      <a:pt x="11" y="6"/>
                    </a:cubicBezTo>
                    <a:cubicBezTo>
                      <a:pt x="11" y="6"/>
                      <a:pt x="10" y="6"/>
                      <a:pt x="10" y="5"/>
                    </a:cubicBezTo>
                    <a:cubicBezTo>
                      <a:pt x="10" y="5"/>
                      <a:pt x="9" y="5"/>
                      <a:pt x="9" y="5"/>
                    </a:cubicBezTo>
                    <a:cubicBezTo>
                      <a:pt x="8" y="5"/>
                      <a:pt x="8" y="5"/>
                      <a:pt x="8" y="5"/>
                    </a:cubicBezTo>
                    <a:cubicBezTo>
                      <a:pt x="7" y="5"/>
                      <a:pt x="7" y="5"/>
                      <a:pt x="7" y="5"/>
                    </a:cubicBezTo>
                    <a:cubicBezTo>
                      <a:pt x="6" y="5"/>
                      <a:pt x="6" y="5"/>
                      <a:pt x="5" y="5"/>
                    </a:cubicBezTo>
                    <a:cubicBezTo>
                      <a:pt x="6" y="5"/>
                      <a:pt x="6" y="5"/>
                      <a:pt x="6" y="5"/>
                    </a:cubicBezTo>
                    <a:cubicBezTo>
                      <a:pt x="6" y="5"/>
                      <a:pt x="6" y="6"/>
                      <a:pt x="5" y="6"/>
                    </a:cubicBezTo>
                    <a:cubicBezTo>
                      <a:pt x="5" y="7"/>
                      <a:pt x="5" y="7"/>
                      <a:pt x="5" y="7"/>
                    </a:cubicBezTo>
                    <a:cubicBezTo>
                      <a:pt x="5" y="8"/>
                      <a:pt x="5" y="8"/>
                      <a:pt x="5" y="8"/>
                    </a:cubicBezTo>
                    <a:cubicBezTo>
                      <a:pt x="6" y="8"/>
                      <a:pt x="6" y="8"/>
                      <a:pt x="6" y="7"/>
                    </a:cubicBezTo>
                    <a:cubicBezTo>
                      <a:pt x="7" y="7"/>
                      <a:pt x="7" y="7"/>
                      <a:pt x="7" y="7"/>
                    </a:cubicBezTo>
                    <a:cubicBezTo>
                      <a:pt x="8" y="8"/>
                      <a:pt x="8" y="8"/>
                      <a:pt x="8" y="8"/>
                    </a:cubicBezTo>
                    <a:cubicBezTo>
                      <a:pt x="8" y="8"/>
                      <a:pt x="8" y="8"/>
                      <a:pt x="9" y="9"/>
                    </a:cubicBezTo>
                    <a:cubicBezTo>
                      <a:pt x="9" y="9"/>
                      <a:pt x="8" y="9"/>
                      <a:pt x="8" y="10"/>
                    </a:cubicBezTo>
                    <a:cubicBezTo>
                      <a:pt x="8" y="10"/>
                      <a:pt x="7" y="10"/>
                      <a:pt x="7" y="10"/>
                    </a:cubicBezTo>
                    <a:cubicBezTo>
                      <a:pt x="7" y="10"/>
                      <a:pt x="7" y="11"/>
                      <a:pt x="7" y="11"/>
                    </a:cubicBezTo>
                    <a:cubicBezTo>
                      <a:pt x="7" y="12"/>
                      <a:pt x="7" y="12"/>
                      <a:pt x="8" y="12"/>
                    </a:cubicBezTo>
                    <a:cubicBezTo>
                      <a:pt x="8" y="12"/>
                      <a:pt x="8" y="13"/>
                      <a:pt x="8" y="13"/>
                    </a:cubicBezTo>
                    <a:cubicBezTo>
                      <a:pt x="8" y="13"/>
                      <a:pt x="8" y="14"/>
                      <a:pt x="8" y="14"/>
                    </a:cubicBezTo>
                    <a:cubicBezTo>
                      <a:pt x="8" y="14"/>
                      <a:pt x="8" y="15"/>
                      <a:pt x="8" y="16"/>
                    </a:cubicBezTo>
                    <a:cubicBezTo>
                      <a:pt x="8" y="16"/>
                      <a:pt x="8" y="17"/>
                      <a:pt x="8" y="17"/>
                    </a:cubicBezTo>
                    <a:cubicBezTo>
                      <a:pt x="8" y="18"/>
                      <a:pt x="8" y="18"/>
                      <a:pt x="8" y="18"/>
                    </a:cubicBezTo>
                    <a:cubicBezTo>
                      <a:pt x="7" y="18"/>
                      <a:pt x="7" y="18"/>
                      <a:pt x="7" y="18"/>
                    </a:cubicBezTo>
                    <a:cubicBezTo>
                      <a:pt x="7" y="18"/>
                      <a:pt x="7" y="18"/>
                      <a:pt x="7" y="18"/>
                    </a:cubicBezTo>
                    <a:cubicBezTo>
                      <a:pt x="6" y="18"/>
                      <a:pt x="6" y="18"/>
                      <a:pt x="6" y="18"/>
                    </a:cubicBezTo>
                    <a:cubicBezTo>
                      <a:pt x="6" y="18"/>
                      <a:pt x="6" y="19"/>
                      <a:pt x="5" y="18"/>
                    </a:cubicBezTo>
                    <a:cubicBezTo>
                      <a:pt x="5" y="18"/>
                      <a:pt x="5" y="18"/>
                      <a:pt x="5" y="18"/>
                    </a:cubicBezTo>
                    <a:cubicBezTo>
                      <a:pt x="5" y="18"/>
                      <a:pt x="5" y="17"/>
                      <a:pt x="5" y="17"/>
                    </a:cubicBezTo>
                    <a:cubicBezTo>
                      <a:pt x="4" y="17"/>
                      <a:pt x="4" y="17"/>
                      <a:pt x="4" y="17"/>
                    </a:cubicBezTo>
                    <a:cubicBezTo>
                      <a:pt x="4" y="17"/>
                      <a:pt x="4" y="17"/>
                      <a:pt x="4" y="18"/>
                    </a:cubicBezTo>
                    <a:cubicBezTo>
                      <a:pt x="4" y="18"/>
                      <a:pt x="3" y="18"/>
                      <a:pt x="3" y="18"/>
                    </a:cubicBezTo>
                    <a:cubicBezTo>
                      <a:pt x="3" y="18"/>
                      <a:pt x="3" y="18"/>
                      <a:pt x="2" y="18"/>
                    </a:cubicBezTo>
                    <a:cubicBezTo>
                      <a:pt x="2" y="18"/>
                      <a:pt x="2" y="18"/>
                      <a:pt x="1" y="18"/>
                    </a:cubicBezTo>
                    <a:cubicBezTo>
                      <a:pt x="1" y="18"/>
                      <a:pt x="1" y="19"/>
                      <a:pt x="1" y="19"/>
                    </a:cubicBezTo>
                    <a:cubicBezTo>
                      <a:pt x="1" y="19"/>
                      <a:pt x="1" y="20"/>
                      <a:pt x="1" y="20"/>
                    </a:cubicBezTo>
                    <a:cubicBezTo>
                      <a:pt x="1" y="20"/>
                      <a:pt x="1" y="21"/>
                      <a:pt x="1" y="21"/>
                    </a:cubicBezTo>
                    <a:cubicBezTo>
                      <a:pt x="1" y="21"/>
                      <a:pt x="1" y="21"/>
                      <a:pt x="0" y="22"/>
                    </a:cubicBezTo>
                    <a:cubicBezTo>
                      <a:pt x="0" y="22"/>
                      <a:pt x="0" y="22"/>
                      <a:pt x="0" y="22"/>
                    </a:cubicBezTo>
                    <a:cubicBezTo>
                      <a:pt x="0" y="22"/>
                      <a:pt x="0" y="22"/>
                      <a:pt x="0" y="22"/>
                    </a:cubicBezTo>
                    <a:cubicBezTo>
                      <a:pt x="0" y="23"/>
                      <a:pt x="0" y="23"/>
                      <a:pt x="0" y="24"/>
                    </a:cubicBezTo>
                    <a:cubicBezTo>
                      <a:pt x="0" y="24"/>
                      <a:pt x="1" y="24"/>
                      <a:pt x="1" y="24"/>
                    </a:cubicBezTo>
                    <a:cubicBezTo>
                      <a:pt x="1" y="24"/>
                      <a:pt x="1" y="25"/>
                      <a:pt x="1" y="25"/>
                    </a:cubicBezTo>
                    <a:cubicBezTo>
                      <a:pt x="1" y="25"/>
                      <a:pt x="1" y="25"/>
                      <a:pt x="2" y="25"/>
                    </a:cubicBezTo>
                    <a:cubicBezTo>
                      <a:pt x="2" y="26"/>
                      <a:pt x="2" y="26"/>
                      <a:pt x="2" y="26"/>
                    </a:cubicBezTo>
                    <a:cubicBezTo>
                      <a:pt x="2" y="26"/>
                      <a:pt x="2" y="26"/>
                      <a:pt x="2" y="26"/>
                    </a:cubicBezTo>
                    <a:cubicBezTo>
                      <a:pt x="2" y="26"/>
                      <a:pt x="2" y="25"/>
                      <a:pt x="2" y="25"/>
                    </a:cubicBezTo>
                    <a:cubicBezTo>
                      <a:pt x="3" y="25"/>
                      <a:pt x="3" y="25"/>
                      <a:pt x="3" y="25"/>
                    </a:cubicBezTo>
                    <a:cubicBezTo>
                      <a:pt x="4" y="25"/>
                      <a:pt x="4" y="24"/>
                      <a:pt x="4" y="24"/>
                    </a:cubicBezTo>
                    <a:cubicBezTo>
                      <a:pt x="5" y="24"/>
                      <a:pt x="5" y="24"/>
                      <a:pt x="5" y="24"/>
                    </a:cubicBezTo>
                    <a:cubicBezTo>
                      <a:pt x="6" y="24"/>
                      <a:pt x="6" y="23"/>
                      <a:pt x="6" y="24"/>
                    </a:cubicBezTo>
                    <a:cubicBezTo>
                      <a:pt x="7" y="24"/>
                      <a:pt x="7" y="24"/>
                      <a:pt x="7" y="25"/>
                    </a:cubicBezTo>
                    <a:cubicBezTo>
                      <a:pt x="7" y="25"/>
                      <a:pt x="7" y="25"/>
                      <a:pt x="7" y="25"/>
                    </a:cubicBezTo>
                    <a:cubicBezTo>
                      <a:pt x="7" y="25"/>
                      <a:pt x="7" y="25"/>
                      <a:pt x="7" y="24"/>
                    </a:cubicBezTo>
                    <a:cubicBezTo>
                      <a:pt x="8" y="24"/>
                      <a:pt x="8" y="24"/>
                      <a:pt x="8" y="24"/>
                    </a:cubicBezTo>
                    <a:cubicBezTo>
                      <a:pt x="8" y="24"/>
                      <a:pt x="8" y="24"/>
                      <a:pt x="9" y="24"/>
                    </a:cubicBezTo>
                    <a:cubicBezTo>
                      <a:pt x="9" y="25"/>
                      <a:pt x="8" y="25"/>
                      <a:pt x="9" y="25"/>
                    </a:cubicBezTo>
                    <a:cubicBezTo>
                      <a:pt x="9" y="25"/>
                      <a:pt x="9" y="25"/>
                      <a:pt x="9" y="25"/>
                    </a:cubicBezTo>
                    <a:cubicBezTo>
                      <a:pt x="10" y="25"/>
                      <a:pt x="10" y="25"/>
                      <a:pt x="10" y="24"/>
                    </a:cubicBezTo>
                    <a:cubicBezTo>
                      <a:pt x="11" y="24"/>
                      <a:pt x="11" y="23"/>
                      <a:pt x="11" y="23"/>
                    </a:cubicBezTo>
                    <a:cubicBezTo>
                      <a:pt x="12" y="23"/>
                      <a:pt x="12" y="23"/>
                      <a:pt x="13" y="22"/>
                    </a:cubicBezTo>
                    <a:cubicBezTo>
                      <a:pt x="13" y="22"/>
                      <a:pt x="13" y="22"/>
                      <a:pt x="13" y="2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3" name="Google Shape;1013;p25"/>
              <p:cNvSpPr/>
              <p:nvPr/>
            </p:nvSpPr>
            <p:spPr>
              <a:xfrm>
                <a:off x="4637089" y="301148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4" name="Google Shape;1014;p25"/>
              <p:cNvSpPr/>
              <p:nvPr/>
            </p:nvSpPr>
            <p:spPr>
              <a:xfrm>
                <a:off x="3956051" y="2751139"/>
                <a:ext cx="173038" cy="195263"/>
              </a:xfrm>
              <a:custGeom>
                <a:rect b="b" l="l" r="r" t="t"/>
                <a:pathLst>
                  <a:path extrusionOk="0" h="18" w="16">
                    <a:moveTo>
                      <a:pt x="15" y="5"/>
                    </a:moveTo>
                    <a:cubicBezTo>
                      <a:pt x="15" y="5"/>
                      <a:pt x="16" y="4"/>
                      <a:pt x="16" y="4"/>
                    </a:cubicBezTo>
                    <a:cubicBezTo>
                      <a:pt x="16" y="3"/>
                      <a:pt x="15" y="3"/>
                      <a:pt x="15" y="3"/>
                    </a:cubicBezTo>
                    <a:cubicBezTo>
                      <a:pt x="15" y="3"/>
                      <a:pt x="15" y="3"/>
                      <a:pt x="15" y="3"/>
                    </a:cubicBezTo>
                    <a:cubicBezTo>
                      <a:pt x="14" y="3"/>
                      <a:pt x="14" y="2"/>
                      <a:pt x="14" y="2"/>
                    </a:cubicBezTo>
                    <a:cubicBezTo>
                      <a:pt x="13" y="2"/>
                      <a:pt x="13" y="2"/>
                      <a:pt x="12" y="2"/>
                    </a:cubicBezTo>
                    <a:cubicBezTo>
                      <a:pt x="12" y="2"/>
                      <a:pt x="12" y="2"/>
                      <a:pt x="12" y="2"/>
                    </a:cubicBezTo>
                    <a:cubicBezTo>
                      <a:pt x="11" y="3"/>
                      <a:pt x="11" y="3"/>
                      <a:pt x="11" y="3"/>
                    </a:cubicBezTo>
                    <a:cubicBezTo>
                      <a:pt x="10" y="3"/>
                      <a:pt x="10" y="3"/>
                      <a:pt x="10" y="2"/>
                    </a:cubicBezTo>
                    <a:cubicBezTo>
                      <a:pt x="9" y="2"/>
                      <a:pt x="10" y="2"/>
                      <a:pt x="9" y="1"/>
                    </a:cubicBezTo>
                    <a:cubicBezTo>
                      <a:pt x="9" y="1"/>
                      <a:pt x="9" y="1"/>
                      <a:pt x="8" y="1"/>
                    </a:cubicBezTo>
                    <a:cubicBezTo>
                      <a:pt x="8" y="0"/>
                      <a:pt x="8" y="0"/>
                      <a:pt x="8" y="0"/>
                    </a:cubicBezTo>
                    <a:cubicBezTo>
                      <a:pt x="8" y="1"/>
                      <a:pt x="8" y="1"/>
                      <a:pt x="7" y="1"/>
                    </a:cubicBezTo>
                    <a:cubicBezTo>
                      <a:pt x="7" y="1"/>
                      <a:pt x="7" y="1"/>
                      <a:pt x="6" y="1"/>
                    </a:cubicBezTo>
                    <a:cubicBezTo>
                      <a:pt x="6" y="0"/>
                      <a:pt x="7" y="0"/>
                      <a:pt x="6" y="0"/>
                    </a:cubicBezTo>
                    <a:cubicBezTo>
                      <a:pt x="6" y="0"/>
                      <a:pt x="6" y="0"/>
                      <a:pt x="6" y="0"/>
                    </a:cubicBezTo>
                    <a:cubicBezTo>
                      <a:pt x="6" y="0"/>
                      <a:pt x="6" y="0"/>
                      <a:pt x="5" y="0"/>
                    </a:cubicBezTo>
                    <a:cubicBezTo>
                      <a:pt x="5" y="0"/>
                      <a:pt x="5" y="1"/>
                      <a:pt x="5" y="1"/>
                    </a:cubicBezTo>
                    <a:cubicBezTo>
                      <a:pt x="4" y="1"/>
                      <a:pt x="4" y="1"/>
                      <a:pt x="4" y="1"/>
                    </a:cubicBezTo>
                    <a:cubicBezTo>
                      <a:pt x="3" y="1"/>
                      <a:pt x="3" y="0"/>
                      <a:pt x="3" y="0"/>
                    </a:cubicBezTo>
                    <a:cubicBezTo>
                      <a:pt x="3" y="0"/>
                      <a:pt x="2" y="1"/>
                      <a:pt x="2" y="1"/>
                    </a:cubicBezTo>
                    <a:cubicBezTo>
                      <a:pt x="2" y="1"/>
                      <a:pt x="2" y="1"/>
                      <a:pt x="2" y="1"/>
                    </a:cubicBezTo>
                    <a:cubicBezTo>
                      <a:pt x="2" y="1"/>
                      <a:pt x="2" y="2"/>
                      <a:pt x="2" y="2"/>
                    </a:cubicBezTo>
                    <a:cubicBezTo>
                      <a:pt x="2" y="3"/>
                      <a:pt x="2" y="3"/>
                      <a:pt x="2" y="3"/>
                    </a:cubicBezTo>
                    <a:cubicBezTo>
                      <a:pt x="2" y="3"/>
                      <a:pt x="2" y="3"/>
                      <a:pt x="2" y="4"/>
                    </a:cubicBezTo>
                    <a:cubicBezTo>
                      <a:pt x="2" y="4"/>
                      <a:pt x="2" y="4"/>
                      <a:pt x="2" y="5"/>
                    </a:cubicBezTo>
                    <a:cubicBezTo>
                      <a:pt x="2" y="5"/>
                      <a:pt x="3" y="5"/>
                      <a:pt x="3" y="5"/>
                    </a:cubicBezTo>
                    <a:cubicBezTo>
                      <a:pt x="3" y="5"/>
                      <a:pt x="3" y="6"/>
                      <a:pt x="3" y="6"/>
                    </a:cubicBezTo>
                    <a:cubicBezTo>
                      <a:pt x="3" y="6"/>
                      <a:pt x="2" y="6"/>
                      <a:pt x="2" y="6"/>
                    </a:cubicBezTo>
                    <a:cubicBezTo>
                      <a:pt x="2" y="6"/>
                      <a:pt x="1" y="6"/>
                      <a:pt x="1" y="6"/>
                    </a:cubicBezTo>
                    <a:cubicBezTo>
                      <a:pt x="1" y="6"/>
                      <a:pt x="2" y="6"/>
                      <a:pt x="2" y="7"/>
                    </a:cubicBezTo>
                    <a:cubicBezTo>
                      <a:pt x="2" y="7"/>
                      <a:pt x="2" y="7"/>
                      <a:pt x="2" y="8"/>
                    </a:cubicBezTo>
                    <a:cubicBezTo>
                      <a:pt x="2" y="8"/>
                      <a:pt x="2" y="8"/>
                      <a:pt x="2" y="8"/>
                    </a:cubicBezTo>
                    <a:cubicBezTo>
                      <a:pt x="2" y="8"/>
                      <a:pt x="2" y="8"/>
                      <a:pt x="2" y="8"/>
                    </a:cubicBezTo>
                    <a:cubicBezTo>
                      <a:pt x="2" y="8"/>
                      <a:pt x="1" y="8"/>
                      <a:pt x="1" y="9"/>
                    </a:cubicBezTo>
                    <a:cubicBezTo>
                      <a:pt x="1" y="9"/>
                      <a:pt x="1" y="9"/>
                      <a:pt x="1" y="9"/>
                    </a:cubicBezTo>
                    <a:cubicBezTo>
                      <a:pt x="1" y="10"/>
                      <a:pt x="1" y="10"/>
                      <a:pt x="1" y="10"/>
                    </a:cubicBezTo>
                    <a:cubicBezTo>
                      <a:pt x="1" y="11"/>
                      <a:pt x="0" y="11"/>
                      <a:pt x="0" y="11"/>
                    </a:cubicBezTo>
                    <a:cubicBezTo>
                      <a:pt x="0" y="12"/>
                      <a:pt x="1" y="12"/>
                      <a:pt x="1" y="12"/>
                    </a:cubicBezTo>
                    <a:cubicBezTo>
                      <a:pt x="1" y="12"/>
                      <a:pt x="2" y="12"/>
                      <a:pt x="2" y="12"/>
                    </a:cubicBezTo>
                    <a:cubicBezTo>
                      <a:pt x="3" y="12"/>
                      <a:pt x="2" y="13"/>
                      <a:pt x="2" y="13"/>
                    </a:cubicBezTo>
                    <a:cubicBezTo>
                      <a:pt x="3" y="13"/>
                      <a:pt x="3" y="13"/>
                      <a:pt x="3" y="14"/>
                    </a:cubicBezTo>
                    <a:cubicBezTo>
                      <a:pt x="3" y="14"/>
                      <a:pt x="3" y="15"/>
                      <a:pt x="3" y="15"/>
                    </a:cubicBezTo>
                    <a:cubicBezTo>
                      <a:pt x="3" y="16"/>
                      <a:pt x="3" y="16"/>
                      <a:pt x="3" y="16"/>
                    </a:cubicBezTo>
                    <a:cubicBezTo>
                      <a:pt x="3" y="17"/>
                      <a:pt x="3" y="17"/>
                      <a:pt x="3" y="18"/>
                    </a:cubicBezTo>
                    <a:cubicBezTo>
                      <a:pt x="3" y="18"/>
                      <a:pt x="3" y="18"/>
                      <a:pt x="3" y="18"/>
                    </a:cubicBezTo>
                    <a:cubicBezTo>
                      <a:pt x="3" y="18"/>
                      <a:pt x="3" y="17"/>
                      <a:pt x="4" y="17"/>
                    </a:cubicBezTo>
                    <a:cubicBezTo>
                      <a:pt x="4" y="17"/>
                      <a:pt x="4" y="17"/>
                      <a:pt x="5" y="17"/>
                    </a:cubicBezTo>
                    <a:cubicBezTo>
                      <a:pt x="5" y="17"/>
                      <a:pt x="5" y="16"/>
                      <a:pt x="6" y="16"/>
                    </a:cubicBezTo>
                    <a:cubicBezTo>
                      <a:pt x="6" y="16"/>
                      <a:pt x="6" y="16"/>
                      <a:pt x="7" y="16"/>
                    </a:cubicBezTo>
                    <a:cubicBezTo>
                      <a:pt x="7" y="16"/>
                      <a:pt x="8" y="16"/>
                      <a:pt x="8" y="16"/>
                    </a:cubicBezTo>
                    <a:cubicBezTo>
                      <a:pt x="8" y="16"/>
                      <a:pt x="8" y="15"/>
                      <a:pt x="9" y="15"/>
                    </a:cubicBezTo>
                    <a:cubicBezTo>
                      <a:pt x="9" y="15"/>
                      <a:pt x="9" y="15"/>
                      <a:pt x="10" y="15"/>
                    </a:cubicBezTo>
                    <a:cubicBezTo>
                      <a:pt x="11" y="15"/>
                      <a:pt x="11" y="15"/>
                      <a:pt x="12" y="15"/>
                    </a:cubicBezTo>
                    <a:cubicBezTo>
                      <a:pt x="13" y="15"/>
                      <a:pt x="13" y="15"/>
                      <a:pt x="14" y="15"/>
                    </a:cubicBezTo>
                    <a:cubicBezTo>
                      <a:pt x="14" y="15"/>
                      <a:pt x="14" y="16"/>
                      <a:pt x="15" y="16"/>
                    </a:cubicBezTo>
                    <a:cubicBezTo>
                      <a:pt x="15" y="16"/>
                      <a:pt x="15" y="16"/>
                      <a:pt x="15" y="16"/>
                    </a:cubicBezTo>
                    <a:cubicBezTo>
                      <a:pt x="15" y="15"/>
                      <a:pt x="15" y="15"/>
                      <a:pt x="15" y="15"/>
                    </a:cubicBezTo>
                    <a:cubicBezTo>
                      <a:pt x="15" y="14"/>
                      <a:pt x="15" y="14"/>
                      <a:pt x="14" y="14"/>
                    </a:cubicBezTo>
                    <a:cubicBezTo>
                      <a:pt x="14" y="13"/>
                      <a:pt x="14" y="13"/>
                      <a:pt x="14" y="12"/>
                    </a:cubicBezTo>
                    <a:cubicBezTo>
                      <a:pt x="14" y="12"/>
                      <a:pt x="14" y="11"/>
                      <a:pt x="14" y="11"/>
                    </a:cubicBezTo>
                    <a:cubicBezTo>
                      <a:pt x="14" y="10"/>
                      <a:pt x="14" y="10"/>
                      <a:pt x="14" y="10"/>
                    </a:cubicBezTo>
                    <a:cubicBezTo>
                      <a:pt x="15" y="9"/>
                      <a:pt x="15" y="9"/>
                      <a:pt x="15" y="9"/>
                    </a:cubicBezTo>
                    <a:cubicBezTo>
                      <a:pt x="15" y="8"/>
                      <a:pt x="15" y="8"/>
                      <a:pt x="15" y="7"/>
                    </a:cubicBezTo>
                    <a:cubicBezTo>
                      <a:pt x="15" y="7"/>
                      <a:pt x="14" y="6"/>
                      <a:pt x="15" y="6"/>
                    </a:cubicBezTo>
                    <a:cubicBezTo>
                      <a:pt x="15" y="5"/>
                      <a:pt x="15" y="5"/>
                      <a:pt x="15"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5" name="Google Shape;1015;p25"/>
              <p:cNvSpPr/>
              <p:nvPr/>
            </p:nvSpPr>
            <p:spPr>
              <a:xfrm>
                <a:off x="4205289" y="2351089"/>
                <a:ext cx="420688" cy="357188"/>
              </a:xfrm>
              <a:custGeom>
                <a:rect b="b" l="l" r="r" t="t"/>
                <a:pathLst>
                  <a:path extrusionOk="0" h="33" w="39">
                    <a:moveTo>
                      <a:pt x="28" y="29"/>
                    </a:moveTo>
                    <a:cubicBezTo>
                      <a:pt x="28" y="30"/>
                      <a:pt x="28" y="30"/>
                      <a:pt x="29" y="30"/>
                    </a:cubicBezTo>
                    <a:cubicBezTo>
                      <a:pt x="29" y="30"/>
                      <a:pt x="29" y="30"/>
                      <a:pt x="30" y="30"/>
                    </a:cubicBezTo>
                    <a:cubicBezTo>
                      <a:pt x="30" y="30"/>
                      <a:pt x="30" y="30"/>
                      <a:pt x="31" y="30"/>
                    </a:cubicBezTo>
                    <a:cubicBezTo>
                      <a:pt x="31" y="29"/>
                      <a:pt x="31" y="29"/>
                      <a:pt x="32" y="29"/>
                    </a:cubicBezTo>
                    <a:cubicBezTo>
                      <a:pt x="32" y="29"/>
                      <a:pt x="32" y="29"/>
                      <a:pt x="33" y="29"/>
                    </a:cubicBezTo>
                    <a:cubicBezTo>
                      <a:pt x="33" y="29"/>
                      <a:pt x="33" y="29"/>
                      <a:pt x="33" y="28"/>
                    </a:cubicBezTo>
                    <a:cubicBezTo>
                      <a:pt x="33" y="28"/>
                      <a:pt x="33" y="28"/>
                      <a:pt x="33" y="28"/>
                    </a:cubicBezTo>
                    <a:cubicBezTo>
                      <a:pt x="33" y="28"/>
                      <a:pt x="33" y="28"/>
                      <a:pt x="34" y="27"/>
                    </a:cubicBezTo>
                    <a:cubicBezTo>
                      <a:pt x="34" y="27"/>
                      <a:pt x="34" y="27"/>
                      <a:pt x="34" y="26"/>
                    </a:cubicBezTo>
                    <a:cubicBezTo>
                      <a:pt x="34" y="26"/>
                      <a:pt x="34" y="25"/>
                      <a:pt x="34" y="25"/>
                    </a:cubicBezTo>
                    <a:cubicBezTo>
                      <a:pt x="34" y="24"/>
                      <a:pt x="34" y="24"/>
                      <a:pt x="35" y="23"/>
                    </a:cubicBezTo>
                    <a:cubicBezTo>
                      <a:pt x="35" y="23"/>
                      <a:pt x="35" y="23"/>
                      <a:pt x="35" y="23"/>
                    </a:cubicBezTo>
                    <a:cubicBezTo>
                      <a:pt x="36" y="23"/>
                      <a:pt x="36" y="22"/>
                      <a:pt x="36" y="22"/>
                    </a:cubicBezTo>
                    <a:cubicBezTo>
                      <a:pt x="36" y="22"/>
                      <a:pt x="36" y="21"/>
                      <a:pt x="36" y="21"/>
                    </a:cubicBezTo>
                    <a:cubicBezTo>
                      <a:pt x="36" y="21"/>
                      <a:pt x="37" y="21"/>
                      <a:pt x="37" y="21"/>
                    </a:cubicBezTo>
                    <a:cubicBezTo>
                      <a:pt x="37" y="20"/>
                      <a:pt x="37" y="20"/>
                      <a:pt x="38" y="20"/>
                    </a:cubicBezTo>
                    <a:cubicBezTo>
                      <a:pt x="38" y="20"/>
                      <a:pt x="38" y="20"/>
                      <a:pt x="38" y="19"/>
                    </a:cubicBezTo>
                    <a:cubicBezTo>
                      <a:pt x="39" y="18"/>
                      <a:pt x="39" y="18"/>
                      <a:pt x="39" y="17"/>
                    </a:cubicBezTo>
                    <a:cubicBezTo>
                      <a:pt x="39" y="16"/>
                      <a:pt x="38" y="14"/>
                      <a:pt x="38" y="13"/>
                    </a:cubicBezTo>
                    <a:cubicBezTo>
                      <a:pt x="38" y="12"/>
                      <a:pt x="38" y="12"/>
                      <a:pt x="39" y="11"/>
                    </a:cubicBezTo>
                    <a:cubicBezTo>
                      <a:pt x="39" y="10"/>
                      <a:pt x="39" y="10"/>
                      <a:pt x="39" y="9"/>
                    </a:cubicBezTo>
                    <a:cubicBezTo>
                      <a:pt x="39" y="9"/>
                      <a:pt x="39" y="9"/>
                      <a:pt x="39" y="9"/>
                    </a:cubicBezTo>
                    <a:cubicBezTo>
                      <a:pt x="39" y="8"/>
                      <a:pt x="38" y="8"/>
                      <a:pt x="38" y="8"/>
                    </a:cubicBezTo>
                    <a:cubicBezTo>
                      <a:pt x="38" y="8"/>
                      <a:pt x="38" y="8"/>
                      <a:pt x="38" y="7"/>
                    </a:cubicBezTo>
                    <a:cubicBezTo>
                      <a:pt x="38" y="7"/>
                      <a:pt x="38" y="7"/>
                      <a:pt x="37" y="7"/>
                    </a:cubicBezTo>
                    <a:cubicBezTo>
                      <a:pt x="37" y="6"/>
                      <a:pt x="37" y="6"/>
                      <a:pt x="37" y="5"/>
                    </a:cubicBezTo>
                    <a:cubicBezTo>
                      <a:pt x="37" y="5"/>
                      <a:pt x="37" y="5"/>
                      <a:pt x="37" y="4"/>
                    </a:cubicBezTo>
                    <a:cubicBezTo>
                      <a:pt x="37" y="4"/>
                      <a:pt x="37" y="3"/>
                      <a:pt x="37" y="3"/>
                    </a:cubicBezTo>
                    <a:cubicBezTo>
                      <a:pt x="37" y="3"/>
                      <a:pt x="37" y="3"/>
                      <a:pt x="37" y="2"/>
                    </a:cubicBezTo>
                    <a:cubicBezTo>
                      <a:pt x="37" y="2"/>
                      <a:pt x="37" y="2"/>
                      <a:pt x="37" y="2"/>
                    </a:cubicBezTo>
                    <a:cubicBezTo>
                      <a:pt x="36" y="2"/>
                      <a:pt x="36" y="2"/>
                      <a:pt x="36" y="2"/>
                    </a:cubicBezTo>
                    <a:cubicBezTo>
                      <a:pt x="36" y="3"/>
                      <a:pt x="35" y="3"/>
                      <a:pt x="35" y="3"/>
                    </a:cubicBezTo>
                    <a:cubicBezTo>
                      <a:pt x="35" y="3"/>
                      <a:pt x="35" y="2"/>
                      <a:pt x="34" y="2"/>
                    </a:cubicBezTo>
                    <a:cubicBezTo>
                      <a:pt x="34" y="2"/>
                      <a:pt x="34" y="2"/>
                      <a:pt x="34" y="1"/>
                    </a:cubicBezTo>
                    <a:cubicBezTo>
                      <a:pt x="33" y="1"/>
                      <a:pt x="33" y="1"/>
                      <a:pt x="32" y="1"/>
                    </a:cubicBezTo>
                    <a:cubicBezTo>
                      <a:pt x="32" y="1"/>
                      <a:pt x="32" y="1"/>
                      <a:pt x="31" y="1"/>
                    </a:cubicBezTo>
                    <a:cubicBezTo>
                      <a:pt x="31" y="1"/>
                      <a:pt x="31" y="0"/>
                      <a:pt x="31" y="0"/>
                    </a:cubicBezTo>
                    <a:cubicBezTo>
                      <a:pt x="30" y="0"/>
                      <a:pt x="30" y="0"/>
                      <a:pt x="29" y="0"/>
                    </a:cubicBezTo>
                    <a:cubicBezTo>
                      <a:pt x="29" y="0"/>
                      <a:pt x="29" y="1"/>
                      <a:pt x="28" y="1"/>
                    </a:cubicBezTo>
                    <a:cubicBezTo>
                      <a:pt x="28" y="1"/>
                      <a:pt x="28" y="1"/>
                      <a:pt x="28" y="1"/>
                    </a:cubicBezTo>
                    <a:cubicBezTo>
                      <a:pt x="27" y="2"/>
                      <a:pt x="27" y="2"/>
                      <a:pt x="27" y="2"/>
                    </a:cubicBezTo>
                    <a:cubicBezTo>
                      <a:pt x="26" y="2"/>
                      <a:pt x="26" y="2"/>
                      <a:pt x="26" y="3"/>
                    </a:cubicBezTo>
                    <a:cubicBezTo>
                      <a:pt x="25" y="3"/>
                      <a:pt x="25" y="3"/>
                      <a:pt x="25" y="4"/>
                    </a:cubicBezTo>
                    <a:cubicBezTo>
                      <a:pt x="24" y="5"/>
                      <a:pt x="23" y="4"/>
                      <a:pt x="22" y="5"/>
                    </a:cubicBezTo>
                    <a:cubicBezTo>
                      <a:pt x="21" y="5"/>
                      <a:pt x="21" y="6"/>
                      <a:pt x="21" y="7"/>
                    </a:cubicBezTo>
                    <a:cubicBezTo>
                      <a:pt x="20" y="7"/>
                      <a:pt x="19" y="8"/>
                      <a:pt x="18" y="8"/>
                    </a:cubicBezTo>
                    <a:cubicBezTo>
                      <a:pt x="18" y="9"/>
                      <a:pt x="17" y="9"/>
                      <a:pt x="17" y="10"/>
                    </a:cubicBezTo>
                    <a:cubicBezTo>
                      <a:pt x="16" y="10"/>
                      <a:pt x="15" y="11"/>
                      <a:pt x="15" y="11"/>
                    </a:cubicBezTo>
                    <a:cubicBezTo>
                      <a:pt x="14" y="11"/>
                      <a:pt x="14" y="12"/>
                      <a:pt x="14" y="12"/>
                    </a:cubicBezTo>
                    <a:cubicBezTo>
                      <a:pt x="13" y="12"/>
                      <a:pt x="13" y="12"/>
                      <a:pt x="12" y="12"/>
                    </a:cubicBezTo>
                    <a:cubicBezTo>
                      <a:pt x="11" y="12"/>
                      <a:pt x="10" y="13"/>
                      <a:pt x="9" y="13"/>
                    </a:cubicBezTo>
                    <a:cubicBezTo>
                      <a:pt x="10" y="13"/>
                      <a:pt x="10" y="13"/>
                      <a:pt x="10" y="13"/>
                    </a:cubicBezTo>
                    <a:cubicBezTo>
                      <a:pt x="10" y="14"/>
                      <a:pt x="10" y="14"/>
                      <a:pt x="10" y="14"/>
                    </a:cubicBezTo>
                    <a:cubicBezTo>
                      <a:pt x="10" y="15"/>
                      <a:pt x="10" y="16"/>
                      <a:pt x="10" y="17"/>
                    </a:cubicBezTo>
                    <a:cubicBezTo>
                      <a:pt x="10" y="17"/>
                      <a:pt x="10" y="17"/>
                      <a:pt x="10" y="17"/>
                    </a:cubicBezTo>
                    <a:cubicBezTo>
                      <a:pt x="10" y="18"/>
                      <a:pt x="10" y="19"/>
                      <a:pt x="10" y="20"/>
                    </a:cubicBezTo>
                    <a:cubicBezTo>
                      <a:pt x="10" y="20"/>
                      <a:pt x="10" y="21"/>
                      <a:pt x="10" y="21"/>
                    </a:cubicBezTo>
                    <a:cubicBezTo>
                      <a:pt x="10" y="22"/>
                      <a:pt x="10" y="22"/>
                      <a:pt x="9" y="22"/>
                    </a:cubicBezTo>
                    <a:cubicBezTo>
                      <a:pt x="9" y="23"/>
                      <a:pt x="9" y="23"/>
                      <a:pt x="9" y="23"/>
                    </a:cubicBezTo>
                    <a:cubicBezTo>
                      <a:pt x="9" y="23"/>
                      <a:pt x="8" y="23"/>
                      <a:pt x="8" y="24"/>
                    </a:cubicBezTo>
                    <a:cubicBezTo>
                      <a:pt x="8" y="24"/>
                      <a:pt x="7" y="23"/>
                      <a:pt x="7" y="23"/>
                    </a:cubicBezTo>
                    <a:cubicBezTo>
                      <a:pt x="6" y="23"/>
                      <a:pt x="6" y="24"/>
                      <a:pt x="6" y="24"/>
                    </a:cubicBezTo>
                    <a:cubicBezTo>
                      <a:pt x="5" y="24"/>
                      <a:pt x="5" y="24"/>
                      <a:pt x="4" y="24"/>
                    </a:cubicBezTo>
                    <a:cubicBezTo>
                      <a:pt x="4" y="24"/>
                      <a:pt x="3" y="24"/>
                      <a:pt x="3" y="24"/>
                    </a:cubicBezTo>
                    <a:cubicBezTo>
                      <a:pt x="3" y="24"/>
                      <a:pt x="3" y="24"/>
                      <a:pt x="2" y="24"/>
                    </a:cubicBezTo>
                    <a:cubicBezTo>
                      <a:pt x="2" y="25"/>
                      <a:pt x="2" y="25"/>
                      <a:pt x="1" y="25"/>
                    </a:cubicBezTo>
                    <a:cubicBezTo>
                      <a:pt x="1" y="25"/>
                      <a:pt x="1" y="25"/>
                      <a:pt x="0" y="25"/>
                    </a:cubicBezTo>
                    <a:cubicBezTo>
                      <a:pt x="0" y="25"/>
                      <a:pt x="0" y="25"/>
                      <a:pt x="0" y="25"/>
                    </a:cubicBezTo>
                    <a:cubicBezTo>
                      <a:pt x="0" y="25"/>
                      <a:pt x="0" y="26"/>
                      <a:pt x="0" y="26"/>
                    </a:cubicBezTo>
                    <a:cubicBezTo>
                      <a:pt x="0" y="26"/>
                      <a:pt x="0" y="27"/>
                      <a:pt x="1" y="27"/>
                    </a:cubicBezTo>
                    <a:cubicBezTo>
                      <a:pt x="1" y="28"/>
                      <a:pt x="1" y="28"/>
                      <a:pt x="2" y="28"/>
                    </a:cubicBezTo>
                    <a:cubicBezTo>
                      <a:pt x="2" y="28"/>
                      <a:pt x="2" y="28"/>
                      <a:pt x="2" y="29"/>
                    </a:cubicBezTo>
                    <a:cubicBezTo>
                      <a:pt x="3" y="29"/>
                      <a:pt x="2" y="29"/>
                      <a:pt x="2" y="30"/>
                    </a:cubicBezTo>
                    <a:cubicBezTo>
                      <a:pt x="2" y="30"/>
                      <a:pt x="2" y="31"/>
                      <a:pt x="2" y="31"/>
                    </a:cubicBezTo>
                    <a:cubicBezTo>
                      <a:pt x="3" y="31"/>
                      <a:pt x="3" y="31"/>
                      <a:pt x="4" y="31"/>
                    </a:cubicBezTo>
                    <a:cubicBezTo>
                      <a:pt x="4" y="31"/>
                      <a:pt x="4" y="31"/>
                      <a:pt x="5" y="31"/>
                    </a:cubicBezTo>
                    <a:cubicBezTo>
                      <a:pt x="5" y="31"/>
                      <a:pt x="5" y="31"/>
                      <a:pt x="5" y="31"/>
                    </a:cubicBezTo>
                    <a:cubicBezTo>
                      <a:pt x="5" y="32"/>
                      <a:pt x="5" y="32"/>
                      <a:pt x="5" y="32"/>
                    </a:cubicBezTo>
                    <a:cubicBezTo>
                      <a:pt x="5" y="33"/>
                      <a:pt x="5" y="33"/>
                      <a:pt x="5" y="33"/>
                    </a:cubicBezTo>
                    <a:cubicBezTo>
                      <a:pt x="5" y="32"/>
                      <a:pt x="6" y="32"/>
                      <a:pt x="6" y="32"/>
                    </a:cubicBezTo>
                    <a:cubicBezTo>
                      <a:pt x="6" y="32"/>
                      <a:pt x="6" y="32"/>
                      <a:pt x="7" y="32"/>
                    </a:cubicBezTo>
                    <a:cubicBezTo>
                      <a:pt x="7" y="32"/>
                      <a:pt x="7" y="33"/>
                      <a:pt x="7" y="33"/>
                    </a:cubicBezTo>
                    <a:cubicBezTo>
                      <a:pt x="8" y="33"/>
                      <a:pt x="8" y="33"/>
                      <a:pt x="8" y="33"/>
                    </a:cubicBezTo>
                    <a:cubicBezTo>
                      <a:pt x="8" y="33"/>
                      <a:pt x="8" y="33"/>
                      <a:pt x="8" y="33"/>
                    </a:cubicBezTo>
                    <a:cubicBezTo>
                      <a:pt x="8" y="32"/>
                      <a:pt x="8" y="32"/>
                      <a:pt x="8" y="32"/>
                    </a:cubicBezTo>
                    <a:cubicBezTo>
                      <a:pt x="8" y="31"/>
                      <a:pt x="9" y="31"/>
                      <a:pt x="9" y="31"/>
                    </a:cubicBezTo>
                    <a:cubicBezTo>
                      <a:pt x="10" y="31"/>
                      <a:pt x="9" y="30"/>
                      <a:pt x="10" y="30"/>
                    </a:cubicBezTo>
                    <a:cubicBezTo>
                      <a:pt x="10" y="29"/>
                      <a:pt x="10" y="29"/>
                      <a:pt x="10" y="29"/>
                    </a:cubicBezTo>
                    <a:cubicBezTo>
                      <a:pt x="10" y="29"/>
                      <a:pt x="11" y="28"/>
                      <a:pt x="11" y="28"/>
                    </a:cubicBezTo>
                    <a:cubicBezTo>
                      <a:pt x="11" y="28"/>
                      <a:pt x="12" y="28"/>
                      <a:pt x="12" y="28"/>
                    </a:cubicBezTo>
                    <a:cubicBezTo>
                      <a:pt x="12" y="28"/>
                      <a:pt x="12" y="28"/>
                      <a:pt x="13" y="28"/>
                    </a:cubicBezTo>
                    <a:cubicBezTo>
                      <a:pt x="13" y="28"/>
                      <a:pt x="13" y="27"/>
                      <a:pt x="13" y="28"/>
                    </a:cubicBezTo>
                    <a:cubicBezTo>
                      <a:pt x="14" y="28"/>
                      <a:pt x="14" y="28"/>
                      <a:pt x="14" y="28"/>
                    </a:cubicBezTo>
                    <a:cubicBezTo>
                      <a:pt x="14" y="28"/>
                      <a:pt x="14" y="29"/>
                      <a:pt x="15" y="29"/>
                    </a:cubicBezTo>
                    <a:cubicBezTo>
                      <a:pt x="15" y="29"/>
                      <a:pt x="15" y="29"/>
                      <a:pt x="16" y="29"/>
                    </a:cubicBezTo>
                    <a:cubicBezTo>
                      <a:pt x="16" y="29"/>
                      <a:pt x="16" y="30"/>
                      <a:pt x="16" y="30"/>
                    </a:cubicBezTo>
                    <a:cubicBezTo>
                      <a:pt x="17" y="30"/>
                      <a:pt x="17" y="30"/>
                      <a:pt x="18" y="30"/>
                    </a:cubicBezTo>
                    <a:cubicBezTo>
                      <a:pt x="18" y="30"/>
                      <a:pt x="18" y="29"/>
                      <a:pt x="19" y="29"/>
                    </a:cubicBezTo>
                    <a:cubicBezTo>
                      <a:pt x="19" y="29"/>
                      <a:pt x="19" y="29"/>
                      <a:pt x="20" y="29"/>
                    </a:cubicBezTo>
                    <a:cubicBezTo>
                      <a:pt x="20" y="29"/>
                      <a:pt x="20" y="30"/>
                      <a:pt x="21" y="30"/>
                    </a:cubicBezTo>
                    <a:cubicBezTo>
                      <a:pt x="21" y="30"/>
                      <a:pt x="21" y="30"/>
                      <a:pt x="22" y="31"/>
                    </a:cubicBezTo>
                    <a:cubicBezTo>
                      <a:pt x="22" y="31"/>
                      <a:pt x="22" y="31"/>
                      <a:pt x="23" y="31"/>
                    </a:cubicBezTo>
                    <a:cubicBezTo>
                      <a:pt x="23" y="31"/>
                      <a:pt x="23" y="31"/>
                      <a:pt x="24" y="30"/>
                    </a:cubicBezTo>
                    <a:cubicBezTo>
                      <a:pt x="24" y="30"/>
                      <a:pt x="24" y="30"/>
                      <a:pt x="25" y="30"/>
                    </a:cubicBezTo>
                    <a:cubicBezTo>
                      <a:pt x="25" y="29"/>
                      <a:pt x="25" y="29"/>
                      <a:pt x="26" y="29"/>
                    </a:cubicBezTo>
                    <a:cubicBezTo>
                      <a:pt x="26" y="29"/>
                      <a:pt x="27" y="29"/>
                      <a:pt x="27" y="29"/>
                    </a:cubicBezTo>
                    <a:cubicBezTo>
                      <a:pt x="27" y="29"/>
                      <a:pt x="28" y="29"/>
                      <a:pt x="28" y="2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6" name="Google Shape;1016;p25"/>
              <p:cNvSpPr/>
              <p:nvPr/>
            </p:nvSpPr>
            <p:spPr>
              <a:xfrm>
                <a:off x="4992689" y="3151189"/>
                <a:ext cx="42863" cy="65088"/>
              </a:xfrm>
              <a:custGeom>
                <a:rect b="b" l="l" r="r" t="t"/>
                <a:pathLst>
                  <a:path extrusionOk="0" h="6" w="4">
                    <a:moveTo>
                      <a:pt x="3" y="1"/>
                    </a:moveTo>
                    <a:cubicBezTo>
                      <a:pt x="3" y="0"/>
                      <a:pt x="3" y="0"/>
                      <a:pt x="3" y="0"/>
                    </a:cubicBezTo>
                    <a:cubicBezTo>
                      <a:pt x="3" y="0"/>
                      <a:pt x="3" y="0"/>
                      <a:pt x="2" y="1"/>
                    </a:cubicBezTo>
                    <a:cubicBezTo>
                      <a:pt x="2" y="1"/>
                      <a:pt x="2" y="1"/>
                      <a:pt x="2" y="1"/>
                    </a:cubicBezTo>
                    <a:cubicBezTo>
                      <a:pt x="2" y="1"/>
                      <a:pt x="1" y="2"/>
                      <a:pt x="1" y="2"/>
                    </a:cubicBezTo>
                    <a:cubicBezTo>
                      <a:pt x="1" y="2"/>
                      <a:pt x="1"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0" y="4"/>
                      <a:pt x="0" y="4"/>
                    </a:cubicBezTo>
                    <a:cubicBezTo>
                      <a:pt x="1" y="4"/>
                      <a:pt x="1" y="4"/>
                      <a:pt x="1" y="5"/>
                    </a:cubicBezTo>
                    <a:cubicBezTo>
                      <a:pt x="1" y="5"/>
                      <a:pt x="1" y="5"/>
                      <a:pt x="1" y="6"/>
                    </a:cubicBezTo>
                    <a:cubicBezTo>
                      <a:pt x="1" y="6"/>
                      <a:pt x="1" y="6"/>
                      <a:pt x="2" y="6"/>
                    </a:cubicBezTo>
                    <a:cubicBezTo>
                      <a:pt x="2" y="6"/>
                      <a:pt x="2" y="6"/>
                      <a:pt x="2" y="6"/>
                    </a:cubicBezTo>
                    <a:cubicBezTo>
                      <a:pt x="3" y="6"/>
                      <a:pt x="3" y="6"/>
                      <a:pt x="3" y="5"/>
                    </a:cubicBezTo>
                    <a:cubicBezTo>
                      <a:pt x="3" y="5"/>
                      <a:pt x="3" y="5"/>
                      <a:pt x="3" y="4"/>
                    </a:cubicBezTo>
                    <a:cubicBezTo>
                      <a:pt x="3" y="4"/>
                      <a:pt x="3" y="4"/>
                      <a:pt x="3" y="3"/>
                    </a:cubicBezTo>
                    <a:cubicBezTo>
                      <a:pt x="4" y="3"/>
                      <a:pt x="4" y="3"/>
                      <a:pt x="4" y="2"/>
                    </a:cubicBezTo>
                    <a:cubicBezTo>
                      <a:pt x="4" y="2"/>
                      <a:pt x="4" y="2"/>
                      <a:pt x="4" y="2"/>
                    </a:cubicBezTo>
                    <a:cubicBezTo>
                      <a:pt x="3"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7" name="Google Shape;1017;p25"/>
              <p:cNvSpPr/>
              <p:nvPr/>
            </p:nvSpPr>
            <p:spPr>
              <a:xfrm>
                <a:off x="5003801" y="3216276"/>
                <a:ext cx="11113" cy="0"/>
              </a:xfrm>
              <a:custGeom>
                <a:rect b="b" l="l" r="r" t="t"/>
                <a:pathLst>
                  <a:path extrusionOk="0" h="120000" w="1">
                    <a:moveTo>
                      <a:pt x="1" y="0"/>
                    </a:moveTo>
                    <a:cubicBezTo>
                      <a:pt x="1" y="0"/>
                      <a:pt x="1" y="0"/>
                      <a:pt x="1" y="0"/>
                    </a:cubicBezTo>
                    <a:cubicBezTo>
                      <a:pt x="0" y="0"/>
                      <a:pt x="0" y="0"/>
                      <a:pt x="0"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8" name="Google Shape;1018;p25"/>
              <p:cNvSpPr/>
              <p:nvPr/>
            </p:nvSpPr>
            <p:spPr>
              <a:xfrm>
                <a:off x="4787901" y="3335339"/>
                <a:ext cx="323850" cy="312738"/>
              </a:xfrm>
              <a:custGeom>
                <a:rect b="b" l="l" r="r" t="t"/>
                <a:pathLst>
                  <a:path extrusionOk="0" h="29" w="30">
                    <a:moveTo>
                      <a:pt x="29" y="6"/>
                    </a:moveTo>
                    <a:cubicBezTo>
                      <a:pt x="29" y="6"/>
                      <a:pt x="29" y="6"/>
                      <a:pt x="29" y="5"/>
                    </a:cubicBezTo>
                    <a:cubicBezTo>
                      <a:pt x="29" y="5"/>
                      <a:pt x="29" y="5"/>
                      <a:pt x="28" y="4"/>
                    </a:cubicBezTo>
                    <a:cubicBezTo>
                      <a:pt x="28" y="4"/>
                      <a:pt x="28" y="4"/>
                      <a:pt x="28" y="4"/>
                    </a:cubicBezTo>
                    <a:cubicBezTo>
                      <a:pt x="28" y="4"/>
                      <a:pt x="28" y="4"/>
                      <a:pt x="28" y="4"/>
                    </a:cubicBezTo>
                    <a:cubicBezTo>
                      <a:pt x="28" y="3"/>
                      <a:pt x="28" y="3"/>
                      <a:pt x="27" y="3"/>
                    </a:cubicBezTo>
                    <a:cubicBezTo>
                      <a:pt x="27" y="3"/>
                      <a:pt x="26" y="3"/>
                      <a:pt x="26" y="2"/>
                    </a:cubicBezTo>
                    <a:cubicBezTo>
                      <a:pt x="25" y="2"/>
                      <a:pt x="25" y="2"/>
                      <a:pt x="24" y="2"/>
                    </a:cubicBezTo>
                    <a:cubicBezTo>
                      <a:pt x="24" y="1"/>
                      <a:pt x="24" y="1"/>
                      <a:pt x="24" y="1"/>
                    </a:cubicBezTo>
                    <a:cubicBezTo>
                      <a:pt x="24" y="2"/>
                      <a:pt x="24" y="2"/>
                      <a:pt x="23" y="2"/>
                    </a:cubicBezTo>
                    <a:cubicBezTo>
                      <a:pt x="23" y="2"/>
                      <a:pt x="23" y="2"/>
                      <a:pt x="23" y="2"/>
                    </a:cubicBezTo>
                    <a:cubicBezTo>
                      <a:pt x="23" y="2"/>
                      <a:pt x="23" y="1"/>
                      <a:pt x="23" y="1"/>
                    </a:cubicBezTo>
                    <a:cubicBezTo>
                      <a:pt x="23" y="1"/>
                      <a:pt x="22" y="1"/>
                      <a:pt x="22" y="0"/>
                    </a:cubicBezTo>
                    <a:cubicBezTo>
                      <a:pt x="22" y="0"/>
                      <a:pt x="22" y="0"/>
                      <a:pt x="22" y="0"/>
                    </a:cubicBezTo>
                    <a:cubicBezTo>
                      <a:pt x="22" y="0"/>
                      <a:pt x="22" y="0"/>
                      <a:pt x="21" y="0"/>
                    </a:cubicBezTo>
                    <a:cubicBezTo>
                      <a:pt x="21" y="0"/>
                      <a:pt x="21" y="0"/>
                      <a:pt x="21" y="0"/>
                    </a:cubicBezTo>
                    <a:cubicBezTo>
                      <a:pt x="20" y="1"/>
                      <a:pt x="20" y="0"/>
                      <a:pt x="19" y="0"/>
                    </a:cubicBezTo>
                    <a:cubicBezTo>
                      <a:pt x="19" y="1"/>
                      <a:pt x="19" y="1"/>
                      <a:pt x="18" y="1"/>
                    </a:cubicBezTo>
                    <a:cubicBezTo>
                      <a:pt x="18" y="2"/>
                      <a:pt x="18" y="2"/>
                      <a:pt x="17" y="2"/>
                    </a:cubicBezTo>
                    <a:cubicBezTo>
                      <a:pt x="17" y="3"/>
                      <a:pt x="17" y="3"/>
                      <a:pt x="16" y="3"/>
                    </a:cubicBezTo>
                    <a:cubicBezTo>
                      <a:pt x="16" y="4"/>
                      <a:pt x="16" y="4"/>
                      <a:pt x="16" y="4"/>
                    </a:cubicBezTo>
                    <a:cubicBezTo>
                      <a:pt x="16" y="5"/>
                      <a:pt x="17" y="4"/>
                      <a:pt x="17" y="5"/>
                    </a:cubicBezTo>
                    <a:cubicBezTo>
                      <a:pt x="17" y="5"/>
                      <a:pt x="17" y="5"/>
                      <a:pt x="17" y="6"/>
                    </a:cubicBezTo>
                    <a:cubicBezTo>
                      <a:pt x="17" y="6"/>
                      <a:pt x="17" y="6"/>
                      <a:pt x="17" y="7"/>
                    </a:cubicBezTo>
                    <a:cubicBezTo>
                      <a:pt x="17" y="8"/>
                      <a:pt x="16" y="8"/>
                      <a:pt x="16" y="8"/>
                    </a:cubicBezTo>
                    <a:cubicBezTo>
                      <a:pt x="16" y="9"/>
                      <a:pt x="16" y="10"/>
                      <a:pt x="17" y="11"/>
                    </a:cubicBezTo>
                    <a:cubicBezTo>
                      <a:pt x="17" y="11"/>
                      <a:pt x="17" y="11"/>
                      <a:pt x="18" y="11"/>
                    </a:cubicBezTo>
                    <a:cubicBezTo>
                      <a:pt x="19" y="11"/>
                      <a:pt x="18" y="12"/>
                      <a:pt x="18" y="13"/>
                    </a:cubicBezTo>
                    <a:cubicBezTo>
                      <a:pt x="18" y="13"/>
                      <a:pt x="18" y="14"/>
                      <a:pt x="18" y="14"/>
                    </a:cubicBezTo>
                    <a:cubicBezTo>
                      <a:pt x="17" y="14"/>
                      <a:pt x="17" y="14"/>
                      <a:pt x="16" y="14"/>
                    </a:cubicBezTo>
                    <a:cubicBezTo>
                      <a:pt x="16" y="13"/>
                      <a:pt x="16" y="13"/>
                      <a:pt x="15" y="12"/>
                    </a:cubicBezTo>
                    <a:cubicBezTo>
                      <a:pt x="15" y="12"/>
                      <a:pt x="14" y="12"/>
                      <a:pt x="14" y="11"/>
                    </a:cubicBezTo>
                    <a:cubicBezTo>
                      <a:pt x="14" y="11"/>
                      <a:pt x="14" y="11"/>
                      <a:pt x="13" y="10"/>
                    </a:cubicBezTo>
                    <a:cubicBezTo>
                      <a:pt x="13" y="10"/>
                      <a:pt x="13" y="10"/>
                      <a:pt x="13" y="10"/>
                    </a:cubicBezTo>
                    <a:cubicBezTo>
                      <a:pt x="12" y="10"/>
                      <a:pt x="13" y="11"/>
                      <a:pt x="12" y="11"/>
                    </a:cubicBezTo>
                    <a:cubicBezTo>
                      <a:pt x="12" y="11"/>
                      <a:pt x="12" y="11"/>
                      <a:pt x="11" y="11"/>
                    </a:cubicBezTo>
                    <a:cubicBezTo>
                      <a:pt x="11" y="11"/>
                      <a:pt x="11" y="10"/>
                      <a:pt x="10" y="10"/>
                    </a:cubicBezTo>
                    <a:cubicBezTo>
                      <a:pt x="10" y="10"/>
                      <a:pt x="9" y="11"/>
                      <a:pt x="9" y="10"/>
                    </a:cubicBezTo>
                    <a:cubicBezTo>
                      <a:pt x="8" y="10"/>
                      <a:pt x="9" y="9"/>
                      <a:pt x="8" y="9"/>
                    </a:cubicBezTo>
                    <a:cubicBezTo>
                      <a:pt x="8" y="9"/>
                      <a:pt x="8" y="9"/>
                      <a:pt x="8" y="9"/>
                    </a:cubicBezTo>
                    <a:cubicBezTo>
                      <a:pt x="7" y="9"/>
                      <a:pt x="7" y="9"/>
                      <a:pt x="7" y="9"/>
                    </a:cubicBezTo>
                    <a:cubicBezTo>
                      <a:pt x="6" y="9"/>
                      <a:pt x="6" y="9"/>
                      <a:pt x="6" y="9"/>
                    </a:cubicBezTo>
                    <a:cubicBezTo>
                      <a:pt x="6" y="8"/>
                      <a:pt x="6" y="8"/>
                      <a:pt x="6" y="8"/>
                    </a:cubicBezTo>
                    <a:cubicBezTo>
                      <a:pt x="5" y="8"/>
                      <a:pt x="5" y="8"/>
                      <a:pt x="5" y="8"/>
                    </a:cubicBezTo>
                    <a:cubicBezTo>
                      <a:pt x="5" y="9"/>
                      <a:pt x="5" y="9"/>
                      <a:pt x="5" y="10"/>
                    </a:cubicBezTo>
                    <a:cubicBezTo>
                      <a:pt x="5" y="10"/>
                      <a:pt x="5" y="10"/>
                      <a:pt x="5" y="11"/>
                    </a:cubicBezTo>
                    <a:cubicBezTo>
                      <a:pt x="5" y="12"/>
                      <a:pt x="5" y="12"/>
                      <a:pt x="5" y="13"/>
                    </a:cubicBezTo>
                    <a:cubicBezTo>
                      <a:pt x="5" y="13"/>
                      <a:pt x="6" y="14"/>
                      <a:pt x="5" y="14"/>
                    </a:cubicBezTo>
                    <a:cubicBezTo>
                      <a:pt x="5" y="14"/>
                      <a:pt x="4" y="14"/>
                      <a:pt x="4" y="14"/>
                    </a:cubicBezTo>
                    <a:cubicBezTo>
                      <a:pt x="3" y="14"/>
                      <a:pt x="3" y="14"/>
                      <a:pt x="3" y="14"/>
                    </a:cubicBezTo>
                    <a:cubicBezTo>
                      <a:pt x="2" y="14"/>
                      <a:pt x="2" y="14"/>
                      <a:pt x="1" y="14"/>
                    </a:cubicBezTo>
                    <a:cubicBezTo>
                      <a:pt x="1" y="14"/>
                      <a:pt x="0" y="14"/>
                      <a:pt x="0" y="14"/>
                    </a:cubicBezTo>
                    <a:cubicBezTo>
                      <a:pt x="0" y="14"/>
                      <a:pt x="0" y="14"/>
                      <a:pt x="0" y="15"/>
                    </a:cubicBezTo>
                    <a:cubicBezTo>
                      <a:pt x="0" y="15"/>
                      <a:pt x="0" y="15"/>
                      <a:pt x="0" y="15"/>
                    </a:cubicBezTo>
                    <a:cubicBezTo>
                      <a:pt x="0" y="16"/>
                      <a:pt x="0" y="17"/>
                      <a:pt x="0" y="17"/>
                    </a:cubicBezTo>
                    <a:cubicBezTo>
                      <a:pt x="0" y="18"/>
                      <a:pt x="0" y="19"/>
                      <a:pt x="0" y="20"/>
                    </a:cubicBezTo>
                    <a:cubicBezTo>
                      <a:pt x="0" y="21"/>
                      <a:pt x="0" y="22"/>
                      <a:pt x="0" y="23"/>
                    </a:cubicBezTo>
                    <a:cubicBezTo>
                      <a:pt x="3" y="27"/>
                      <a:pt x="3" y="27"/>
                      <a:pt x="3" y="27"/>
                    </a:cubicBezTo>
                    <a:cubicBezTo>
                      <a:pt x="3" y="27"/>
                      <a:pt x="3" y="27"/>
                      <a:pt x="3" y="27"/>
                    </a:cubicBezTo>
                    <a:cubicBezTo>
                      <a:pt x="3" y="27"/>
                      <a:pt x="3" y="27"/>
                      <a:pt x="4" y="27"/>
                    </a:cubicBezTo>
                    <a:cubicBezTo>
                      <a:pt x="4" y="27"/>
                      <a:pt x="4" y="27"/>
                      <a:pt x="5" y="27"/>
                    </a:cubicBezTo>
                    <a:cubicBezTo>
                      <a:pt x="5" y="27"/>
                      <a:pt x="6" y="27"/>
                      <a:pt x="6" y="27"/>
                    </a:cubicBezTo>
                    <a:cubicBezTo>
                      <a:pt x="7" y="27"/>
                      <a:pt x="7" y="28"/>
                      <a:pt x="7" y="28"/>
                    </a:cubicBezTo>
                    <a:cubicBezTo>
                      <a:pt x="8" y="28"/>
                      <a:pt x="8" y="28"/>
                      <a:pt x="8" y="28"/>
                    </a:cubicBezTo>
                    <a:cubicBezTo>
                      <a:pt x="8" y="28"/>
                      <a:pt x="9" y="28"/>
                      <a:pt x="9" y="28"/>
                    </a:cubicBezTo>
                    <a:cubicBezTo>
                      <a:pt x="9" y="28"/>
                      <a:pt x="9" y="28"/>
                      <a:pt x="10" y="28"/>
                    </a:cubicBezTo>
                    <a:cubicBezTo>
                      <a:pt x="10" y="29"/>
                      <a:pt x="10" y="29"/>
                      <a:pt x="10" y="29"/>
                    </a:cubicBezTo>
                    <a:cubicBezTo>
                      <a:pt x="11" y="29"/>
                      <a:pt x="11" y="29"/>
                      <a:pt x="11" y="29"/>
                    </a:cubicBezTo>
                    <a:cubicBezTo>
                      <a:pt x="11" y="29"/>
                      <a:pt x="11" y="29"/>
                      <a:pt x="12" y="29"/>
                    </a:cubicBezTo>
                    <a:cubicBezTo>
                      <a:pt x="12" y="29"/>
                      <a:pt x="12" y="29"/>
                      <a:pt x="12" y="29"/>
                    </a:cubicBezTo>
                    <a:cubicBezTo>
                      <a:pt x="13" y="29"/>
                      <a:pt x="12" y="28"/>
                      <a:pt x="12" y="28"/>
                    </a:cubicBezTo>
                    <a:cubicBezTo>
                      <a:pt x="13" y="28"/>
                      <a:pt x="13" y="28"/>
                      <a:pt x="13" y="27"/>
                    </a:cubicBezTo>
                    <a:cubicBezTo>
                      <a:pt x="14" y="27"/>
                      <a:pt x="14" y="27"/>
                      <a:pt x="14" y="26"/>
                    </a:cubicBezTo>
                    <a:cubicBezTo>
                      <a:pt x="14" y="26"/>
                      <a:pt x="14" y="26"/>
                      <a:pt x="15" y="26"/>
                    </a:cubicBezTo>
                    <a:cubicBezTo>
                      <a:pt x="15" y="25"/>
                      <a:pt x="15" y="25"/>
                      <a:pt x="16" y="25"/>
                    </a:cubicBezTo>
                    <a:cubicBezTo>
                      <a:pt x="16" y="25"/>
                      <a:pt x="16" y="25"/>
                      <a:pt x="16" y="25"/>
                    </a:cubicBezTo>
                    <a:cubicBezTo>
                      <a:pt x="16" y="25"/>
                      <a:pt x="16" y="24"/>
                      <a:pt x="16" y="24"/>
                    </a:cubicBezTo>
                    <a:cubicBezTo>
                      <a:pt x="16" y="24"/>
                      <a:pt x="16" y="23"/>
                      <a:pt x="17" y="23"/>
                    </a:cubicBezTo>
                    <a:cubicBezTo>
                      <a:pt x="17" y="23"/>
                      <a:pt x="17" y="22"/>
                      <a:pt x="18" y="22"/>
                    </a:cubicBezTo>
                    <a:cubicBezTo>
                      <a:pt x="18" y="22"/>
                      <a:pt x="18" y="22"/>
                      <a:pt x="18" y="22"/>
                    </a:cubicBezTo>
                    <a:cubicBezTo>
                      <a:pt x="19" y="22"/>
                      <a:pt x="19" y="22"/>
                      <a:pt x="19" y="22"/>
                    </a:cubicBezTo>
                    <a:cubicBezTo>
                      <a:pt x="19" y="22"/>
                      <a:pt x="20" y="22"/>
                      <a:pt x="20" y="22"/>
                    </a:cubicBezTo>
                    <a:cubicBezTo>
                      <a:pt x="20" y="22"/>
                      <a:pt x="20" y="22"/>
                      <a:pt x="21" y="22"/>
                    </a:cubicBezTo>
                    <a:cubicBezTo>
                      <a:pt x="21" y="22"/>
                      <a:pt x="21" y="22"/>
                      <a:pt x="21" y="22"/>
                    </a:cubicBezTo>
                    <a:cubicBezTo>
                      <a:pt x="21" y="21"/>
                      <a:pt x="21" y="21"/>
                      <a:pt x="21" y="21"/>
                    </a:cubicBezTo>
                    <a:cubicBezTo>
                      <a:pt x="21" y="21"/>
                      <a:pt x="21" y="21"/>
                      <a:pt x="20" y="21"/>
                    </a:cubicBezTo>
                    <a:cubicBezTo>
                      <a:pt x="20" y="20"/>
                      <a:pt x="20" y="20"/>
                      <a:pt x="21" y="20"/>
                    </a:cubicBezTo>
                    <a:cubicBezTo>
                      <a:pt x="21" y="20"/>
                      <a:pt x="21" y="20"/>
                      <a:pt x="21" y="19"/>
                    </a:cubicBezTo>
                    <a:cubicBezTo>
                      <a:pt x="22" y="19"/>
                      <a:pt x="22" y="19"/>
                      <a:pt x="22" y="19"/>
                    </a:cubicBezTo>
                    <a:cubicBezTo>
                      <a:pt x="23" y="19"/>
                      <a:pt x="23" y="19"/>
                      <a:pt x="23" y="19"/>
                    </a:cubicBezTo>
                    <a:cubicBezTo>
                      <a:pt x="24" y="19"/>
                      <a:pt x="24" y="19"/>
                      <a:pt x="24" y="18"/>
                    </a:cubicBezTo>
                    <a:cubicBezTo>
                      <a:pt x="25" y="18"/>
                      <a:pt x="25" y="18"/>
                      <a:pt x="25" y="18"/>
                    </a:cubicBezTo>
                    <a:cubicBezTo>
                      <a:pt x="26" y="18"/>
                      <a:pt x="26" y="18"/>
                      <a:pt x="26" y="18"/>
                    </a:cubicBezTo>
                    <a:cubicBezTo>
                      <a:pt x="27" y="18"/>
                      <a:pt x="27" y="18"/>
                      <a:pt x="27" y="18"/>
                    </a:cubicBezTo>
                    <a:cubicBezTo>
                      <a:pt x="27" y="18"/>
                      <a:pt x="27" y="17"/>
                      <a:pt x="27" y="17"/>
                    </a:cubicBezTo>
                    <a:cubicBezTo>
                      <a:pt x="28" y="17"/>
                      <a:pt x="28" y="17"/>
                      <a:pt x="28" y="17"/>
                    </a:cubicBezTo>
                    <a:cubicBezTo>
                      <a:pt x="28" y="17"/>
                      <a:pt x="27" y="17"/>
                      <a:pt x="27" y="16"/>
                    </a:cubicBezTo>
                    <a:cubicBezTo>
                      <a:pt x="27" y="16"/>
                      <a:pt x="27" y="16"/>
                      <a:pt x="27" y="15"/>
                    </a:cubicBezTo>
                    <a:cubicBezTo>
                      <a:pt x="28" y="15"/>
                      <a:pt x="28" y="15"/>
                      <a:pt x="28" y="15"/>
                    </a:cubicBezTo>
                    <a:cubicBezTo>
                      <a:pt x="28" y="14"/>
                      <a:pt x="28" y="14"/>
                      <a:pt x="28" y="14"/>
                    </a:cubicBezTo>
                    <a:cubicBezTo>
                      <a:pt x="28" y="14"/>
                      <a:pt x="28" y="13"/>
                      <a:pt x="28" y="13"/>
                    </a:cubicBezTo>
                    <a:cubicBezTo>
                      <a:pt x="28" y="13"/>
                      <a:pt x="29" y="13"/>
                      <a:pt x="29" y="13"/>
                    </a:cubicBezTo>
                    <a:cubicBezTo>
                      <a:pt x="29" y="13"/>
                      <a:pt x="29" y="12"/>
                      <a:pt x="29" y="12"/>
                    </a:cubicBezTo>
                    <a:cubicBezTo>
                      <a:pt x="29" y="11"/>
                      <a:pt x="29" y="11"/>
                      <a:pt x="29" y="11"/>
                    </a:cubicBezTo>
                    <a:cubicBezTo>
                      <a:pt x="29" y="11"/>
                      <a:pt x="29" y="10"/>
                      <a:pt x="29" y="10"/>
                    </a:cubicBezTo>
                    <a:cubicBezTo>
                      <a:pt x="29" y="10"/>
                      <a:pt x="28" y="10"/>
                      <a:pt x="28" y="10"/>
                    </a:cubicBezTo>
                    <a:cubicBezTo>
                      <a:pt x="29" y="9"/>
                      <a:pt x="29" y="9"/>
                      <a:pt x="29" y="9"/>
                    </a:cubicBezTo>
                    <a:cubicBezTo>
                      <a:pt x="29" y="8"/>
                      <a:pt x="29" y="8"/>
                      <a:pt x="29" y="8"/>
                    </a:cubicBezTo>
                    <a:cubicBezTo>
                      <a:pt x="29" y="7"/>
                      <a:pt x="30" y="8"/>
                      <a:pt x="30" y="7"/>
                    </a:cubicBezTo>
                    <a:cubicBezTo>
                      <a:pt x="30" y="7"/>
                      <a:pt x="29" y="7"/>
                      <a:pt x="29"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19" name="Google Shape;1019;p25"/>
              <p:cNvSpPr/>
              <p:nvPr/>
            </p:nvSpPr>
            <p:spPr>
              <a:xfrm>
                <a:off x="5024439" y="378936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0" name="Google Shape;1020;p25"/>
              <p:cNvSpPr/>
              <p:nvPr/>
            </p:nvSpPr>
            <p:spPr>
              <a:xfrm>
                <a:off x="4625976" y="3778251"/>
                <a:ext cx="442913" cy="388938"/>
              </a:xfrm>
              <a:custGeom>
                <a:rect b="b" l="l" r="r" t="t"/>
                <a:pathLst>
                  <a:path extrusionOk="0" h="36" w="41">
                    <a:moveTo>
                      <a:pt x="38" y="11"/>
                    </a:moveTo>
                    <a:cubicBezTo>
                      <a:pt x="38" y="11"/>
                      <a:pt x="38" y="10"/>
                      <a:pt x="38" y="10"/>
                    </a:cubicBezTo>
                    <a:cubicBezTo>
                      <a:pt x="38" y="9"/>
                      <a:pt x="38" y="9"/>
                      <a:pt x="39" y="8"/>
                    </a:cubicBezTo>
                    <a:cubicBezTo>
                      <a:pt x="39" y="8"/>
                      <a:pt x="38" y="7"/>
                      <a:pt x="39" y="7"/>
                    </a:cubicBezTo>
                    <a:cubicBezTo>
                      <a:pt x="39" y="7"/>
                      <a:pt x="39" y="6"/>
                      <a:pt x="39" y="6"/>
                    </a:cubicBezTo>
                    <a:cubicBezTo>
                      <a:pt x="39" y="5"/>
                      <a:pt x="38" y="5"/>
                      <a:pt x="38" y="5"/>
                    </a:cubicBezTo>
                    <a:cubicBezTo>
                      <a:pt x="38" y="4"/>
                      <a:pt x="37" y="4"/>
                      <a:pt x="37" y="3"/>
                    </a:cubicBezTo>
                    <a:cubicBezTo>
                      <a:pt x="37" y="2"/>
                      <a:pt x="38" y="2"/>
                      <a:pt x="37" y="2"/>
                    </a:cubicBezTo>
                    <a:cubicBezTo>
                      <a:pt x="37" y="1"/>
                      <a:pt x="37" y="1"/>
                      <a:pt x="37" y="1"/>
                    </a:cubicBezTo>
                    <a:cubicBezTo>
                      <a:pt x="37" y="1"/>
                      <a:pt x="36" y="1"/>
                      <a:pt x="36" y="1"/>
                    </a:cubicBezTo>
                    <a:cubicBezTo>
                      <a:pt x="35" y="0"/>
                      <a:pt x="35" y="0"/>
                      <a:pt x="34" y="0"/>
                    </a:cubicBezTo>
                    <a:cubicBezTo>
                      <a:pt x="34" y="0"/>
                      <a:pt x="33" y="1"/>
                      <a:pt x="33" y="0"/>
                    </a:cubicBezTo>
                    <a:cubicBezTo>
                      <a:pt x="33" y="0"/>
                      <a:pt x="33" y="0"/>
                      <a:pt x="33" y="0"/>
                    </a:cubicBezTo>
                    <a:cubicBezTo>
                      <a:pt x="32" y="1"/>
                      <a:pt x="32" y="1"/>
                      <a:pt x="32" y="1"/>
                    </a:cubicBezTo>
                    <a:cubicBezTo>
                      <a:pt x="31" y="1"/>
                      <a:pt x="31" y="2"/>
                      <a:pt x="30" y="2"/>
                    </a:cubicBezTo>
                    <a:cubicBezTo>
                      <a:pt x="30" y="3"/>
                      <a:pt x="29" y="3"/>
                      <a:pt x="28" y="3"/>
                    </a:cubicBezTo>
                    <a:cubicBezTo>
                      <a:pt x="28" y="4"/>
                      <a:pt x="27" y="4"/>
                      <a:pt x="27" y="5"/>
                    </a:cubicBezTo>
                    <a:cubicBezTo>
                      <a:pt x="26" y="5"/>
                      <a:pt x="26" y="5"/>
                      <a:pt x="25" y="5"/>
                    </a:cubicBezTo>
                    <a:cubicBezTo>
                      <a:pt x="25" y="5"/>
                      <a:pt x="25" y="6"/>
                      <a:pt x="24" y="6"/>
                    </a:cubicBezTo>
                    <a:cubicBezTo>
                      <a:pt x="24" y="7"/>
                      <a:pt x="23" y="7"/>
                      <a:pt x="23" y="7"/>
                    </a:cubicBezTo>
                    <a:cubicBezTo>
                      <a:pt x="23" y="8"/>
                      <a:pt x="23" y="8"/>
                      <a:pt x="23" y="8"/>
                    </a:cubicBezTo>
                    <a:cubicBezTo>
                      <a:pt x="23" y="9"/>
                      <a:pt x="23" y="9"/>
                      <a:pt x="23" y="9"/>
                    </a:cubicBezTo>
                    <a:cubicBezTo>
                      <a:pt x="22" y="10"/>
                      <a:pt x="22" y="10"/>
                      <a:pt x="21" y="10"/>
                    </a:cubicBezTo>
                    <a:cubicBezTo>
                      <a:pt x="21" y="10"/>
                      <a:pt x="20" y="10"/>
                      <a:pt x="20" y="10"/>
                    </a:cubicBezTo>
                    <a:cubicBezTo>
                      <a:pt x="19" y="10"/>
                      <a:pt x="19" y="10"/>
                      <a:pt x="19" y="9"/>
                    </a:cubicBezTo>
                    <a:cubicBezTo>
                      <a:pt x="18" y="9"/>
                      <a:pt x="18" y="9"/>
                      <a:pt x="17" y="9"/>
                    </a:cubicBezTo>
                    <a:cubicBezTo>
                      <a:pt x="17" y="8"/>
                      <a:pt x="17" y="8"/>
                      <a:pt x="16" y="8"/>
                    </a:cubicBezTo>
                    <a:cubicBezTo>
                      <a:pt x="16" y="9"/>
                      <a:pt x="16" y="9"/>
                      <a:pt x="16" y="9"/>
                    </a:cubicBezTo>
                    <a:cubicBezTo>
                      <a:pt x="15" y="10"/>
                      <a:pt x="15" y="10"/>
                      <a:pt x="15" y="11"/>
                    </a:cubicBezTo>
                    <a:cubicBezTo>
                      <a:pt x="15" y="11"/>
                      <a:pt x="14" y="11"/>
                      <a:pt x="14" y="11"/>
                    </a:cubicBezTo>
                    <a:cubicBezTo>
                      <a:pt x="13" y="12"/>
                      <a:pt x="13" y="12"/>
                      <a:pt x="13" y="13"/>
                    </a:cubicBezTo>
                    <a:cubicBezTo>
                      <a:pt x="12" y="13"/>
                      <a:pt x="12" y="13"/>
                      <a:pt x="12" y="13"/>
                    </a:cubicBezTo>
                    <a:cubicBezTo>
                      <a:pt x="11" y="13"/>
                      <a:pt x="10" y="13"/>
                      <a:pt x="10" y="12"/>
                    </a:cubicBezTo>
                    <a:cubicBezTo>
                      <a:pt x="10" y="12"/>
                      <a:pt x="10" y="12"/>
                      <a:pt x="10" y="12"/>
                    </a:cubicBezTo>
                    <a:cubicBezTo>
                      <a:pt x="10" y="11"/>
                      <a:pt x="10" y="11"/>
                      <a:pt x="11" y="11"/>
                    </a:cubicBezTo>
                    <a:cubicBezTo>
                      <a:pt x="11" y="11"/>
                      <a:pt x="11" y="10"/>
                      <a:pt x="11" y="10"/>
                    </a:cubicBezTo>
                    <a:cubicBezTo>
                      <a:pt x="11" y="9"/>
                      <a:pt x="10" y="9"/>
                      <a:pt x="10" y="9"/>
                    </a:cubicBezTo>
                    <a:cubicBezTo>
                      <a:pt x="10" y="8"/>
                      <a:pt x="10" y="8"/>
                      <a:pt x="10" y="7"/>
                    </a:cubicBezTo>
                    <a:cubicBezTo>
                      <a:pt x="9" y="7"/>
                      <a:pt x="9" y="7"/>
                      <a:pt x="9" y="7"/>
                    </a:cubicBezTo>
                    <a:cubicBezTo>
                      <a:pt x="9" y="11"/>
                      <a:pt x="9" y="14"/>
                      <a:pt x="9" y="18"/>
                    </a:cubicBezTo>
                    <a:cubicBezTo>
                      <a:pt x="8" y="18"/>
                      <a:pt x="8" y="18"/>
                      <a:pt x="8" y="18"/>
                    </a:cubicBezTo>
                    <a:cubicBezTo>
                      <a:pt x="7" y="18"/>
                      <a:pt x="7" y="18"/>
                      <a:pt x="7" y="18"/>
                    </a:cubicBezTo>
                    <a:cubicBezTo>
                      <a:pt x="7" y="18"/>
                      <a:pt x="7" y="18"/>
                      <a:pt x="7" y="18"/>
                    </a:cubicBezTo>
                    <a:cubicBezTo>
                      <a:pt x="6" y="19"/>
                      <a:pt x="6" y="19"/>
                      <a:pt x="6" y="19"/>
                    </a:cubicBezTo>
                    <a:cubicBezTo>
                      <a:pt x="6" y="19"/>
                      <a:pt x="5" y="19"/>
                      <a:pt x="5" y="19"/>
                    </a:cubicBezTo>
                    <a:cubicBezTo>
                      <a:pt x="5" y="19"/>
                      <a:pt x="4" y="19"/>
                      <a:pt x="4" y="19"/>
                    </a:cubicBezTo>
                    <a:cubicBezTo>
                      <a:pt x="3" y="19"/>
                      <a:pt x="3" y="19"/>
                      <a:pt x="3" y="19"/>
                    </a:cubicBezTo>
                    <a:cubicBezTo>
                      <a:pt x="2" y="18"/>
                      <a:pt x="2" y="18"/>
                      <a:pt x="2" y="18"/>
                    </a:cubicBezTo>
                    <a:cubicBezTo>
                      <a:pt x="2" y="18"/>
                      <a:pt x="2" y="18"/>
                      <a:pt x="2" y="18"/>
                    </a:cubicBezTo>
                    <a:cubicBezTo>
                      <a:pt x="2" y="17"/>
                      <a:pt x="2" y="17"/>
                      <a:pt x="2" y="17"/>
                    </a:cubicBezTo>
                    <a:cubicBezTo>
                      <a:pt x="2" y="17"/>
                      <a:pt x="1" y="17"/>
                      <a:pt x="1" y="17"/>
                    </a:cubicBezTo>
                    <a:cubicBezTo>
                      <a:pt x="1" y="17"/>
                      <a:pt x="1" y="17"/>
                      <a:pt x="1" y="17"/>
                    </a:cubicBezTo>
                    <a:cubicBezTo>
                      <a:pt x="1" y="18"/>
                      <a:pt x="0" y="18"/>
                      <a:pt x="0" y="18"/>
                    </a:cubicBezTo>
                    <a:cubicBezTo>
                      <a:pt x="0" y="18"/>
                      <a:pt x="0" y="18"/>
                      <a:pt x="0" y="18"/>
                    </a:cubicBezTo>
                    <a:cubicBezTo>
                      <a:pt x="0" y="18"/>
                      <a:pt x="0" y="19"/>
                      <a:pt x="0" y="19"/>
                    </a:cubicBezTo>
                    <a:cubicBezTo>
                      <a:pt x="0" y="19"/>
                      <a:pt x="0" y="19"/>
                      <a:pt x="1" y="19"/>
                    </a:cubicBezTo>
                    <a:cubicBezTo>
                      <a:pt x="1" y="20"/>
                      <a:pt x="1" y="20"/>
                      <a:pt x="1" y="21"/>
                    </a:cubicBezTo>
                    <a:cubicBezTo>
                      <a:pt x="1" y="21"/>
                      <a:pt x="1" y="21"/>
                      <a:pt x="1" y="21"/>
                    </a:cubicBezTo>
                    <a:cubicBezTo>
                      <a:pt x="1" y="22"/>
                      <a:pt x="1" y="22"/>
                      <a:pt x="1" y="23"/>
                    </a:cubicBezTo>
                    <a:cubicBezTo>
                      <a:pt x="1" y="23"/>
                      <a:pt x="1" y="24"/>
                      <a:pt x="2" y="24"/>
                    </a:cubicBezTo>
                    <a:cubicBezTo>
                      <a:pt x="2" y="24"/>
                      <a:pt x="2" y="25"/>
                      <a:pt x="3" y="25"/>
                    </a:cubicBezTo>
                    <a:cubicBezTo>
                      <a:pt x="3" y="25"/>
                      <a:pt x="3" y="26"/>
                      <a:pt x="3" y="26"/>
                    </a:cubicBezTo>
                    <a:cubicBezTo>
                      <a:pt x="3" y="27"/>
                      <a:pt x="4" y="27"/>
                      <a:pt x="4" y="27"/>
                    </a:cubicBezTo>
                    <a:cubicBezTo>
                      <a:pt x="4" y="27"/>
                      <a:pt x="4" y="28"/>
                      <a:pt x="4" y="28"/>
                    </a:cubicBezTo>
                    <a:cubicBezTo>
                      <a:pt x="4" y="28"/>
                      <a:pt x="4" y="29"/>
                      <a:pt x="4" y="29"/>
                    </a:cubicBezTo>
                    <a:cubicBezTo>
                      <a:pt x="4" y="29"/>
                      <a:pt x="4" y="30"/>
                      <a:pt x="4" y="30"/>
                    </a:cubicBezTo>
                    <a:cubicBezTo>
                      <a:pt x="4" y="30"/>
                      <a:pt x="3" y="30"/>
                      <a:pt x="3" y="30"/>
                    </a:cubicBezTo>
                    <a:cubicBezTo>
                      <a:pt x="3" y="30"/>
                      <a:pt x="3" y="31"/>
                      <a:pt x="3" y="31"/>
                    </a:cubicBezTo>
                    <a:cubicBezTo>
                      <a:pt x="3" y="32"/>
                      <a:pt x="3" y="32"/>
                      <a:pt x="4" y="32"/>
                    </a:cubicBezTo>
                    <a:cubicBezTo>
                      <a:pt x="4" y="33"/>
                      <a:pt x="4" y="33"/>
                      <a:pt x="4" y="33"/>
                    </a:cubicBezTo>
                    <a:cubicBezTo>
                      <a:pt x="4" y="33"/>
                      <a:pt x="3" y="33"/>
                      <a:pt x="4" y="34"/>
                    </a:cubicBezTo>
                    <a:cubicBezTo>
                      <a:pt x="4" y="34"/>
                      <a:pt x="4" y="34"/>
                      <a:pt x="5" y="34"/>
                    </a:cubicBezTo>
                    <a:cubicBezTo>
                      <a:pt x="5" y="34"/>
                      <a:pt x="5" y="34"/>
                      <a:pt x="6" y="35"/>
                    </a:cubicBezTo>
                    <a:cubicBezTo>
                      <a:pt x="6" y="35"/>
                      <a:pt x="6" y="35"/>
                      <a:pt x="6" y="35"/>
                    </a:cubicBezTo>
                    <a:cubicBezTo>
                      <a:pt x="7" y="36"/>
                      <a:pt x="7" y="36"/>
                      <a:pt x="7" y="36"/>
                    </a:cubicBezTo>
                    <a:cubicBezTo>
                      <a:pt x="8" y="36"/>
                      <a:pt x="8" y="36"/>
                      <a:pt x="8" y="36"/>
                    </a:cubicBezTo>
                    <a:cubicBezTo>
                      <a:pt x="8" y="35"/>
                      <a:pt x="9" y="35"/>
                      <a:pt x="9" y="35"/>
                    </a:cubicBezTo>
                    <a:cubicBezTo>
                      <a:pt x="10" y="35"/>
                      <a:pt x="10" y="35"/>
                      <a:pt x="10" y="35"/>
                    </a:cubicBezTo>
                    <a:cubicBezTo>
                      <a:pt x="11" y="35"/>
                      <a:pt x="11" y="35"/>
                      <a:pt x="11" y="35"/>
                    </a:cubicBezTo>
                    <a:cubicBezTo>
                      <a:pt x="12" y="35"/>
                      <a:pt x="12" y="35"/>
                      <a:pt x="12" y="35"/>
                    </a:cubicBezTo>
                    <a:cubicBezTo>
                      <a:pt x="13" y="34"/>
                      <a:pt x="13" y="34"/>
                      <a:pt x="13" y="34"/>
                    </a:cubicBezTo>
                    <a:cubicBezTo>
                      <a:pt x="13" y="34"/>
                      <a:pt x="14" y="34"/>
                      <a:pt x="14" y="34"/>
                    </a:cubicBezTo>
                    <a:cubicBezTo>
                      <a:pt x="14" y="34"/>
                      <a:pt x="14" y="34"/>
                      <a:pt x="15" y="34"/>
                    </a:cubicBezTo>
                    <a:cubicBezTo>
                      <a:pt x="15" y="34"/>
                      <a:pt x="15" y="34"/>
                      <a:pt x="16" y="34"/>
                    </a:cubicBezTo>
                    <a:cubicBezTo>
                      <a:pt x="16" y="34"/>
                      <a:pt x="16" y="34"/>
                      <a:pt x="16" y="34"/>
                    </a:cubicBezTo>
                    <a:cubicBezTo>
                      <a:pt x="17" y="34"/>
                      <a:pt x="17" y="34"/>
                      <a:pt x="17" y="34"/>
                    </a:cubicBezTo>
                    <a:cubicBezTo>
                      <a:pt x="18" y="34"/>
                      <a:pt x="18" y="34"/>
                      <a:pt x="18" y="34"/>
                    </a:cubicBezTo>
                    <a:cubicBezTo>
                      <a:pt x="19" y="34"/>
                      <a:pt x="19" y="34"/>
                      <a:pt x="19" y="34"/>
                    </a:cubicBezTo>
                    <a:cubicBezTo>
                      <a:pt x="20" y="34"/>
                      <a:pt x="20" y="34"/>
                      <a:pt x="20" y="34"/>
                    </a:cubicBezTo>
                    <a:cubicBezTo>
                      <a:pt x="21" y="34"/>
                      <a:pt x="21" y="34"/>
                      <a:pt x="21" y="33"/>
                    </a:cubicBezTo>
                    <a:cubicBezTo>
                      <a:pt x="22" y="33"/>
                      <a:pt x="22" y="33"/>
                      <a:pt x="22" y="33"/>
                    </a:cubicBezTo>
                    <a:cubicBezTo>
                      <a:pt x="23" y="33"/>
                      <a:pt x="23" y="33"/>
                      <a:pt x="24" y="33"/>
                    </a:cubicBezTo>
                    <a:cubicBezTo>
                      <a:pt x="24" y="33"/>
                      <a:pt x="24" y="32"/>
                      <a:pt x="25" y="32"/>
                    </a:cubicBezTo>
                    <a:cubicBezTo>
                      <a:pt x="25" y="32"/>
                      <a:pt x="25" y="32"/>
                      <a:pt x="26" y="32"/>
                    </a:cubicBezTo>
                    <a:cubicBezTo>
                      <a:pt x="26" y="32"/>
                      <a:pt x="26" y="32"/>
                      <a:pt x="27" y="31"/>
                    </a:cubicBezTo>
                    <a:cubicBezTo>
                      <a:pt x="27" y="31"/>
                      <a:pt x="27" y="31"/>
                      <a:pt x="28" y="31"/>
                    </a:cubicBezTo>
                    <a:cubicBezTo>
                      <a:pt x="28" y="30"/>
                      <a:pt x="29" y="30"/>
                      <a:pt x="29" y="30"/>
                    </a:cubicBezTo>
                    <a:cubicBezTo>
                      <a:pt x="30" y="29"/>
                      <a:pt x="30" y="29"/>
                      <a:pt x="31" y="28"/>
                    </a:cubicBezTo>
                    <a:cubicBezTo>
                      <a:pt x="31" y="27"/>
                      <a:pt x="31" y="27"/>
                      <a:pt x="31" y="27"/>
                    </a:cubicBezTo>
                    <a:cubicBezTo>
                      <a:pt x="32" y="26"/>
                      <a:pt x="32" y="27"/>
                      <a:pt x="33" y="26"/>
                    </a:cubicBezTo>
                    <a:cubicBezTo>
                      <a:pt x="33" y="26"/>
                      <a:pt x="33" y="26"/>
                      <a:pt x="34" y="25"/>
                    </a:cubicBezTo>
                    <a:cubicBezTo>
                      <a:pt x="34" y="25"/>
                      <a:pt x="34" y="25"/>
                      <a:pt x="34" y="24"/>
                    </a:cubicBezTo>
                    <a:cubicBezTo>
                      <a:pt x="35" y="24"/>
                      <a:pt x="35" y="23"/>
                      <a:pt x="35" y="23"/>
                    </a:cubicBezTo>
                    <a:cubicBezTo>
                      <a:pt x="36" y="22"/>
                      <a:pt x="36" y="22"/>
                      <a:pt x="36" y="21"/>
                    </a:cubicBezTo>
                    <a:cubicBezTo>
                      <a:pt x="36" y="21"/>
                      <a:pt x="37" y="21"/>
                      <a:pt x="37" y="20"/>
                    </a:cubicBezTo>
                    <a:cubicBezTo>
                      <a:pt x="37" y="19"/>
                      <a:pt x="37" y="19"/>
                      <a:pt x="38" y="19"/>
                    </a:cubicBezTo>
                    <a:cubicBezTo>
                      <a:pt x="38" y="18"/>
                      <a:pt x="39" y="19"/>
                      <a:pt x="39" y="18"/>
                    </a:cubicBezTo>
                    <a:cubicBezTo>
                      <a:pt x="39" y="18"/>
                      <a:pt x="39" y="18"/>
                      <a:pt x="39" y="18"/>
                    </a:cubicBezTo>
                    <a:cubicBezTo>
                      <a:pt x="39" y="18"/>
                      <a:pt x="39" y="18"/>
                      <a:pt x="39" y="17"/>
                    </a:cubicBezTo>
                    <a:cubicBezTo>
                      <a:pt x="39" y="16"/>
                      <a:pt x="40" y="16"/>
                      <a:pt x="40" y="15"/>
                    </a:cubicBezTo>
                    <a:cubicBezTo>
                      <a:pt x="40" y="15"/>
                      <a:pt x="40" y="15"/>
                      <a:pt x="40" y="14"/>
                    </a:cubicBezTo>
                    <a:cubicBezTo>
                      <a:pt x="40" y="14"/>
                      <a:pt x="41" y="13"/>
                      <a:pt x="41" y="13"/>
                    </a:cubicBezTo>
                    <a:cubicBezTo>
                      <a:pt x="38" y="12"/>
                      <a:pt x="38" y="12"/>
                      <a:pt x="38" y="12"/>
                    </a:cubicBezTo>
                    <a:cubicBezTo>
                      <a:pt x="38" y="12"/>
                      <a:pt x="38" y="12"/>
                      <a:pt x="38"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1" name="Google Shape;1021;p25"/>
              <p:cNvSpPr/>
              <p:nvPr/>
            </p:nvSpPr>
            <p:spPr>
              <a:xfrm>
                <a:off x="5154614" y="23622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2" name="Google Shape;1022;p25"/>
              <p:cNvSpPr/>
              <p:nvPr/>
            </p:nvSpPr>
            <p:spPr>
              <a:xfrm>
                <a:off x="4799014" y="2362201"/>
                <a:ext cx="452438" cy="604838"/>
              </a:xfrm>
              <a:custGeom>
                <a:rect b="b" l="l" r="r" t="t"/>
                <a:pathLst>
                  <a:path extrusionOk="0" h="56" w="42">
                    <a:moveTo>
                      <a:pt x="41" y="14"/>
                    </a:moveTo>
                    <a:cubicBezTo>
                      <a:pt x="41" y="14"/>
                      <a:pt x="40" y="14"/>
                      <a:pt x="40" y="14"/>
                    </a:cubicBezTo>
                    <a:cubicBezTo>
                      <a:pt x="40" y="13"/>
                      <a:pt x="40" y="13"/>
                      <a:pt x="40" y="13"/>
                    </a:cubicBezTo>
                    <a:cubicBezTo>
                      <a:pt x="39" y="12"/>
                      <a:pt x="39" y="13"/>
                      <a:pt x="39" y="12"/>
                    </a:cubicBezTo>
                    <a:cubicBezTo>
                      <a:pt x="38" y="12"/>
                      <a:pt x="38" y="12"/>
                      <a:pt x="38" y="12"/>
                    </a:cubicBezTo>
                    <a:cubicBezTo>
                      <a:pt x="38" y="11"/>
                      <a:pt x="38" y="11"/>
                      <a:pt x="38" y="11"/>
                    </a:cubicBezTo>
                    <a:cubicBezTo>
                      <a:pt x="37" y="10"/>
                      <a:pt x="38" y="9"/>
                      <a:pt x="38" y="9"/>
                    </a:cubicBezTo>
                    <a:cubicBezTo>
                      <a:pt x="37" y="8"/>
                      <a:pt x="38" y="8"/>
                      <a:pt x="38" y="7"/>
                    </a:cubicBezTo>
                    <a:cubicBezTo>
                      <a:pt x="37" y="6"/>
                      <a:pt x="37" y="6"/>
                      <a:pt x="37" y="5"/>
                    </a:cubicBezTo>
                    <a:cubicBezTo>
                      <a:pt x="37" y="5"/>
                      <a:pt x="37" y="5"/>
                      <a:pt x="37" y="4"/>
                    </a:cubicBezTo>
                    <a:cubicBezTo>
                      <a:pt x="36" y="4"/>
                      <a:pt x="36" y="3"/>
                      <a:pt x="36" y="3"/>
                    </a:cubicBezTo>
                    <a:cubicBezTo>
                      <a:pt x="35" y="1"/>
                      <a:pt x="35" y="1"/>
                      <a:pt x="35" y="1"/>
                    </a:cubicBezTo>
                    <a:cubicBezTo>
                      <a:pt x="35" y="1"/>
                      <a:pt x="34" y="1"/>
                      <a:pt x="34" y="1"/>
                    </a:cubicBezTo>
                    <a:cubicBezTo>
                      <a:pt x="34" y="1"/>
                      <a:pt x="33" y="1"/>
                      <a:pt x="33" y="0"/>
                    </a:cubicBezTo>
                    <a:cubicBezTo>
                      <a:pt x="33" y="1"/>
                      <a:pt x="33" y="1"/>
                      <a:pt x="32" y="1"/>
                    </a:cubicBezTo>
                    <a:cubicBezTo>
                      <a:pt x="32" y="1"/>
                      <a:pt x="32" y="1"/>
                      <a:pt x="32" y="1"/>
                    </a:cubicBezTo>
                    <a:cubicBezTo>
                      <a:pt x="31" y="1"/>
                      <a:pt x="31" y="1"/>
                      <a:pt x="31" y="2"/>
                    </a:cubicBezTo>
                    <a:cubicBezTo>
                      <a:pt x="30" y="2"/>
                      <a:pt x="31" y="2"/>
                      <a:pt x="30" y="3"/>
                    </a:cubicBezTo>
                    <a:cubicBezTo>
                      <a:pt x="30" y="3"/>
                      <a:pt x="30" y="3"/>
                      <a:pt x="30" y="3"/>
                    </a:cubicBezTo>
                    <a:cubicBezTo>
                      <a:pt x="30" y="3"/>
                      <a:pt x="30" y="3"/>
                      <a:pt x="29" y="3"/>
                    </a:cubicBezTo>
                    <a:cubicBezTo>
                      <a:pt x="29" y="4"/>
                      <a:pt x="29" y="4"/>
                      <a:pt x="29" y="5"/>
                    </a:cubicBezTo>
                    <a:cubicBezTo>
                      <a:pt x="28" y="5"/>
                      <a:pt x="28" y="5"/>
                      <a:pt x="28" y="5"/>
                    </a:cubicBezTo>
                    <a:cubicBezTo>
                      <a:pt x="28" y="5"/>
                      <a:pt x="28" y="5"/>
                      <a:pt x="28" y="4"/>
                    </a:cubicBezTo>
                    <a:cubicBezTo>
                      <a:pt x="28" y="4"/>
                      <a:pt x="27" y="4"/>
                      <a:pt x="27" y="4"/>
                    </a:cubicBezTo>
                    <a:cubicBezTo>
                      <a:pt x="7" y="4"/>
                      <a:pt x="7" y="4"/>
                      <a:pt x="7" y="4"/>
                    </a:cubicBezTo>
                    <a:cubicBezTo>
                      <a:pt x="7" y="3"/>
                      <a:pt x="7" y="3"/>
                      <a:pt x="7" y="3"/>
                    </a:cubicBezTo>
                    <a:cubicBezTo>
                      <a:pt x="7" y="9"/>
                      <a:pt x="7" y="9"/>
                      <a:pt x="7" y="9"/>
                    </a:cubicBezTo>
                    <a:cubicBezTo>
                      <a:pt x="4" y="9"/>
                      <a:pt x="4" y="9"/>
                      <a:pt x="4" y="9"/>
                    </a:cubicBezTo>
                    <a:cubicBezTo>
                      <a:pt x="4" y="12"/>
                      <a:pt x="4" y="12"/>
                      <a:pt x="4" y="12"/>
                    </a:cubicBezTo>
                    <a:cubicBezTo>
                      <a:pt x="4" y="11"/>
                      <a:pt x="4" y="11"/>
                      <a:pt x="4" y="11"/>
                    </a:cubicBezTo>
                    <a:cubicBezTo>
                      <a:pt x="5" y="22"/>
                      <a:pt x="5" y="22"/>
                      <a:pt x="5" y="22"/>
                    </a:cubicBezTo>
                    <a:cubicBezTo>
                      <a:pt x="3" y="22"/>
                      <a:pt x="3" y="22"/>
                      <a:pt x="3" y="22"/>
                    </a:cubicBezTo>
                    <a:cubicBezTo>
                      <a:pt x="2" y="22"/>
                      <a:pt x="2" y="22"/>
                      <a:pt x="2" y="22"/>
                    </a:cubicBezTo>
                    <a:cubicBezTo>
                      <a:pt x="2" y="22"/>
                      <a:pt x="2" y="23"/>
                      <a:pt x="2" y="23"/>
                    </a:cubicBezTo>
                    <a:cubicBezTo>
                      <a:pt x="2" y="24"/>
                      <a:pt x="2" y="24"/>
                      <a:pt x="2" y="24"/>
                    </a:cubicBezTo>
                    <a:cubicBezTo>
                      <a:pt x="1" y="24"/>
                      <a:pt x="1" y="24"/>
                      <a:pt x="1" y="25"/>
                    </a:cubicBezTo>
                    <a:cubicBezTo>
                      <a:pt x="1" y="25"/>
                      <a:pt x="0" y="25"/>
                      <a:pt x="0" y="26"/>
                    </a:cubicBezTo>
                    <a:cubicBezTo>
                      <a:pt x="0" y="26"/>
                      <a:pt x="1" y="26"/>
                      <a:pt x="1" y="26"/>
                    </a:cubicBezTo>
                    <a:cubicBezTo>
                      <a:pt x="1" y="27"/>
                      <a:pt x="1" y="27"/>
                      <a:pt x="1" y="28"/>
                    </a:cubicBezTo>
                    <a:cubicBezTo>
                      <a:pt x="1" y="28"/>
                      <a:pt x="1" y="28"/>
                      <a:pt x="1" y="28"/>
                    </a:cubicBezTo>
                    <a:cubicBezTo>
                      <a:pt x="1" y="28"/>
                      <a:pt x="1" y="29"/>
                      <a:pt x="1" y="29"/>
                    </a:cubicBezTo>
                    <a:cubicBezTo>
                      <a:pt x="1" y="29"/>
                      <a:pt x="1" y="30"/>
                      <a:pt x="1" y="30"/>
                    </a:cubicBezTo>
                    <a:cubicBezTo>
                      <a:pt x="1" y="31"/>
                      <a:pt x="1" y="31"/>
                      <a:pt x="1" y="32"/>
                    </a:cubicBezTo>
                    <a:cubicBezTo>
                      <a:pt x="1" y="32"/>
                      <a:pt x="1" y="32"/>
                      <a:pt x="1" y="32"/>
                    </a:cubicBezTo>
                    <a:cubicBezTo>
                      <a:pt x="1" y="33"/>
                      <a:pt x="1" y="33"/>
                      <a:pt x="1" y="33"/>
                    </a:cubicBezTo>
                    <a:cubicBezTo>
                      <a:pt x="1" y="33"/>
                      <a:pt x="1" y="33"/>
                      <a:pt x="1" y="34"/>
                    </a:cubicBezTo>
                    <a:cubicBezTo>
                      <a:pt x="1" y="34"/>
                      <a:pt x="2" y="34"/>
                      <a:pt x="2" y="34"/>
                    </a:cubicBezTo>
                    <a:cubicBezTo>
                      <a:pt x="2" y="34"/>
                      <a:pt x="2" y="34"/>
                      <a:pt x="2" y="35"/>
                    </a:cubicBezTo>
                    <a:cubicBezTo>
                      <a:pt x="2" y="35"/>
                      <a:pt x="2" y="35"/>
                      <a:pt x="2" y="35"/>
                    </a:cubicBezTo>
                    <a:cubicBezTo>
                      <a:pt x="2" y="35"/>
                      <a:pt x="2" y="35"/>
                      <a:pt x="2" y="35"/>
                    </a:cubicBezTo>
                    <a:cubicBezTo>
                      <a:pt x="2" y="36"/>
                      <a:pt x="3" y="36"/>
                      <a:pt x="3" y="37"/>
                    </a:cubicBezTo>
                    <a:cubicBezTo>
                      <a:pt x="3" y="37"/>
                      <a:pt x="4" y="37"/>
                      <a:pt x="4" y="38"/>
                    </a:cubicBezTo>
                    <a:cubicBezTo>
                      <a:pt x="4" y="38"/>
                      <a:pt x="4" y="39"/>
                      <a:pt x="4" y="39"/>
                    </a:cubicBezTo>
                    <a:cubicBezTo>
                      <a:pt x="4" y="40"/>
                      <a:pt x="3" y="40"/>
                      <a:pt x="4" y="41"/>
                    </a:cubicBezTo>
                    <a:cubicBezTo>
                      <a:pt x="4" y="41"/>
                      <a:pt x="4" y="41"/>
                      <a:pt x="4" y="41"/>
                    </a:cubicBezTo>
                    <a:cubicBezTo>
                      <a:pt x="5" y="42"/>
                      <a:pt x="5" y="42"/>
                      <a:pt x="6" y="42"/>
                    </a:cubicBezTo>
                    <a:cubicBezTo>
                      <a:pt x="7" y="43"/>
                      <a:pt x="7" y="43"/>
                      <a:pt x="8" y="44"/>
                    </a:cubicBezTo>
                    <a:cubicBezTo>
                      <a:pt x="8" y="44"/>
                      <a:pt x="8" y="44"/>
                      <a:pt x="8" y="44"/>
                    </a:cubicBezTo>
                    <a:cubicBezTo>
                      <a:pt x="9" y="45"/>
                      <a:pt x="8" y="45"/>
                      <a:pt x="8" y="46"/>
                    </a:cubicBezTo>
                    <a:cubicBezTo>
                      <a:pt x="8" y="47"/>
                      <a:pt x="9" y="46"/>
                      <a:pt x="10" y="47"/>
                    </a:cubicBezTo>
                    <a:cubicBezTo>
                      <a:pt x="10" y="47"/>
                      <a:pt x="10" y="47"/>
                      <a:pt x="10" y="48"/>
                    </a:cubicBezTo>
                    <a:cubicBezTo>
                      <a:pt x="11" y="49"/>
                      <a:pt x="11" y="49"/>
                      <a:pt x="11" y="49"/>
                    </a:cubicBezTo>
                    <a:cubicBezTo>
                      <a:pt x="12" y="49"/>
                      <a:pt x="12" y="49"/>
                      <a:pt x="12" y="50"/>
                    </a:cubicBezTo>
                    <a:cubicBezTo>
                      <a:pt x="13" y="50"/>
                      <a:pt x="13" y="50"/>
                      <a:pt x="13" y="50"/>
                    </a:cubicBezTo>
                    <a:cubicBezTo>
                      <a:pt x="13" y="51"/>
                      <a:pt x="13" y="51"/>
                      <a:pt x="13" y="51"/>
                    </a:cubicBezTo>
                    <a:cubicBezTo>
                      <a:pt x="13" y="52"/>
                      <a:pt x="13" y="52"/>
                      <a:pt x="13" y="52"/>
                    </a:cubicBezTo>
                    <a:cubicBezTo>
                      <a:pt x="13" y="52"/>
                      <a:pt x="14" y="52"/>
                      <a:pt x="14" y="52"/>
                    </a:cubicBezTo>
                    <a:cubicBezTo>
                      <a:pt x="14" y="53"/>
                      <a:pt x="14" y="53"/>
                      <a:pt x="15" y="53"/>
                    </a:cubicBezTo>
                    <a:cubicBezTo>
                      <a:pt x="15" y="54"/>
                      <a:pt x="15" y="54"/>
                      <a:pt x="16" y="54"/>
                    </a:cubicBezTo>
                    <a:cubicBezTo>
                      <a:pt x="16" y="54"/>
                      <a:pt x="16" y="54"/>
                      <a:pt x="16" y="54"/>
                    </a:cubicBezTo>
                    <a:cubicBezTo>
                      <a:pt x="17" y="54"/>
                      <a:pt x="17" y="54"/>
                      <a:pt x="18" y="54"/>
                    </a:cubicBezTo>
                    <a:cubicBezTo>
                      <a:pt x="18" y="54"/>
                      <a:pt x="18" y="54"/>
                      <a:pt x="18" y="54"/>
                    </a:cubicBezTo>
                    <a:cubicBezTo>
                      <a:pt x="19" y="54"/>
                      <a:pt x="19" y="53"/>
                      <a:pt x="19" y="53"/>
                    </a:cubicBezTo>
                    <a:cubicBezTo>
                      <a:pt x="20" y="54"/>
                      <a:pt x="20" y="54"/>
                      <a:pt x="20" y="54"/>
                    </a:cubicBezTo>
                    <a:cubicBezTo>
                      <a:pt x="20" y="54"/>
                      <a:pt x="20" y="55"/>
                      <a:pt x="20" y="55"/>
                    </a:cubicBezTo>
                    <a:cubicBezTo>
                      <a:pt x="21" y="55"/>
                      <a:pt x="21" y="55"/>
                      <a:pt x="21" y="55"/>
                    </a:cubicBezTo>
                    <a:cubicBezTo>
                      <a:pt x="21" y="56"/>
                      <a:pt x="21" y="56"/>
                      <a:pt x="22" y="56"/>
                    </a:cubicBezTo>
                    <a:cubicBezTo>
                      <a:pt x="22" y="56"/>
                      <a:pt x="22" y="56"/>
                      <a:pt x="22" y="56"/>
                    </a:cubicBezTo>
                    <a:cubicBezTo>
                      <a:pt x="22" y="56"/>
                      <a:pt x="23" y="56"/>
                      <a:pt x="23" y="56"/>
                    </a:cubicBezTo>
                    <a:cubicBezTo>
                      <a:pt x="23" y="56"/>
                      <a:pt x="24" y="56"/>
                      <a:pt x="24" y="56"/>
                    </a:cubicBezTo>
                    <a:cubicBezTo>
                      <a:pt x="25" y="56"/>
                      <a:pt x="25" y="56"/>
                      <a:pt x="26" y="56"/>
                    </a:cubicBezTo>
                    <a:cubicBezTo>
                      <a:pt x="26" y="56"/>
                      <a:pt x="26" y="56"/>
                      <a:pt x="26" y="56"/>
                    </a:cubicBezTo>
                    <a:cubicBezTo>
                      <a:pt x="27" y="56"/>
                      <a:pt x="27" y="56"/>
                      <a:pt x="27" y="56"/>
                    </a:cubicBezTo>
                    <a:cubicBezTo>
                      <a:pt x="28" y="56"/>
                      <a:pt x="28" y="56"/>
                      <a:pt x="28" y="56"/>
                    </a:cubicBezTo>
                    <a:cubicBezTo>
                      <a:pt x="29" y="56"/>
                      <a:pt x="29" y="55"/>
                      <a:pt x="29" y="55"/>
                    </a:cubicBezTo>
                    <a:cubicBezTo>
                      <a:pt x="30" y="55"/>
                      <a:pt x="30" y="55"/>
                      <a:pt x="30" y="55"/>
                    </a:cubicBezTo>
                    <a:cubicBezTo>
                      <a:pt x="30" y="55"/>
                      <a:pt x="30" y="55"/>
                      <a:pt x="30" y="55"/>
                    </a:cubicBezTo>
                    <a:cubicBezTo>
                      <a:pt x="30" y="55"/>
                      <a:pt x="31" y="54"/>
                      <a:pt x="31" y="53"/>
                    </a:cubicBezTo>
                    <a:cubicBezTo>
                      <a:pt x="31" y="53"/>
                      <a:pt x="33" y="53"/>
                      <a:pt x="33" y="53"/>
                    </a:cubicBezTo>
                    <a:cubicBezTo>
                      <a:pt x="34" y="53"/>
                      <a:pt x="34" y="53"/>
                      <a:pt x="34" y="53"/>
                    </a:cubicBezTo>
                    <a:cubicBezTo>
                      <a:pt x="35" y="53"/>
                      <a:pt x="35" y="53"/>
                      <a:pt x="35" y="53"/>
                    </a:cubicBezTo>
                    <a:cubicBezTo>
                      <a:pt x="35" y="53"/>
                      <a:pt x="35" y="53"/>
                      <a:pt x="35" y="52"/>
                    </a:cubicBezTo>
                    <a:cubicBezTo>
                      <a:pt x="35" y="52"/>
                      <a:pt x="35" y="52"/>
                      <a:pt x="35" y="52"/>
                    </a:cubicBezTo>
                    <a:cubicBezTo>
                      <a:pt x="35" y="51"/>
                      <a:pt x="35" y="51"/>
                      <a:pt x="34" y="51"/>
                    </a:cubicBezTo>
                    <a:cubicBezTo>
                      <a:pt x="34" y="51"/>
                      <a:pt x="34" y="51"/>
                      <a:pt x="34" y="51"/>
                    </a:cubicBezTo>
                    <a:cubicBezTo>
                      <a:pt x="33" y="51"/>
                      <a:pt x="33" y="50"/>
                      <a:pt x="33" y="50"/>
                    </a:cubicBezTo>
                    <a:cubicBezTo>
                      <a:pt x="33" y="50"/>
                      <a:pt x="33" y="49"/>
                      <a:pt x="33" y="49"/>
                    </a:cubicBezTo>
                    <a:cubicBezTo>
                      <a:pt x="32" y="48"/>
                      <a:pt x="33" y="48"/>
                      <a:pt x="32" y="48"/>
                    </a:cubicBezTo>
                    <a:cubicBezTo>
                      <a:pt x="32" y="47"/>
                      <a:pt x="32" y="47"/>
                      <a:pt x="32" y="47"/>
                    </a:cubicBezTo>
                    <a:cubicBezTo>
                      <a:pt x="31" y="47"/>
                      <a:pt x="31" y="47"/>
                      <a:pt x="31" y="46"/>
                    </a:cubicBezTo>
                    <a:cubicBezTo>
                      <a:pt x="31" y="46"/>
                      <a:pt x="30" y="46"/>
                      <a:pt x="30" y="45"/>
                    </a:cubicBezTo>
                    <a:cubicBezTo>
                      <a:pt x="30" y="45"/>
                      <a:pt x="29" y="45"/>
                      <a:pt x="29" y="45"/>
                    </a:cubicBezTo>
                    <a:cubicBezTo>
                      <a:pt x="29" y="44"/>
                      <a:pt x="28" y="45"/>
                      <a:pt x="28" y="44"/>
                    </a:cubicBezTo>
                    <a:cubicBezTo>
                      <a:pt x="28" y="44"/>
                      <a:pt x="28" y="44"/>
                      <a:pt x="28" y="44"/>
                    </a:cubicBezTo>
                    <a:cubicBezTo>
                      <a:pt x="28" y="43"/>
                      <a:pt x="28" y="43"/>
                      <a:pt x="28" y="42"/>
                    </a:cubicBezTo>
                    <a:cubicBezTo>
                      <a:pt x="28" y="42"/>
                      <a:pt x="29" y="42"/>
                      <a:pt x="29" y="42"/>
                    </a:cubicBezTo>
                    <a:cubicBezTo>
                      <a:pt x="29" y="42"/>
                      <a:pt x="29" y="43"/>
                      <a:pt x="30" y="43"/>
                    </a:cubicBezTo>
                    <a:cubicBezTo>
                      <a:pt x="30" y="43"/>
                      <a:pt x="30" y="43"/>
                      <a:pt x="30" y="42"/>
                    </a:cubicBezTo>
                    <a:cubicBezTo>
                      <a:pt x="31" y="42"/>
                      <a:pt x="30" y="42"/>
                      <a:pt x="30" y="41"/>
                    </a:cubicBezTo>
                    <a:cubicBezTo>
                      <a:pt x="30" y="41"/>
                      <a:pt x="30" y="40"/>
                      <a:pt x="30" y="40"/>
                    </a:cubicBezTo>
                    <a:cubicBezTo>
                      <a:pt x="30" y="39"/>
                      <a:pt x="30" y="39"/>
                      <a:pt x="30" y="38"/>
                    </a:cubicBezTo>
                    <a:cubicBezTo>
                      <a:pt x="30" y="38"/>
                      <a:pt x="30" y="37"/>
                      <a:pt x="31" y="37"/>
                    </a:cubicBezTo>
                    <a:cubicBezTo>
                      <a:pt x="31" y="37"/>
                      <a:pt x="31" y="36"/>
                      <a:pt x="31" y="36"/>
                    </a:cubicBezTo>
                    <a:cubicBezTo>
                      <a:pt x="31" y="36"/>
                      <a:pt x="32" y="36"/>
                      <a:pt x="32" y="35"/>
                    </a:cubicBezTo>
                    <a:cubicBezTo>
                      <a:pt x="32" y="35"/>
                      <a:pt x="32" y="35"/>
                      <a:pt x="33" y="35"/>
                    </a:cubicBezTo>
                    <a:cubicBezTo>
                      <a:pt x="33" y="34"/>
                      <a:pt x="33" y="34"/>
                      <a:pt x="33" y="34"/>
                    </a:cubicBezTo>
                    <a:cubicBezTo>
                      <a:pt x="33" y="33"/>
                      <a:pt x="32" y="33"/>
                      <a:pt x="33" y="33"/>
                    </a:cubicBezTo>
                    <a:cubicBezTo>
                      <a:pt x="33" y="32"/>
                      <a:pt x="33" y="33"/>
                      <a:pt x="33" y="32"/>
                    </a:cubicBezTo>
                    <a:cubicBezTo>
                      <a:pt x="33" y="32"/>
                      <a:pt x="33" y="32"/>
                      <a:pt x="33" y="32"/>
                    </a:cubicBezTo>
                    <a:cubicBezTo>
                      <a:pt x="33" y="31"/>
                      <a:pt x="34" y="31"/>
                      <a:pt x="34" y="31"/>
                    </a:cubicBezTo>
                    <a:cubicBezTo>
                      <a:pt x="34" y="31"/>
                      <a:pt x="34" y="30"/>
                      <a:pt x="34" y="30"/>
                    </a:cubicBezTo>
                    <a:cubicBezTo>
                      <a:pt x="35" y="30"/>
                      <a:pt x="35" y="30"/>
                      <a:pt x="35" y="30"/>
                    </a:cubicBezTo>
                    <a:cubicBezTo>
                      <a:pt x="36" y="30"/>
                      <a:pt x="36" y="29"/>
                      <a:pt x="36" y="29"/>
                    </a:cubicBezTo>
                    <a:cubicBezTo>
                      <a:pt x="36" y="29"/>
                      <a:pt x="36" y="28"/>
                      <a:pt x="36" y="28"/>
                    </a:cubicBezTo>
                    <a:cubicBezTo>
                      <a:pt x="36" y="28"/>
                      <a:pt x="36" y="28"/>
                      <a:pt x="36" y="27"/>
                    </a:cubicBezTo>
                    <a:cubicBezTo>
                      <a:pt x="36" y="27"/>
                      <a:pt x="36" y="27"/>
                      <a:pt x="36" y="27"/>
                    </a:cubicBezTo>
                    <a:cubicBezTo>
                      <a:pt x="36" y="26"/>
                      <a:pt x="36" y="26"/>
                      <a:pt x="36" y="26"/>
                    </a:cubicBezTo>
                    <a:cubicBezTo>
                      <a:pt x="36" y="25"/>
                      <a:pt x="36" y="25"/>
                      <a:pt x="36" y="25"/>
                    </a:cubicBezTo>
                    <a:cubicBezTo>
                      <a:pt x="36" y="24"/>
                      <a:pt x="36" y="24"/>
                      <a:pt x="36" y="24"/>
                    </a:cubicBezTo>
                    <a:cubicBezTo>
                      <a:pt x="36" y="24"/>
                      <a:pt x="36" y="23"/>
                      <a:pt x="36" y="23"/>
                    </a:cubicBezTo>
                    <a:cubicBezTo>
                      <a:pt x="36" y="22"/>
                      <a:pt x="36" y="22"/>
                      <a:pt x="37" y="21"/>
                    </a:cubicBezTo>
                    <a:cubicBezTo>
                      <a:pt x="37" y="21"/>
                      <a:pt x="37" y="21"/>
                      <a:pt x="37" y="20"/>
                    </a:cubicBezTo>
                    <a:cubicBezTo>
                      <a:pt x="37" y="20"/>
                      <a:pt x="36" y="19"/>
                      <a:pt x="37" y="19"/>
                    </a:cubicBezTo>
                    <a:cubicBezTo>
                      <a:pt x="37" y="19"/>
                      <a:pt x="37" y="19"/>
                      <a:pt x="37" y="19"/>
                    </a:cubicBezTo>
                    <a:cubicBezTo>
                      <a:pt x="37" y="18"/>
                      <a:pt x="37" y="18"/>
                      <a:pt x="37" y="18"/>
                    </a:cubicBezTo>
                    <a:cubicBezTo>
                      <a:pt x="37" y="18"/>
                      <a:pt x="38" y="18"/>
                      <a:pt x="38" y="18"/>
                    </a:cubicBezTo>
                    <a:cubicBezTo>
                      <a:pt x="38" y="18"/>
                      <a:pt x="38" y="17"/>
                      <a:pt x="38" y="17"/>
                    </a:cubicBezTo>
                    <a:cubicBezTo>
                      <a:pt x="39" y="17"/>
                      <a:pt x="39" y="17"/>
                      <a:pt x="39" y="17"/>
                    </a:cubicBezTo>
                    <a:cubicBezTo>
                      <a:pt x="39" y="17"/>
                      <a:pt x="39" y="17"/>
                      <a:pt x="40" y="17"/>
                    </a:cubicBezTo>
                    <a:cubicBezTo>
                      <a:pt x="40" y="16"/>
                      <a:pt x="40" y="16"/>
                      <a:pt x="41" y="16"/>
                    </a:cubicBezTo>
                    <a:cubicBezTo>
                      <a:pt x="41" y="16"/>
                      <a:pt x="41" y="16"/>
                      <a:pt x="41" y="15"/>
                    </a:cubicBezTo>
                    <a:cubicBezTo>
                      <a:pt x="41" y="15"/>
                      <a:pt x="41" y="15"/>
                      <a:pt x="41" y="15"/>
                    </a:cubicBezTo>
                    <a:cubicBezTo>
                      <a:pt x="42" y="15"/>
                      <a:pt x="42" y="15"/>
                      <a:pt x="42" y="15"/>
                    </a:cubicBezTo>
                    <a:cubicBezTo>
                      <a:pt x="41" y="14"/>
                      <a:pt x="41" y="14"/>
                      <a:pt x="41" y="1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3" name="Google Shape;1023;p25"/>
              <p:cNvSpPr/>
              <p:nvPr/>
            </p:nvSpPr>
            <p:spPr>
              <a:xfrm>
                <a:off x="5370514" y="3443289"/>
                <a:ext cx="0" cy="11113"/>
              </a:xfrm>
              <a:custGeom>
                <a:rect b="b" l="l" r="r" t="t"/>
                <a:pathLst>
                  <a:path extrusionOk="0" h="1" w="120000">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4" name="Google Shape;1024;p25"/>
              <p:cNvSpPr/>
              <p:nvPr/>
            </p:nvSpPr>
            <p:spPr>
              <a:xfrm>
                <a:off x="5726114" y="3713164"/>
                <a:ext cx="22225" cy="22225"/>
              </a:xfrm>
              <a:custGeom>
                <a:rect b="b" l="l" r="r" t="t"/>
                <a:pathLst>
                  <a:path extrusionOk="0" h="2" w="2">
                    <a:moveTo>
                      <a:pt x="1" y="0"/>
                    </a:moveTo>
                    <a:cubicBezTo>
                      <a:pt x="1" y="0"/>
                      <a:pt x="1" y="0"/>
                      <a:pt x="0" y="0"/>
                    </a:cubicBezTo>
                    <a:cubicBezTo>
                      <a:pt x="0" y="1"/>
                      <a:pt x="0" y="1"/>
                      <a:pt x="0" y="1"/>
                    </a:cubicBezTo>
                    <a:cubicBezTo>
                      <a:pt x="0" y="1"/>
                      <a:pt x="0" y="1"/>
                      <a:pt x="0" y="2"/>
                    </a:cubicBezTo>
                    <a:cubicBezTo>
                      <a:pt x="0" y="2"/>
                      <a:pt x="1" y="2"/>
                      <a:pt x="1" y="1"/>
                    </a:cubicBezTo>
                    <a:cubicBezTo>
                      <a:pt x="1" y="1"/>
                      <a:pt x="1" y="1"/>
                      <a:pt x="2" y="1"/>
                    </a:cubicBezTo>
                    <a:cubicBezTo>
                      <a:pt x="2" y="0"/>
                      <a:pt x="2" y="0"/>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5" name="Google Shape;1025;p25"/>
              <p:cNvSpPr/>
              <p:nvPr/>
            </p:nvSpPr>
            <p:spPr>
              <a:xfrm>
                <a:off x="5672139" y="3735389"/>
                <a:ext cx="11113" cy="22225"/>
              </a:xfrm>
              <a:custGeom>
                <a:rect b="b" l="l" r="r" t="t"/>
                <a:pathLst>
                  <a:path extrusionOk="0" h="2" w="1">
                    <a:moveTo>
                      <a:pt x="0" y="1"/>
                    </a:moveTo>
                    <a:cubicBezTo>
                      <a:pt x="0" y="1"/>
                      <a:pt x="0" y="1"/>
                      <a:pt x="0" y="1"/>
                    </a:cubicBezTo>
                    <a:cubicBezTo>
                      <a:pt x="0" y="2"/>
                      <a:pt x="0" y="2"/>
                      <a:pt x="1" y="1"/>
                    </a:cubicBezTo>
                    <a:cubicBezTo>
                      <a:pt x="1" y="1"/>
                      <a:pt x="1" y="1"/>
                      <a:pt x="1" y="1"/>
                    </a:cubicBezTo>
                    <a:cubicBezTo>
                      <a:pt x="1" y="1"/>
                      <a:pt x="1" y="1"/>
                      <a:pt x="1" y="1"/>
                    </a:cubicBezTo>
                    <a:cubicBezTo>
                      <a:pt x="1" y="0"/>
                      <a:pt x="1"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6" name="Google Shape;1026;p25"/>
              <p:cNvSpPr/>
              <p:nvPr/>
            </p:nvSpPr>
            <p:spPr>
              <a:xfrm>
                <a:off x="5219701" y="2081214"/>
                <a:ext cx="11113" cy="0"/>
              </a:xfrm>
              <a:custGeom>
                <a:rect b="b" l="l" r="r" t="t"/>
                <a:pathLst>
                  <a:path extrusionOk="0" h="120000" w="1">
                    <a:moveTo>
                      <a:pt x="0" y="0"/>
                    </a:moveTo>
                    <a:cubicBezTo>
                      <a:pt x="0" y="0"/>
                      <a:pt x="0" y="0"/>
                      <a:pt x="0" y="0"/>
                    </a:cubicBezTo>
                    <a:cubicBezTo>
                      <a:pt x="1" y="0"/>
                      <a:pt x="1" y="0"/>
                      <a:pt x="1"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7" name="Google Shape;1027;p25"/>
              <p:cNvSpPr/>
              <p:nvPr/>
            </p:nvSpPr>
            <p:spPr>
              <a:xfrm>
                <a:off x="5111751" y="2081214"/>
                <a:ext cx="560388" cy="508000"/>
              </a:xfrm>
              <a:custGeom>
                <a:rect b="b" l="l" r="r" t="t"/>
                <a:pathLst>
                  <a:path extrusionOk="0" h="47" w="52">
                    <a:moveTo>
                      <a:pt x="52" y="28"/>
                    </a:moveTo>
                    <a:cubicBezTo>
                      <a:pt x="52" y="28"/>
                      <a:pt x="52" y="28"/>
                      <a:pt x="52" y="28"/>
                    </a:cubicBezTo>
                    <a:cubicBezTo>
                      <a:pt x="51" y="27"/>
                      <a:pt x="51" y="27"/>
                      <a:pt x="50" y="27"/>
                    </a:cubicBezTo>
                    <a:cubicBezTo>
                      <a:pt x="50" y="26"/>
                      <a:pt x="49" y="26"/>
                      <a:pt x="48" y="26"/>
                    </a:cubicBezTo>
                    <a:cubicBezTo>
                      <a:pt x="47" y="26"/>
                      <a:pt x="47" y="26"/>
                      <a:pt x="46" y="26"/>
                    </a:cubicBezTo>
                    <a:cubicBezTo>
                      <a:pt x="46" y="26"/>
                      <a:pt x="45" y="26"/>
                      <a:pt x="45" y="26"/>
                    </a:cubicBezTo>
                    <a:cubicBezTo>
                      <a:pt x="44" y="26"/>
                      <a:pt x="44" y="26"/>
                      <a:pt x="44" y="25"/>
                    </a:cubicBezTo>
                    <a:cubicBezTo>
                      <a:pt x="43" y="25"/>
                      <a:pt x="43" y="25"/>
                      <a:pt x="43" y="25"/>
                    </a:cubicBezTo>
                    <a:cubicBezTo>
                      <a:pt x="42" y="24"/>
                      <a:pt x="42" y="24"/>
                      <a:pt x="42" y="23"/>
                    </a:cubicBezTo>
                    <a:cubicBezTo>
                      <a:pt x="42" y="23"/>
                      <a:pt x="42" y="23"/>
                      <a:pt x="42" y="23"/>
                    </a:cubicBezTo>
                    <a:cubicBezTo>
                      <a:pt x="41" y="22"/>
                      <a:pt x="41" y="22"/>
                      <a:pt x="41" y="22"/>
                    </a:cubicBezTo>
                    <a:cubicBezTo>
                      <a:pt x="41" y="21"/>
                      <a:pt x="41" y="21"/>
                      <a:pt x="41" y="21"/>
                    </a:cubicBezTo>
                    <a:cubicBezTo>
                      <a:pt x="40" y="21"/>
                      <a:pt x="40" y="21"/>
                      <a:pt x="40" y="21"/>
                    </a:cubicBezTo>
                    <a:cubicBezTo>
                      <a:pt x="40" y="20"/>
                      <a:pt x="40" y="20"/>
                      <a:pt x="40" y="20"/>
                    </a:cubicBezTo>
                    <a:cubicBezTo>
                      <a:pt x="40" y="20"/>
                      <a:pt x="40" y="20"/>
                      <a:pt x="40" y="19"/>
                    </a:cubicBezTo>
                    <a:cubicBezTo>
                      <a:pt x="40" y="19"/>
                      <a:pt x="40" y="19"/>
                      <a:pt x="39" y="19"/>
                    </a:cubicBezTo>
                    <a:cubicBezTo>
                      <a:pt x="39" y="18"/>
                      <a:pt x="39" y="18"/>
                      <a:pt x="39" y="18"/>
                    </a:cubicBezTo>
                    <a:cubicBezTo>
                      <a:pt x="39" y="18"/>
                      <a:pt x="39" y="18"/>
                      <a:pt x="39" y="17"/>
                    </a:cubicBezTo>
                    <a:cubicBezTo>
                      <a:pt x="39" y="17"/>
                      <a:pt x="39" y="17"/>
                      <a:pt x="39" y="17"/>
                    </a:cubicBezTo>
                    <a:cubicBezTo>
                      <a:pt x="38" y="16"/>
                      <a:pt x="39" y="16"/>
                      <a:pt x="39" y="16"/>
                    </a:cubicBezTo>
                    <a:cubicBezTo>
                      <a:pt x="39" y="16"/>
                      <a:pt x="38" y="16"/>
                      <a:pt x="38" y="15"/>
                    </a:cubicBezTo>
                    <a:cubicBezTo>
                      <a:pt x="38" y="15"/>
                      <a:pt x="38" y="15"/>
                      <a:pt x="38" y="15"/>
                    </a:cubicBezTo>
                    <a:cubicBezTo>
                      <a:pt x="37" y="15"/>
                      <a:pt x="37" y="15"/>
                      <a:pt x="37" y="14"/>
                    </a:cubicBezTo>
                    <a:cubicBezTo>
                      <a:pt x="37" y="14"/>
                      <a:pt x="37" y="14"/>
                      <a:pt x="37" y="14"/>
                    </a:cubicBezTo>
                    <a:cubicBezTo>
                      <a:pt x="36" y="13"/>
                      <a:pt x="36" y="13"/>
                      <a:pt x="36" y="13"/>
                    </a:cubicBezTo>
                    <a:cubicBezTo>
                      <a:pt x="36" y="13"/>
                      <a:pt x="36" y="13"/>
                      <a:pt x="35" y="12"/>
                    </a:cubicBezTo>
                    <a:cubicBezTo>
                      <a:pt x="35" y="12"/>
                      <a:pt x="35" y="12"/>
                      <a:pt x="35" y="11"/>
                    </a:cubicBezTo>
                    <a:cubicBezTo>
                      <a:pt x="35" y="11"/>
                      <a:pt x="35" y="11"/>
                      <a:pt x="35" y="11"/>
                    </a:cubicBezTo>
                    <a:cubicBezTo>
                      <a:pt x="34" y="11"/>
                      <a:pt x="34" y="11"/>
                      <a:pt x="34" y="10"/>
                    </a:cubicBezTo>
                    <a:cubicBezTo>
                      <a:pt x="34" y="10"/>
                      <a:pt x="34" y="10"/>
                      <a:pt x="34" y="10"/>
                    </a:cubicBezTo>
                    <a:cubicBezTo>
                      <a:pt x="34" y="10"/>
                      <a:pt x="34" y="10"/>
                      <a:pt x="34" y="10"/>
                    </a:cubicBezTo>
                    <a:cubicBezTo>
                      <a:pt x="33" y="10"/>
                      <a:pt x="33" y="10"/>
                      <a:pt x="33" y="10"/>
                    </a:cubicBezTo>
                    <a:cubicBezTo>
                      <a:pt x="33" y="10"/>
                      <a:pt x="32" y="10"/>
                      <a:pt x="32" y="10"/>
                    </a:cubicBezTo>
                    <a:cubicBezTo>
                      <a:pt x="32" y="10"/>
                      <a:pt x="32" y="10"/>
                      <a:pt x="31" y="10"/>
                    </a:cubicBezTo>
                    <a:cubicBezTo>
                      <a:pt x="31" y="9"/>
                      <a:pt x="31" y="9"/>
                      <a:pt x="31" y="9"/>
                    </a:cubicBezTo>
                    <a:cubicBezTo>
                      <a:pt x="31" y="8"/>
                      <a:pt x="30" y="9"/>
                      <a:pt x="30" y="9"/>
                    </a:cubicBezTo>
                    <a:cubicBezTo>
                      <a:pt x="30" y="9"/>
                      <a:pt x="30" y="9"/>
                      <a:pt x="29" y="8"/>
                    </a:cubicBezTo>
                    <a:cubicBezTo>
                      <a:pt x="29" y="9"/>
                      <a:pt x="29" y="9"/>
                      <a:pt x="29" y="9"/>
                    </a:cubicBezTo>
                    <a:cubicBezTo>
                      <a:pt x="29" y="9"/>
                      <a:pt x="29" y="9"/>
                      <a:pt x="29" y="9"/>
                    </a:cubicBezTo>
                    <a:cubicBezTo>
                      <a:pt x="28" y="9"/>
                      <a:pt x="28" y="9"/>
                      <a:pt x="28" y="9"/>
                    </a:cubicBezTo>
                    <a:cubicBezTo>
                      <a:pt x="27" y="9"/>
                      <a:pt x="27" y="8"/>
                      <a:pt x="27" y="8"/>
                    </a:cubicBezTo>
                    <a:cubicBezTo>
                      <a:pt x="25" y="8"/>
                      <a:pt x="24" y="8"/>
                      <a:pt x="23" y="8"/>
                    </a:cubicBezTo>
                    <a:cubicBezTo>
                      <a:pt x="22" y="7"/>
                      <a:pt x="22" y="7"/>
                      <a:pt x="22" y="7"/>
                    </a:cubicBezTo>
                    <a:cubicBezTo>
                      <a:pt x="21" y="6"/>
                      <a:pt x="22" y="6"/>
                      <a:pt x="22" y="6"/>
                    </a:cubicBezTo>
                    <a:cubicBezTo>
                      <a:pt x="22" y="5"/>
                      <a:pt x="21" y="5"/>
                      <a:pt x="21" y="4"/>
                    </a:cubicBezTo>
                    <a:cubicBezTo>
                      <a:pt x="20" y="4"/>
                      <a:pt x="20" y="4"/>
                      <a:pt x="19" y="4"/>
                    </a:cubicBezTo>
                    <a:cubicBezTo>
                      <a:pt x="18" y="3"/>
                      <a:pt x="18" y="3"/>
                      <a:pt x="17" y="3"/>
                    </a:cubicBezTo>
                    <a:cubicBezTo>
                      <a:pt x="16" y="3"/>
                      <a:pt x="16" y="3"/>
                      <a:pt x="15" y="2"/>
                    </a:cubicBezTo>
                    <a:cubicBezTo>
                      <a:pt x="14" y="2"/>
                      <a:pt x="14" y="2"/>
                      <a:pt x="13" y="1"/>
                    </a:cubicBezTo>
                    <a:cubicBezTo>
                      <a:pt x="13" y="1"/>
                      <a:pt x="12" y="1"/>
                      <a:pt x="12" y="1"/>
                    </a:cubicBezTo>
                    <a:cubicBezTo>
                      <a:pt x="12" y="0"/>
                      <a:pt x="12" y="0"/>
                      <a:pt x="11" y="0"/>
                    </a:cubicBezTo>
                    <a:cubicBezTo>
                      <a:pt x="11" y="0"/>
                      <a:pt x="11" y="0"/>
                      <a:pt x="10" y="0"/>
                    </a:cubicBezTo>
                    <a:cubicBezTo>
                      <a:pt x="10" y="0"/>
                      <a:pt x="10" y="0"/>
                      <a:pt x="10" y="0"/>
                    </a:cubicBezTo>
                    <a:cubicBezTo>
                      <a:pt x="10" y="1"/>
                      <a:pt x="9" y="1"/>
                      <a:pt x="9" y="1"/>
                    </a:cubicBezTo>
                    <a:cubicBezTo>
                      <a:pt x="9" y="1"/>
                      <a:pt x="8" y="1"/>
                      <a:pt x="8" y="1"/>
                    </a:cubicBezTo>
                    <a:cubicBezTo>
                      <a:pt x="7" y="1"/>
                      <a:pt x="7" y="1"/>
                      <a:pt x="6" y="2"/>
                    </a:cubicBezTo>
                    <a:cubicBezTo>
                      <a:pt x="6" y="2"/>
                      <a:pt x="5" y="2"/>
                      <a:pt x="5" y="3"/>
                    </a:cubicBezTo>
                    <a:cubicBezTo>
                      <a:pt x="5" y="3"/>
                      <a:pt x="6" y="3"/>
                      <a:pt x="6" y="4"/>
                    </a:cubicBezTo>
                    <a:cubicBezTo>
                      <a:pt x="6" y="4"/>
                      <a:pt x="7" y="3"/>
                      <a:pt x="7" y="4"/>
                    </a:cubicBezTo>
                    <a:cubicBezTo>
                      <a:pt x="7" y="4"/>
                      <a:pt x="7" y="4"/>
                      <a:pt x="7" y="5"/>
                    </a:cubicBezTo>
                    <a:cubicBezTo>
                      <a:pt x="7" y="5"/>
                      <a:pt x="8" y="6"/>
                      <a:pt x="7" y="6"/>
                    </a:cubicBezTo>
                    <a:cubicBezTo>
                      <a:pt x="7" y="7"/>
                      <a:pt x="6" y="6"/>
                      <a:pt x="5" y="6"/>
                    </a:cubicBezTo>
                    <a:cubicBezTo>
                      <a:pt x="5" y="7"/>
                      <a:pt x="5" y="7"/>
                      <a:pt x="5" y="7"/>
                    </a:cubicBezTo>
                    <a:cubicBezTo>
                      <a:pt x="4" y="7"/>
                      <a:pt x="4" y="8"/>
                      <a:pt x="4" y="8"/>
                    </a:cubicBezTo>
                    <a:cubicBezTo>
                      <a:pt x="4" y="8"/>
                      <a:pt x="4" y="8"/>
                      <a:pt x="3" y="8"/>
                    </a:cubicBezTo>
                    <a:cubicBezTo>
                      <a:pt x="3" y="8"/>
                      <a:pt x="2" y="8"/>
                      <a:pt x="2" y="8"/>
                    </a:cubicBezTo>
                    <a:cubicBezTo>
                      <a:pt x="1" y="8"/>
                      <a:pt x="1" y="8"/>
                      <a:pt x="1" y="8"/>
                    </a:cubicBezTo>
                    <a:cubicBezTo>
                      <a:pt x="1" y="8"/>
                      <a:pt x="1" y="8"/>
                      <a:pt x="1" y="8"/>
                    </a:cubicBezTo>
                    <a:cubicBezTo>
                      <a:pt x="1" y="8"/>
                      <a:pt x="1" y="9"/>
                      <a:pt x="1" y="9"/>
                    </a:cubicBezTo>
                    <a:cubicBezTo>
                      <a:pt x="1" y="9"/>
                      <a:pt x="1" y="10"/>
                      <a:pt x="1" y="10"/>
                    </a:cubicBezTo>
                    <a:cubicBezTo>
                      <a:pt x="1" y="11"/>
                      <a:pt x="0" y="11"/>
                      <a:pt x="1" y="12"/>
                    </a:cubicBezTo>
                    <a:cubicBezTo>
                      <a:pt x="1" y="12"/>
                      <a:pt x="1" y="13"/>
                      <a:pt x="1" y="13"/>
                    </a:cubicBezTo>
                    <a:cubicBezTo>
                      <a:pt x="1" y="13"/>
                      <a:pt x="2" y="13"/>
                      <a:pt x="2" y="13"/>
                    </a:cubicBezTo>
                    <a:cubicBezTo>
                      <a:pt x="3" y="13"/>
                      <a:pt x="3" y="14"/>
                      <a:pt x="4" y="14"/>
                    </a:cubicBezTo>
                    <a:cubicBezTo>
                      <a:pt x="4" y="15"/>
                      <a:pt x="4" y="15"/>
                      <a:pt x="5" y="16"/>
                    </a:cubicBezTo>
                    <a:cubicBezTo>
                      <a:pt x="5" y="16"/>
                      <a:pt x="5" y="16"/>
                      <a:pt x="5" y="17"/>
                    </a:cubicBezTo>
                    <a:cubicBezTo>
                      <a:pt x="6" y="17"/>
                      <a:pt x="6" y="18"/>
                      <a:pt x="6" y="18"/>
                    </a:cubicBezTo>
                    <a:cubicBezTo>
                      <a:pt x="7" y="19"/>
                      <a:pt x="7" y="19"/>
                      <a:pt x="7" y="19"/>
                    </a:cubicBezTo>
                    <a:cubicBezTo>
                      <a:pt x="8" y="20"/>
                      <a:pt x="7" y="21"/>
                      <a:pt x="8" y="21"/>
                    </a:cubicBezTo>
                    <a:cubicBezTo>
                      <a:pt x="8" y="22"/>
                      <a:pt x="8" y="22"/>
                      <a:pt x="8" y="22"/>
                    </a:cubicBezTo>
                    <a:cubicBezTo>
                      <a:pt x="9" y="22"/>
                      <a:pt x="8" y="23"/>
                      <a:pt x="9" y="23"/>
                    </a:cubicBezTo>
                    <a:cubicBezTo>
                      <a:pt x="9" y="23"/>
                      <a:pt x="9" y="23"/>
                      <a:pt x="10" y="23"/>
                    </a:cubicBezTo>
                    <a:cubicBezTo>
                      <a:pt x="10" y="24"/>
                      <a:pt x="10" y="24"/>
                      <a:pt x="11" y="24"/>
                    </a:cubicBezTo>
                    <a:cubicBezTo>
                      <a:pt x="11" y="25"/>
                      <a:pt x="11" y="25"/>
                      <a:pt x="12" y="25"/>
                    </a:cubicBezTo>
                    <a:cubicBezTo>
                      <a:pt x="12" y="26"/>
                      <a:pt x="12" y="26"/>
                      <a:pt x="12" y="26"/>
                    </a:cubicBezTo>
                    <a:cubicBezTo>
                      <a:pt x="13" y="27"/>
                      <a:pt x="13" y="27"/>
                      <a:pt x="13" y="28"/>
                    </a:cubicBezTo>
                    <a:cubicBezTo>
                      <a:pt x="13" y="28"/>
                      <a:pt x="12" y="28"/>
                      <a:pt x="13" y="29"/>
                    </a:cubicBezTo>
                    <a:cubicBezTo>
                      <a:pt x="13" y="29"/>
                      <a:pt x="13" y="30"/>
                      <a:pt x="13" y="30"/>
                    </a:cubicBezTo>
                    <a:cubicBezTo>
                      <a:pt x="13" y="31"/>
                      <a:pt x="13" y="31"/>
                      <a:pt x="13" y="32"/>
                    </a:cubicBezTo>
                    <a:cubicBezTo>
                      <a:pt x="13" y="32"/>
                      <a:pt x="13" y="32"/>
                      <a:pt x="13" y="32"/>
                    </a:cubicBezTo>
                    <a:cubicBezTo>
                      <a:pt x="14" y="33"/>
                      <a:pt x="14" y="33"/>
                      <a:pt x="14" y="34"/>
                    </a:cubicBezTo>
                    <a:cubicBezTo>
                      <a:pt x="15" y="34"/>
                      <a:pt x="15" y="34"/>
                      <a:pt x="15" y="35"/>
                    </a:cubicBezTo>
                    <a:cubicBezTo>
                      <a:pt x="16" y="35"/>
                      <a:pt x="16" y="34"/>
                      <a:pt x="16" y="35"/>
                    </a:cubicBezTo>
                    <a:cubicBezTo>
                      <a:pt x="17" y="35"/>
                      <a:pt x="17" y="35"/>
                      <a:pt x="17" y="35"/>
                    </a:cubicBezTo>
                    <a:cubicBezTo>
                      <a:pt x="17" y="36"/>
                      <a:pt x="18" y="36"/>
                      <a:pt x="18" y="36"/>
                    </a:cubicBezTo>
                    <a:cubicBezTo>
                      <a:pt x="18" y="36"/>
                      <a:pt x="18" y="37"/>
                      <a:pt x="18" y="37"/>
                    </a:cubicBezTo>
                    <a:cubicBezTo>
                      <a:pt x="18" y="37"/>
                      <a:pt x="18" y="37"/>
                      <a:pt x="18" y="37"/>
                    </a:cubicBezTo>
                    <a:cubicBezTo>
                      <a:pt x="18" y="38"/>
                      <a:pt x="18" y="38"/>
                      <a:pt x="18" y="38"/>
                    </a:cubicBezTo>
                    <a:cubicBezTo>
                      <a:pt x="18" y="38"/>
                      <a:pt x="18" y="39"/>
                      <a:pt x="18" y="39"/>
                    </a:cubicBezTo>
                    <a:cubicBezTo>
                      <a:pt x="19" y="39"/>
                      <a:pt x="19" y="39"/>
                      <a:pt x="19" y="40"/>
                    </a:cubicBezTo>
                    <a:cubicBezTo>
                      <a:pt x="20" y="40"/>
                      <a:pt x="20" y="40"/>
                      <a:pt x="20" y="41"/>
                    </a:cubicBezTo>
                    <a:cubicBezTo>
                      <a:pt x="20" y="41"/>
                      <a:pt x="20" y="41"/>
                      <a:pt x="20" y="41"/>
                    </a:cubicBezTo>
                    <a:cubicBezTo>
                      <a:pt x="21" y="42"/>
                      <a:pt x="21" y="42"/>
                      <a:pt x="21" y="42"/>
                    </a:cubicBezTo>
                    <a:cubicBezTo>
                      <a:pt x="21" y="42"/>
                      <a:pt x="21" y="43"/>
                      <a:pt x="22" y="43"/>
                    </a:cubicBezTo>
                    <a:cubicBezTo>
                      <a:pt x="22" y="43"/>
                      <a:pt x="22" y="43"/>
                      <a:pt x="22" y="43"/>
                    </a:cubicBezTo>
                    <a:cubicBezTo>
                      <a:pt x="22" y="43"/>
                      <a:pt x="22" y="43"/>
                      <a:pt x="22" y="43"/>
                    </a:cubicBezTo>
                    <a:cubicBezTo>
                      <a:pt x="23" y="43"/>
                      <a:pt x="23" y="43"/>
                      <a:pt x="24" y="43"/>
                    </a:cubicBezTo>
                    <a:cubicBezTo>
                      <a:pt x="25" y="43"/>
                      <a:pt x="26" y="43"/>
                      <a:pt x="26" y="43"/>
                    </a:cubicBezTo>
                    <a:cubicBezTo>
                      <a:pt x="27" y="43"/>
                      <a:pt x="27" y="44"/>
                      <a:pt x="27" y="44"/>
                    </a:cubicBezTo>
                    <a:cubicBezTo>
                      <a:pt x="28" y="44"/>
                      <a:pt x="28" y="44"/>
                      <a:pt x="28" y="44"/>
                    </a:cubicBezTo>
                    <a:cubicBezTo>
                      <a:pt x="29" y="44"/>
                      <a:pt x="29" y="45"/>
                      <a:pt x="29" y="45"/>
                    </a:cubicBezTo>
                    <a:cubicBezTo>
                      <a:pt x="30" y="46"/>
                      <a:pt x="30" y="46"/>
                      <a:pt x="30" y="47"/>
                    </a:cubicBezTo>
                    <a:cubicBezTo>
                      <a:pt x="30" y="47"/>
                      <a:pt x="30" y="47"/>
                      <a:pt x="30" y="47"/>
                    </a:cubicBezTo>
                    <a:cubicBezTo>
                      <a:pt x="31" y="47"/>
                      <a:pt x="31" y="47"/>
                      <a:pt x="31" y="46"/>
                    </a:cubicBezTo>
                    <a:cubicBezTo>
                      <a:pt x="32" y="46"/>
                      <a:pt x="32" y="45"/>
                      <a:pt x="32" y="45"/>
                    </a:cubicBezTo>
                    <a:cubicBezTo>
                      <a:pt x="32" y="44"/>
                      <a:pt x="32" y="44"/>
                      <a:pt x="33" y="43"/>
                    </a:cubicBezTo>
                    <a:cubicBezTo>
                      <a:pt x="33" y="43"/>
                      <a:pt x="33" y="42"/>
                      <a:pt x="33" y="42"/>
                    </a:cubicBezTo>
                    <a:cubicBezTo>
                      <a:pt x="34" y="41"/>
                      <a:pt x="34" y="42"/>
                      <a:pt x="35" y="41"/>
                    </a:cubicBezTo>
                    <a:cubicBezTo>
                      <a:pt x="36" y="41"/>
                      <a:pt x="37" y="41"/>
                      <a:pt x="38" y="40"/>
                    </a:cubicBezTo>
                    <a:cubicBezTo>
                      <a:pt x="39" y="40"/>
                      <a:pt x="39" y="40"/>
                      <a:pt x="40" y="40"/>
                    </a:cubicBezTo>
                    <a:cubicBezTo>
                      <a:pt x="41" y="39"/>
                      <a:pt x="42" y="39"/>
                      <a:pt x="43" y="39"/>
                    </a:cubicBezTo>
                    <a:cubicBezTo>
                      <a:pt x="43" y="39"/>
                      <a:pt x="43" y="39"/>
                      <a:pt x="44" y="38"/>
                    </a:cubicBezTo>
                    <a:cubicBezTo>
                      <a:pt x="44" y="38"/>
                      <a:pt x="44" y="38"/>
                      <a:pt x="44" y="38"/>
                    </a:cubicBezTo>
                    <a:cubicBezTo>
                      <a:pt x="45" y="38"/>
                      <a:pt x="45" y="38"/>
                      <a:pt x="45" y="38"/>
                    </a:cubicBezTo>
                    <a:cubicBezTo>
                      <a:pt x="47" y="37"/>
                      <a:pt x="47" y="37"/>
                      <a:pt x="49" y="36"/>
                    </a:cubicBezTo>
                    <a:cubicBezTo>
                      <a:pt x="50" y="36"/>
                      <a:pt x="50" y="35"/>
                      <a:pt x="50" y="34"/>
                    </a:cubicBezTo>
                    <a:cubicBezTo>
                      <a:pt x="51" y="33"/>
                      <a:pt x="51" y="33"/>
                      <a:pt x="51" y="32"/>
                    </a:cubicBezTo>
                    <a:cubicBezTo>
                      <a:pt x="52" y="31"/>
                      <a:pt x="52" y="31"/>
                      <a:pt x="52" y="30"/>
                    </a:cubicBezTo>
                    <a:cubicBezTo>
                      <a:pt x="52" y="29"/>
                      <a:pt x="52" y="29"/>
                      <a:pt x="52" y="2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8" name="Google Shape;1028;p25"/>
              <p:cNvSpPr/>
              <p:nvPr/>
            </p:nvSpPr>
            <p:spPr>
              <a:xfrm>
                <a:off x="5165726" y="977901"/>
                <a:ext cx="42863" cy="22225"/>
              </a:xfrm>
              <a:custGeom>
                <a:rect b="b" l="l" r="r" t="t"/>
                <a:pathLst>
                  <a:path extrusionOk="0" h="2" w="4">
                    <a:moveTo>
                      <a:pt x="1" y="0"/>
                    </a:moveTo>
                    <a:cubicBezTo>
                      <a:pt x="1" y="0"/>
                      <a:pt x="0" y="1"/>
                      <a:pt x="1" y="1"/>
                    </a:cubicBezTo>
                    <a:cubicBezTo>
                      <a:pt x="1" y="1"/>
                      <a:pt x="1" y="1"/>
                      <a:pt x="1" y="2"/>
                    </a:cubicBezTo>
                    <a:cubicBezTo>
                      <a:pt x="2" y="2"/>
                      <a:pt x="2" y="2"/>
                      <a:pt x="3" y="2"/>
                    </a:cubicBezTo>
                    <a:cubicBezTo>
                      <a:pt x="3" y="2"/>
                      <a:pt x="3" y="2"/>
                      <a:pt x="4" y="1"/>
                    </a:cubicBezTo>
                    <a:cubicBezTo>
                      <a:pt x="4" y="1"/>
                      <a:pt x="4" y="1"/>
                      <a:pt x="4" y="1"/>
                    </a:cubicBezTo>
                    <a:cubicBezTo>
                      <a:pt x="4" y="1"/>
                      <a:pt x="4" y="1"/>
                      <a:pt x="4" y="1"/>
                    </a:cubicBezTo>
                    <a:cubicBezTo>
                      <a:pt x="4" y="0"/>
                      <a:pt x="3" y="0"/>
                      <a:pt x="3" y="0"/>
                    </a:cubicBezTo>
                    <a:cubicBezTo>
                      <a:pt x="2" y="0"/>
                      <a:pt x="2" y="0"/>
                      <a:pt x="2" y="0"/>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29" name="Google Shape;1029;p25"/>
              <p:cNvSpPr/>
              <p:nvPr/>
            </p:nvSpPr>
            <p:spPr>
              <a:xfrm>
                <a:off x="5359401" y="957264"/>
                <a:ext cx="42863" cy="20638"/>
              </a:xfrm>
              <a:custGeom>
                <a:rect b="b" l="l" r="r" t="t"/>
                <a:pathLst>
                  <a:path extrusionOk="0" h="2" w="4">
                    <a:moveTo>
                      <a:pt x="2" y="1"/>
                    </a:moveTo>
                    <a:cubicBezTo>
                      <a:pt x="2" y="0"/>
                      <a:pt x="2" y="0"/>
                      <a:pt x="2" y="0"/>
                    </a:cubicBezTo>
                    <a:cubicBezTo>
                      <a:pt x="1" y="0"/>
                      <a:pt x="1" y="0"/>
                      <a:pt x="1" y="0"/>
                    </a:cubicBezTo>
                    <a:cubicBezTo>
                      <a:pt x="0" y="0"/>
                      <a:pt x="0" y="0"/>
                      <a:pt x="0" y="0"/>
                    </a:cubicBezTo>
                    <a:cubicBezTo>
                      <a:pt x="0" y="0"/>
                      <a:pt x="0" y="0"/>
                      <a:pt x="0" y="1"/>
                    </a:cubicBezTo>
                    <a:cubicBezTo>
                      <a:pt x="0" y="1"/>
                      <a:pt x="1" y="1"/>
                      <a:pt x="1" y="1"/>
                    </a:cubicBezTo>
                    <a:cubicBezTo>
                      <a:pt x="1" y="1"/>
                      <a:pt x="2" y="1"/>
                      <a:pt x="2" y="1"/>
                    </a:cubicBezTo>
                    <a:cubicBezTo>
                      <a:pt x="3" y="1"/>
                      <a:pt x="3" y="2"/>
                      <a:pt x="3" y="1"/>
                    </a:cubicBezTo>
                    <a:cubicBezTo>
                      <a:pt x="4" y="1"/>
                      <a:pt x="3" y="1"/>
                      <a:pt x="3" y="1"/>
                    </a:cubicBezTo>
                    <a:cubicBezTo>
                      <a:pt x="3" y="0"/>
                      <a:pt x="3"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0" name="Google Shape;1030;p25"/>
              <p:cNvSpPr/>
              <p:nvPr/>
            </p:nvSpPr>
            <p:spPr>
              <a:xfrm>
                <a:off x="5197476" y="784226"/>
                <a:ext cx="249238" cy="173038"/>
              </a:xfrm>
              <a:custGeom>
                <a:rect b="b" l="l" r="r" t="t"/>
                <a:pathLst>
                  <a:path extrusionOk="0" h="16" w="23">
                    <a:moveTo>
                      <a:pt x="1" y="13"/>
                    </a:moveTo>
                    <a:cubicBezTo>
                      <a:pt x="2" y="13"/>
                      <a:pt x="2" y="13"/>
                      <a:pt x="2" y="13"/>
                    </a:cubicBezTo>
                    <a:cubicBezTo>
                      <a:pt x="3" y="13"/>
                      <a:pt x="3" y="14"/>
                      <a:pt x="3" y="14"/>
                    </a:cubicBezTo>
                    <a:cubicBezTo>
                      <a:pt x="3" y="14"/>
                      <a:pt x="4" y="14"/>
                      <a:pt x="4" y="14"/>
                    </a:cubicBezTo>
                    <a:cubicBezTo>
                      <a:pt x="4" y="14"/>
                      <a:pt x="4" y="13"/>
                      <a:pt x="4" y="13"/>
                    </a:cubicBezTo>
                    <a:cubicBezTo>
                      <a:pt x="5" y="13"/>
                      <a:pt x="5" y="14"/>
                      <a:pt x="5" y="14"/>
                    </a:cubicBezTo>
                    <a:cubicBezTo>
                      <a:pt x="5" y="14"/>
                      <a:pt x="5" y="14"/>
                      <a:pt x="5" y="15"/>
                    </a:cubicBezTo>
                    <a:cubicBezTo>
                      <a:pt x="6" y="15"/>
                      <a:pt x="6" y="15"/>
                      <a:pt x="6" y="15"/>
                    </a:cubicBezTo>
                    <a:cubicBezTo>
                      <a:pt x="7" y="15"/>
                      <a:pt x="7" y="15"/>
                      <a:pt x="8" y="15"/>
                    </a:cubicBezTo>
                    <a:cubicBezTo>
                      <a:pt x="8" y="15"/>
                      <a:pt x="8" y="15"/>
                      <a:pt x="8" y="15"/>
                    </a:cubicBezTo>
                    <a:cubicBezTo>
                      <a:pt x="9" y="15"/>
                      <a:pt x="9" y="15"/>
                      <a:pt x="9" y="15"/>
                    </a:cubicBezTo>
                    <a:cubicBezTo>
                      <a:pt x="10" y="15"/>
                      <a:pt x="10" y="15"/>
                      <a:pt x="10" y="15"/>
                    </a:cubicBezTo>
                    <a:cubicBezTo>
                      <a:pt x="10" y="15"/>
                      <a:pt x="11" y="15"/>
                      <a:pt x="11" y="15"/>
                    </a:cubicBezTo>
                    <a:cubicBezTo>
                      <a:pt x="11" y="15"/>
                      <a:pt x="12" y="16"/>
                      <a:pt x="12" y="15"/>
                    </a:cubicBezTo>
                    <a:cubicBezTo>
                      <a:pt x="12" y="15"/>
                      <a:pt x="12" y="15"/>
                      <a:pt x="12" y="14"/>
                    </a:cubicBezTo>
                    <a:cubicBezTo>
                      <a:pt x="11" y="14"/>
                      <a:pt x="11" y="14"/>
                      <a:pt x="11" y="14"/>
                    </a:cubicBezTo>
                    <a:cubicBezTo>
                      <a:pt x="10" y="14"/>
                      <a:pt x="10" y="14"/>
                      <a:pt x="9" y="14"/>
                    </a:cubicBezTo>
                    <a:cubicBezTo>
                      <a:pt x="9" y="14"/>
                      <a:pt x="9" y="14"/>
                      <a:pt x="9" y="13"/>
                    </a:cubicBezTo>
                    <a:cubicBezTo>
                      <a:pt x="9" y="13"/>
                      <a:pt x="8" y="13"/>
                      <a:pt x="8" y="13"/>
                    </a:cubicBezTo>
                    <a:cubicBezTo>
                      <a:pt x="8" y="13"/>
                      <a:pt x="8" y="12"/>
                      <a:pt x="7" y="12"/>
                    </a:cubicBezTo>
                    <a:cubicBezTo>
                      <a:pt x="7" y="12"/>
                      <a:pt x="7" y="12"/>
                      <a:pt x="7" y="11"/>
                    </a:cubicBezTo>
                    <a:cubicBezTo>
                      <a:pt x="6" y="11"/>
                      <a:pt x="6" y="11"/>
                      <a:pt x="7" y="10"/>
                    </a:cubicBezTo>
                    <a:cubicBezTo>
                      <a:pt x="7" y="10"/>
                      <a:pt x="7" y="10"/>
                      <a:pt x="7" y="10"/>
                    </a:cubicBezTo>
                    <a:cubicBezTo>
                      <a:pt x="7" y="9"/>
                      <a:pt x="7" y="10"/>
                      <a:pt x="7" y="9"/>
                    </a:cubicBezTo>
                    <a:cubicBezTo>
                      <a:pt x="7" y="9"/>
                      <a:pt x="7" y="9"/>
                      <a:pt x="7" y="9"/>
                    </a:cubicBezTo>
                    <a:cubicBezTo>
                      <a:pt x="7" y="8"/>
                      <a:pt x="8" y="9"/>
                      <a:pt x="8" y="9"/>
                    </a:cubicBezTo>
                    <a:cubicBezTo>
                      <a:pt x="8" y="9"/>
                      <a:pt x="8" y="8"/>
                      <a:pt x="9" y="8"/>
                    </a:cubicBezTo>
                    <a:cubicBezTo>
                      <a:pt x="9" y="8"/>
                      <a:pt x="9" y="7"/>
                      <a:pt x="9" y="7"/>
                    </a:cubicBezTo>
                    <a:cubicBezTo>
                      <a:pt x="10" y="7"/>
                      <a:pt x="10" y="6"/>
                      <a:pt x="10" y="6"/>
                    </a:cubicBezTo>
                    <a:cubicBezTo>
                      <a:pt x="10" y="6"/>
                      <a:pt x="11" y="6"/>
                      <a:pt x="11" y="6"/>
                    </a:cubicBezTo>
                    <a:cubicBezTo>
                      <a:pt x="11" y="6"/>
                      <a:pt x="11" y="6"/>
                      <a:pt x="12" y="6"/>
                    </a:cubicBezTo>
                    <a:cubicBezTo>
                      <a:pt x="12" y="6"/>
                      <a:pt x="12" y="5"/>
                      <a:pt x="12" y="5"/>
                    </a:cubicBezTo>
                    <a:cubicBezTo>
                      <a:pt x="13" y="5"/>
                      <a:pt x="13" y="5"/>
                      <a:pt x="13" y="5"/>
                    </a:cubicBezTo>
                    <a:cubicBezTo>
                      <a:pt x="14" y="4"/>
                      <a:pt x="14" y="4"/>
                      <a:pt x="15" y="4"/>
                    </a:cubicBezTo>
                    <a:cubicBezTo>
                      <a:pt x="15" y="4"/>
                      <a:pt x="16" y="4"/>
                      <a:pt x="16" y="4"/>
                    </a:cubicBezTo>
                    <a:cubicBezTo>
                      <a:pt x="17" y="4"/>
                      <a:pt x="17" y="4"/>
                      <a:pt x="17" y="4"/>
                    </a:cubicBezTo>
                    <a:cubicBezTo>
                      <a:pt x="18" y="3"/>
                      <a:pt x="18" y="3"/>
                      <a:pt x="19" y="3"/>
                    </a:cubicBezTo>
                    <a:cubicBezTo>
                      <a:pt x="19" y="3"/>
                      <a:pt x="19" y="3"/>
                      <a:pt x="20" y="3"/>
                    </a:cubicBezTo>
                    <a:cubicBezTo>
                      <a:pt x="20" y="3"/>
                      <a:pt x="21" y="3"/>
                      <a:pt x="21" y="3"/>
                    </a:cubicBezTo>
                    <a:cubicBezTo>
                      <a:pt x="22" y="3"/>
                      <a:pt x="22" y="3"/>
                      <a:pt x="23" y="2"/>
                    </a:cubicBezTo>
                    <a:cubicBezTo>
                      <a:pt x="23" y="2"/>
                      <a:pt x="23" y="2"/>
                      <a:pt x="23" y="2"/>
                    </a:cubicBezTo>
                    <a:cubicBezTo>
                      <a:pt x="23" y="1"/>
                      <a:pt x="23" y="1"/>
                      <a:pt x="23" y="1"/>
                    </a:cubicBezTo>
                    <a:cubicBezTo>
                      <a:pt x="23" y="1"/>
                      <a:pt x="22" y="1"/>
                      <a:pt x="22" y="1"/>
                    </a:cubicBezTo>
                    <a:cubicBezTo>
                      <a:pt x="22" y="1"/>
                      <a:pt x="21" y="0"/>
                      <a:pt x="21" y="0"/>
                    </a:cubicBezTo>
                    <a:cubicBezTo>
                      <a:pt x="21" y="0"/>
                      <a:pt x="21" y="1"/>
                      <a:pt x="20" y="1"/>
                    </a:cubicBezTo>
                    <a:cubicBezTo>
                      <a:pt x="20" y="1"/>
                      <a:pt x="20" y="0"/>
                      <a:pt x="19" y="1"/>
                    </a:cubicBezTo>
                    <a:cubicBezTo>
                      <a:pt x="19" y="1"/>
                      <a:pt x="19" y="1"/>
                      <a:pt x="19" y="1"/>
                    </a:cubicBezTo>
                    <a:cubicBezTo>
                      <a:pt x="19" y="1"/>
                      <a:pt x="19" y="2"/>
                      <a:pt x="18" y="2"/>
                    </a:cubicBezTo>
                    <a:cubicBezTo>
                      <a:pt x="18" y="2"/>
                      <a:pt x="17" y="2"/>
                      <a:pt x="16" y="2"/>
                    </a:cubicBezTo>
                    <a:cubicBezTo>
                      <a:pt x="16" y="2"/>
                      <a:pt x="15" y="2"/>
                      <a:pt x="15" y="2"/>
                    </a:cubicBezTo>
                    <a:cubicBezTo>
                      <a:pt x="14" y="2"/>
                      <a:pt x="14" y="2"/>
                      <a:pt x="14" y="2"/>
                    </a:cubicBezTo>
                    <a:cubicBezTo>
                      <a:pt x="13" y="2"/>
                      <a:pt x="13" y="2"/>
                      <a:pt x="13" y="2"/>
                    </a:cubicBezTo>
                    <a:cubicBezTo>
                      <a:pt x="12" y="2"/>
                      <a:pt x="12" y="2"/>
                      <a:pt x="12" y="2"/>
                    </a:cubicBezTo>
                    <a:cubicBezTo>
                      <a:pt x="11" y="2"/>
                      <a:pt x="11" y="3"/>
                      <a:pt x="11" y="3"/>
                    </a:cubicBezTo>
                    <a:cubicBezTo>
                      <a:pt x="10" y="3"/>
                      <a:pt x="10" y="3"/>
                      <a:pt x="10" y="3"/>
                    </a:cubicBezTo>
                    <a:cubicBezTo>
                      <a:pt x="9" y="3"/>
                      <a:pt x="9" y="3"/>
                      <a:pt x="9" y="3"/>
                    </a:cubicBezTo>
                    <a:cubicBezTo>
                      <a:pt x="8" y="3"/>
                      <a:pt x="8" y="3"/>
                      <a:pt x="7" y="3"/>
                    </a:cubicBezTo>
                    <a:cubicBezTo>
                      <a:pt x="7" y="3"/>
                      <a:pt x="7" y="4"/>
                      <a:pt x="7" y="4"/>
                    </a:cubicBezTo>
                    <a:cubicBezTo>
                      <a:pt x="7" y="4"/>
                      <a:pt x="7" y="5"/>
                      <a:pt x="6" y="5"/>
                    </a:cubicBezTo>
                    <a:cubicBezTo>
                      <a:pt x="6" y="5"/>
                      <a:pt x="6" y="5"/>
                      <a:pt x="6" y="5"/>
                    </a:cubicBezTo>
                    <a:cubicBezTo>
                      <a:pt x="5" y="5"/>
                      <a:pt x="5" y="5"/>
                      <a:pt x="5" y="5"/>
                    </a:cubicBezTo>
                    <a:cubicBezTo>
                      <a:pt x="4" y="5"/>
                      <a:pt x="4" y="5"/>
                      <a:pt x="4" y="6"/>
                    </a:cubicBezTo>
                    <a:cubicBezTo>
                      <a:pt x="4" y="6"/>
                      <a:pt x="4" y="6"/>
                      <a:pt x="4" y="7"/>
                    </a:cubicBezTo>
                    <a:cubicBezTo>
                      <a:pt x="4" y="7"/>
                      <a:pt x="4" y="7"/>
                      <a:pt x="4" y="7"/>
                    </a:cubicBezTo>
                    <a:cubicBezTo>
                      <a:pt x="3" y="7"/>
                      <a:pt x="3" y="7"/>
                      <a:pt x="3" y="8"/>
                    </a:cubicBezTo>
                    <a:cubicBezTo>
                      <a:pt x="2" y="8"/>
                      <a:pt x="2" y="8"/>
                      <a:pt x="3" y="8"/>
                    </a:cubicBezTo>
                    <a:cubicBezTo>
                      <a:pt x="3" y="9"/>
                      <a:pt x="4" y="8"/>
                      <a:pt x="4" y="8"/>
                    </a:cubicBezTo>
                    <a:cubicBezTo>
                      <a:pt x="4" y="9"/>
                      <a:pt x="3" y="9"/>
                      <a:pt x="3" y="9"/>
                    </a:cubicBezTo>
                    <a:cubicBezTo>
                      <a:pt x="3" y="9"/>
                      <a:pt x="2" y="9"/>
                      <a:pt x="2" y="9"/>
                    </a:cubicBezTo>
                    <a:cubicBezTo>
                      <a:pt x="2" y="9"/>
                      <a:pt x="2" y="9"/>
                      <a:pt x="1" y="10"/>
                    </a:cubicBezTo>
                    <a:cubicBezTo>
                      <a:pt x="1" y="10"/>
                      <a:pt x="1" y="10"/>
                      <a:pt x="1" y="10"/>
                    </a:cubicBezTo>
                    <a:cubicBezTo>
                      <a:pt x="2" y="11"/>
                      <a:pt x="2" y="11"/>
                      <a:pt x="2" y="11"/>
                    </a:cubicBezTo>
                    <a:cubicBezTo>
                      <a:pt x="2" y="11"/>
                      <a:pt x="2" y="11"/>
                      <a:pt x="1" y="12"/>
                    </a:cubicBezTo>
                    <a:cubicBezTo>
                      <a:pt x="1" y="12"/>
                      <a:pt x="1" y="11"/>
                      <a:pt x="0" y="11"/>
                    </a:cubicBezTo>
                    <a:cubicBezTo>
                      <a:pt x="0" y="12"/>
                      <a:pt x="0" y="12"/>
                      <a:pt x="0" y="12"/>
                    </a:cubicBezTo>
                    <a:cubicBezTo>
                      <a:pt x="0" y="12"/>
                      <a:pt x="0" y="12"/>
                      <a:pt x="0" y="13"/>
                    </a:cubicBezTo>
                    <a:cubicBezTo>
                      <a:pt x="0" y="13"/>
                      <a:pt x="1" y="13"/>
                      <a:pt x="1" y="1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1" name="Google Shape;1031;p25"/>
              <p:cNvSpPr/>
              <p:nvPr/>
            </p:nvSpPr>
            <p:spPr>
              <a:xfrm>
                <a:off x="4711701" y="1573214"/>
                <a:ext cx="227013" cy="150813"/>
              </a:xfrm>
              <a:custGeom>
                <a:rect b="b" l="l" r="r" t="t"/>
                <a:pathLst>
                  <a:path extrusionOk="0" h="14" w="21">
                    <a:moveTo>
                      <a:pt x="1" y="7"/>
                    </a:moveTo>
                    <a:cubicBezTo>
                      <a:pt x="1" y="7"/>
                      <a:pt x="1" y="8"/>
                      <a:pt x="0" y="8"/>
                    </a:cubicBezTo>
                    <a:cubicBezTo>
                      <a:pt x="0" y="8"/>
                      <a:pt x="0" y="8"/>
                      <a:pt x="0" y="8"/>
                    </a:cubicBezTo>
                    <a:cubicBezTo>
                      <a:pt x="0" y="8"/>
                      <a:pt x="1" y="8"/>
                      <a:pt x="1" y="8"/>
                    </a:cubicBezTo>
                    <a:cubicBezTo>
                      <a:pt x="1" y="9"/>
                      <a:pt x="1" y="9"/>
                      <a:pt x="2" y="9"/>
                    </a:cubicBezTo>
                    <a:cubicBezTo>
                      <a:pt x="2" y="9"/>
                      <a:pt x="2" y="10"/>
                      <a:pt x="2" y="10"/>
                    </a:cubicBezTo>
                    <a:cubicBezTo>
                      <a:pt x="2" y="10"/>
                      <a:pt x="2" y="10"/>
                      <a:pt x="2" y="11"/>
                    </a:cubicBezTo>
                    <a:cubicBezTo>
                      <a:pt x="2" y="11"/>
                      <a:pt x="3" y="11"/>
                      <a:pt x="3" y="11"/>
                    </a:cubicBezTo>
                    <a:cubicBezTo>
                      <a:pt x="3" y="11"/>
                      <a:pt x="3" y="11"/>
                      <a:pt x="4" y="11"/>
                    </a:cubicBezTo>
                    <a:cubicBezTo>
                      <a:pt x="4" y="11"/>
                      <a:pt x="4" y="11"/>
                      <a:pt x="5" y="11"/>
                    </a:cubicBezTo>
                    <a:cubicBezTo>
                      <a:pt x="5" y="11"/>
                      <a:pt x="5" y="12"/>
                      <a:pt x="5" y="12"/>
                    </a:cubicBezTo>
                    <a:cubicBezTo>
                      <a:pt x="5" y="12"/>
                      <a:pt x="5" y="13"/>
                      <a:pt x="5" y="13"/>
                    </a:cubicBezTo>
                    <a:cubicBezTo>
                      <a:pt x="6" y="13"/>
                      <a:pt x="6" y="13"/>
                      <a:pt x="7" y="13"/>
                    </a:cubicBezTo>
                    <a:cubicBezTo>
                      <a:pt x="7" y="13"/>
                      <a:pt x="7" y="13"/>
                      <a:pt x="8" y="14"/>
                    </a:cubicBezTo>
                    <a:cubicBezTo>
                      <a:pt x="8" y="14"/>
                      <a:pt x="8" y="14"/>
                      <a:pt x="9" y="14"/>
                    </a:cubicBezTo>
                    <a:cubicBezTo>
                      <a:pt x="9" y="14"/>
                      <a:pt x="9" y="14"/>
                      <a:pt x="9" y="14"/>
                    </a:cubicBezTo>
                    <a:cubicBezTo>
                      <a:pt x="10" y="14"/>
                      <a:pt x="10" y="14"/>
                      <a:pt x="11" y="14"/>
                    </a:cubicBezTo>
                    <a:cubicBezTo>
                      <a:pt x="11" y="14"/>
                      <a:pt x="11" y="14"/>
                      <a:pt x="11" y="14"/>
                    </a:cubicBezTo>
                    <a:cubicBezTo>
                      <a:pt x="12" y="14"/>
                      <a:pt x="12" y="14"/>
                      <a:pt x="12" y="13"/>
                    </a:cubicBezTo>
                    <a:cubicBezTo>
                      <a:pt x="13" y="13"/>
                      <a:pt x="13" y="13"/>
                      <a:pt x="13" y="13"/>
                    </a:cubicBezTo>
                    <a:cubicBezTo>
                      <a:pt x="14" y="13"/>
                      <a:pt x="14" y="13"/>
                      <a:pt x="15" y="13"/>
                    </a:cubicBezTo>
                    <a:cubicBezTo>
                      <a:pt x="15" y="13"/>
                      <a:pt x="15" y="13"/>
                      <a:pt x="16" y="13"/>
                    </a:cubicBezTo>
                    <a:cubicBezTo>
                      <a:pt x="16" y="13"/>
                      <a:pt x="17" y="13"/>
                      <a:pt x="17" y="13"/>
                    </a:cubicBezTo>
                    <a:cubicBezTo>
                      <a:pt x="17" y="13"/>
                      <a:pt x="17" y="14"/>
                      <a:pt x="18" y="14"/>
                    </a:cubicBezTo>
                    <a:cubicBezTo>
                      <a:pt x="18" y="14"/>
                      <a:pt x="18" y="14"/>
                      <a:pt x="18" y="13"/>
                    </a:cubicBezTo>
                    <a:cubicBezTo>
                      <a:pt x="19" y="13"/>
                      <a:pt x="19" y="13"/>
                      <a:pt x="19" y="13"/>
                    </a:cubicBezTo>
                    <a:cubicBezTo>
                      <a:pt x="19" y="13"/>
                      <a:pt x="19" y="12"/>
                      <a:pt x="19" y="12"/>
                    </a:cubicBezTo>
                    <a:cubicBezTo>
                      <a:pt x="19" y="11"/>
                      <a:pt x="18" y="11"/>
                      <a:pt x="19" y="11"/>
                    </a:cubicBezTo>
                    <a:cubicBezTo>
                      <a:pt x="19" y="10"/>
                      <a:pt x="19" y="11"/>
                      <a:pt x="20" y="10"/>
                    </a:cubicBezTo>
                    <a:cubicBezTo>
                      <a:pt x="20" y="10"/>
                      <a:pt x="21" y="10"/>
                      <a:pt x="21" y="10"/>
                    </a:cubicBezTo>
                    <a:cubicBezTo>
                      <a:pt x="21" y="10"/>
                      <a:pt x="21" y="10"/>
                      <a:pt x="21" y="9"/>
                    </a:cubicBezTo>
                    <a:cubicBezTo>
                      <a:pt x="20" y="9"/>
                      <a:pt x="20" y="9"/>
                      <a:pt x="20" y="9"/>
                    </a:cubicBezTo>
                    <a:cubicBezTo>
                      <a:pt x="20" y="9"/>
                      <a:pt x="20" y="9"/>
                      <a:pt x="20" y="8"/>
                    </a:cubicBezTo>
                    <a:cubicBezTo>
                      <a:pt x="19" y="8"/>
                      <a:pt x="19" y="9"/>
                      <a:pt x="19" y="9"/>
                    </a:cubicBezTo>
                    <a:cubicBezTo>
                      <a:pt x="18" y="9"/>
                      <a:pt x="18" y="9"/>
                      <a:pt x="18" y="9"/>
                    </a:cubicBezTo>
                    <a:cubicBezTo>
                      <a:pt x="18" y="9"/>
                      <a:pt x="17" y="9"/>
                      <a:pt x="17" y="9"/>
                    </a:cubicBezTo>
                    <a:cubicBezTo>
                      <a:pt x="17" y="9"/>
                      <a:pt x="17" y="8"/>
                      <a:pt x="17" y="8"/>
                    </a:cubicBezTo>
                    <a:cubicBezTo>
                      <a:pt x="17" y="7"/>
                      <a:pt x="17" y="7"/>
                      <a:pt x="17" y="7"/>
                    </a:cubicBezTo>
                    <a:cubicBezTo>
                      <a:pt x="17" y="6"/>
                      <a:pt x="17" y="6"/>
                      <a:pt x="16" y="5"/>
                    </a:cubicBezTo>
                    <a:cubicBezTo>
                      <a:pt x="16" y="4"/>
                      <a:pt x="15" y="4"/>
                      <a:pt x="15" y="4"/>
                    </a:cubicBezTo>
                    <a:cubicBezTo>
                      <a:pt x="15" y="3"/>
                      <a:pt x="14" y="3"/>
                      <a:pt x="14" y="3"/>
                    </a:cubicBezTo>
                    <a:cubicBezTo>
                      <a:pt x="14" y="2"/>
                      <a:pt x="14" y="2"/>
                      <a:pt x="14" y="2"/>
                    </a:cubicBezTo>
                    <a:cubicBezTo>
                      <a:pt x="13" y="1"/>
                      <a:pt x="13" y="1"/>
                      <a:pt x="12" y="0"/>
                    </a:cubicBezTo>
                    <a:cubicBezTo>
                      <a:pt x="13" y="1"/>
                      <a:pt x="13" y="1"/>
                      <a:pt x="13" y="1"/>
                    </a:cubicBezTo>
                    <a:cubicBezTo>
                      <a:pt x="12" y="1"/>
                      <a:pt x="12" y="1"/>
                      <a:pt x="12" y="1"/>
                    </a:cubicBezTo>
                    <a:cubicBezTo>
                      <a:pt x="12" y="1"/>
                      <a:pt x="12" y="1"/>
                      <a:pt x="12" y="1"/>
                    </a:cubicBezTo>
                    <a:cubicBezTo>
                      <a:pt x="11" y="2"/>
                      <a:pt x="11" y="2"/>
                      <a:pt x="11" y="2"/>
                    </a:cubicBezTo>
                    <a:cubicBezTo>
                      <a:pt x="11" y="2"/>
                      <a:pt x="10" y="1"/>
                      <a:pt x="10" y="1"/>
                    </a:cubicBezTo>
                    <a:cubicBezTo>
                      <a:pt x="10" y="1"/>
                      <a:pt x="10" y="2"/>
                      <a:pt x="9" y="2"/>
                    </a:cubicBezTo>
                    <a:cubicBezTo>
                      <a:pt x="9" y="2"/>
                      <a:pt x="9" y="2"/>
                      <a:pt x="8" y="2"/>
                    </a:cubicBezTo>
                    <a:cubicBezTo>
                      <a:pt x="8" y="2"/>
                      <a:pt x="7" y="2"/>
                      <a:pt x="7" y="2"/>
                    </a:cubicBezTo>
                    <a:cubicBezTo>
                      <a:pt x="7" y="2"/>
                      <a:pt x="7" y="2"/>
                      <a:pt x="6" y="2"/>
                    </a:cubicBezTo>
                    <a:cubicBezTo>
                      <a:pt x="6" y="2"/>
                      <a:pt x="6" y="2"/>
                      <a:pt x="6" y="1"/>
                    </a:cubicBezTo>
                    <a:cubicBezTo>
                      <a:pt x="5" y="1"/>
                      <a:pt x="5" y="1"/>
                      <a:pt x="5" y="1"/>
                    </a:cubicBezTo>
                    <a:cubicBezTo>
                      <a:pt x="4" y="2"/>
                      <a:pt x="4" y="2"/>
                      <a:pt x="4" y="2"/>
                    </a:cubicBezTo>
                    <a:cubicBezTo>
                      <a:pt x="4" y="2"/>
                      <a:pt x="4" y="2"/>
                      <a:pt x="4" y="2"/>
                    </a:cubicBezTo>
                    <a:cubicBezTo>
                      <a:pt x="3" y="2"/>
                      <a:pt x="3" y="2"/>
                      <a:pt x="3" y="2"/>
                    </a:cubicBezTo>
                    <a:cubicBezTo>
                      <a:pt x="3" y="2"/>
                      <a:pt x="3" y="2"/>
                      <a:pt x="3" y="3"/>
                    </a:cubicBezTo>
                    <a:cubicBezTo>
                      <a:pt x="2" y="3"/>
                      <a:pt x="2" y="4"/>
                      <a:pt x="2" y="4"/>
                    </a:cubicBezTo>
                    <a:cubicBezTo>
                      <a:pt x="2" y="4"/>
                      <a:pt x="2" y="4"/>
                      <a:pt x="1" y="4"/>
                    </a:cubicBezTo>
                    <a:cubicBezTo>
                      <a:pt x="1" y="5"/>
                      <a:pt x="1" y="5"/>
                      <a:pt x="1" y="6"/>
                    </a:cubicBezTo>
                    <a:cubicBezTo>
                      <a:pt x="1" y="6"/>
                      <a:pt x="2" y="6"/>
                      <a:pt x="1"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2" name="Google Shape;1032;p25"/>
              <p:cNvSpPr/>
              <p:nvPr/>
            </p:nvSpPr>
            <p:spPr>
              <a:xfrm>
                <a:off x="4938714" y="167005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3" name="Google Shape;1033;p25"/>
              <p:cNvSpPr/>
              <p:nvPr/>
            </p:nvSpPr>
            <p:spPr>
              <a:xfrm>
                <a:off x="4452939" y="1562101"/>
                <a:ext cx="173038" cy="76200"/>
              </a:xfrm>
              <a:custGeom>
                <a:rect b="b" l="l" r="r" t="t"/>
                <a:pathLst>
                  <a:path extrusionOk="0" h="7" w="16">
                    <a:moveTo>
                      <a:pt x="1" y="6"/>
                    </a:moveTo>
                    <a:cubicBezTo>
                      <a:pt x="2" y="6"/>
                      <a:pt x="2" y="5"/>
                      <a:pt x="3" y="5"/>
                    </a:cubicBezTo>
                    <a:cubicBezTo>
                      <a:pt x="3" y="5"/>
                      <a:pt x="4" y="6"/>
                      <a:pt x="4" y="6"/>
                    </a:cubicBezTo>
                    <a:cubicBezTo>
                      <a:pt x="5" y="6"/>
                      <a:pt x="5" y="6"/>
                      <a:pt x="5" y="6"/>
                    </a:cubicBezTo>
                    <a:cubicBezTo>
                      <a:pt x="6" y="6"/>
                      <a:pt x="6" y="6"/>
                      <a:pt x="7" y="6"/>
                    </a:cubicBezTo>
                    <a:cubicBezTo>
                      <a:pt x="7" y="6"/>
                      <a:pt x="7" y="7"/>
                      <a:pt x="7" y="7"/>
                    </a:cubicBezTo>
                    <a:cubicBezTo>
                      <a:pt x="8" y="7"/>
                      <a:pt x="8" y="7"/>
                      <a:pt x="8" y="7"/>
                    </a:cubicBezTo>
                    <a:cubicBezTo>
                      <a:pt x="8" y="7"/>
                      <a:pt x="8" y="7"/>
                      <a:pt x="9" y="7"/>
                    </a:cubicBezTo>
                    <a:cubicBezTo>
                      <a:pt x="9" y="7"/>
                      <a:pt x="9" y="7"/>
                      <a:pt x="9" y="7"/>
                    </a:cubicBezTo>
                    <a:cubicBezTo>
                      <a:pt x="10" y="7"/>
                      <a:pt x="10" y="7"/>
                      <a:pt x="10" y="7"/>
                    </a:cubicBezTo>
                    <a:cubicBezTo>
                      <a:pt x="10" y="7"/>
                      <a:pt x="11" y="7"/>
                      <a:pt x="11" y="7"/>
                    </a:cubicBezTo>
                    <a:cubicBezTo>
                      <a:pt x="11" y="7"/>
                      <a:pt x="11" y="6"/>
                      <a:pt x="12" y="6"/>
                    </a:cubicBezTo>
                    <a:cubicBezTo>
                      <a:pt x="12" y="6"/>
                      <a:pt x="12" y="6"/>
                      <a:pt x="12" y="6"/>
                    </a:cubicBezTo>
                    <a:cubicBezTo>
                      <a:pt x="13" y="6"/>
                      <a:pt x="13" y="7"/>
                      <a:pt x="13" y="7"/>
                    </a:cubicBezTo>
                    <a:cubicBezTo>
                      <a:pt x="13" y="7"/>
                      <a:pt x="13" y="6"/>
                      <a:pt x="13" y="6"/>
                    </a:cubicBezTo>
                    <a:cubicBezTo>
                      <a:pt x="14" y="6"/>
                      <a:pt x="14" y="6"/>
                      <a:pt x="14" y="6"/>
                    </a:cubicBezTo>
                    <a:cubicBezTo>
                      <a:pt x="14" y="5"/>
                      <a:pt x="14" y="5"/>
                      <a:pt x="14" y="5"/>
                    </a:cubicBezTo>
                    <a:cubicBezTo>
                      <a:pt x="14" y="5"/>
                      <a:pt x="14" y="5"/>
                      <a:pt x="14" y="5"/>
                    </a:cubicBezTo>
                    <a:cubicBezTo>
                      <a:pt x="14" y="4"/>
                      <a:pt x="15" y="4"/>
                      <a:pt x="15" y="3"/>
                    </a:cubicBezTo>
                    <a:cubicBezTo>
                      <a:pt x="15" y="3"/>
                      <a:pt x="15" y="3"/>
                      <a:pt x="15" y="3"/>
                    </a:cubicBezTo>
                    <a:cubicBezTo>
                      <a:pt x="15" y="2"/>
                      <a:pt x="15" y="2"/>
                      <a:pt x="15" y="2"/>
                    </a:cubicBezTo>
                    <a:cubicBezTo>
                      <a:pt x="15" y="2"/>
                      <a:pt x="15" y="2"/>
                      <a:pt x="15" y="1"/>
                    </a:cubicBezTo>
                    <a:cubicBezTo>
                      <a:pt x="15" y="1"/>
                      <a:pt x="15" y="1"/>
                      <a:pt x="15" y="1"/>
                    </a:cubicBezTo>
                    <a:cubicBezTo>
                      <a:pt x="15" y="0"/>
                      <a:pt x="15" y="0"/>
                      <a:pt x="16" y="0"/>
                    </a:cubicBezTo>
                    <a:cubicBezTo>
                      <a:pt x="15" y="0"/>
                      <a:pt x="15" y="0"/>
                      <a:pt x="15" y="0"/>
                    </a:cubicBezTo>
                    <a:cubicBezTo>
                      <a:pt x="15" y="0"/>
                      <a:pt x="14" y="0"/>
                      <a:pt x="14" y="0"/>
                    </a:cubicBezTo>
                    <a:cubicBezTo>
                      <a:pt x="14" y="0"/>
                      <a:pt x="13" y="0"/>
                      <a:pt x="13" y="0"/>
                    </a:cubicBezTo>
                    <a:cubicBezTo>
                      <a:pt x="13" y="0"/>
                      <a:pt x="12" y="0"/>
                      <a:pt x="12" y="0"/>
                    </a:cubicBezTo>
                    <a:cubicBezTo>
                      <a:pt x="11" y="0"/>
                      <a:pt x="11" y="0"/>
                      <a:pt x="10" y="0"/>
                    </a:cubicBezTo>
                    <a:cubicBezTo>
                      <a:pt x="10" y="0"/>
                      <a:pt x="10" y="0"/>
                      <a:pt x="9" y="0"/>
                    </a:cubicBezTo>
                    <a:cubicBezTo>
                      <a:pt x="9" y="0"/>
                      <a:pt x="8" y="0"/>
                      <a:pt x="8" y="0"/>
                    </a:cubicBezTo>
                    <a:cubicBezTo>
                      <a:pt x="7" y="1"/>
                      <a:pt x="8" y="1"/>
                      <a:pt x="7" y="2"/>
                    </a:cubicBezTo>
                    <a:cubicBezTo>
                      <a:pt x="7" y="2"/>
                      <a:pt x="6" y="1"/>
                      <a:pt x="6" y="2"/>
                    </a:cubicBezTo>
                    <a:cubicBezTo>
                      <a:pt x="6" y="2"/>
                      <a:pt x="6" y="2"/>
                      <a:pt x="6" y="3"/>
                    </a:cubicBezTo>
                    <a:cubicBezTo>
                      <a:pt x="6" y="3"/>
                      <a:pt x="6" y="3"/>
                      <a:pt x="6" y="4"/>
                    </a:cubicBezTo>
                    <a:cubicBezTo>
                      <a:pt x="6" y="4"/>
                      <a:pt x="5" y="4"/>
                      <a:pt x="5" y="4"/>
                    </a:cubicBezTo>
                    <a:cubicBezTo>
                      <a:pt x="4" y="4"/>
                      <a:pt x="4" y="3"/>
                      <a:pt x="4" y="3"/>
                    </a:cubicBezTo>
                    <a:cubicBezTo>
                      <a:pt x="3" y="3"/>
                      <a:pt x="3" y="4"/>
                      <a:pt x="3" y="4"/>
                    </a:cubicBezTo>
                    <a:cubicBezTo>
                      <a:pt x="2" y="4"/>
                      <a:pt x="2" y="4"/>
                      <a:pt x="2" y="4"/>
                    </a:cubicBezTo>
                    <a:cubicBezTo>
                      <a:pt x="1" y="5"/>
                      <a:pt x="1" y="5"/>
                      <a:pt x="0" y="5"/>
                    </a:cubicBezTo>
                    <a:cubicBezTo>
                      <a:pt x="0" y="5"/>
                      <a:pt x="0" y="5"/>
                      <a:pt x="0" y="5"/>
                    </a:cubicBezTo>
                    <a:cubicBezTo>
                      <a:pt x="1" y="5"/>
                      <a:pt x="1" y="6"/>
                      <a:pt x="1"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4" name="Google Shape;1034;p25"/>
              <p:cNvSpPr/>
              <p:nvPr/>
            </p:nvSpPr>
            <p:spPr>
              <a:xfrm>
                <a:off x="4549776" y="1368426"/>
                <a:ext cx="11113" cy="9525"/>
              </a:xfrm>
              <a:custGeom>
                <a:rect b="b" l="l" r="r" t="t"/>
                <a:pathLst>
                  <a:path extrusionOk="0" h="1" w="1">
                    <a:moveTo>
                      <a:pt x="1" y="1"/>
                    </a:moveTo>
                    <a:cubicBezTo>
                      <a:pt x="1" y="1"/>
                      <a:pt x="1" y="1"/>
                      <a:pt x="1" y="0"/>
                    </a:cubicBezTo>
                    <a:cubicBezTo>
                      <a:pt x="1" y="0"/>
                      <a:pt x="0" y="0"/>
                      <a:pt x="0" y="0"/>
                    </a:cubicBezTo>
                    <a:cubicBezTo>
                      <a:pt x="0" y="0"/>
                      <a:pt x="0" y="1"/>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5" name="Google Shape;1035;p25"/>
              <p:cNvSpPr/>
              <p:nvPr/>
            </p:nvSpPr>
            <p:spPr>
              <a:xfrm>
                <a:off x="4421189" y="1746251"/>
                <a:ext cx="20638" cy="42863"/>
              </a:xfrm>
              <a:custGeom>
                <a:rect b="b" l="l" r="r" t="t"/>
                <a:pathLst>
                  <a:path extrusionOk="0" h="4" w="2">
                    <a:moveTo>
                      <a:pt x="1" y="3"/>
                    </a:moveTo>
                    <a:cubicBezTo>
                      <a:pt x="1" y="3"/>
                      <a:pt x="0" y="4"/>
                      <a:pt x="1" y="4"/>
                    </a:cubicBezTo>
                    <a:cubicBezTo>
                      <a:pt x="1" y="4"/>
                      <a:pt x="1" y="4"/>
                      <a:pt x="1" y="4"/>
                    </a:cubicBezTo>
                    <a:cubicBezTo>
                      <a:pt x="1" y="4"/>
                      <a:pt x="2" y="4"/>
                      <a:pt x="2" y="4"/>
                    </a:cubicBezTo>
                    <a:cubicBezTo>
                      <a:pt x="2" y="3"/>
                      <a:pt x="2" y="3"/>
                      <a:pt x="2" y="3"/>
                    </a:cubicBezTo>
                    <a:cubicBezTo>
                      <a:pt x="2" y="2"/>
                      <a:pt x="2" y="2"/>
                      <a:pt x="2" y="1"/>
                    </a:cubicBezTo>
                    <a:cubicBezTo>
                      <a:pt x="2" y="1"/>
                      <a:pt x="2" y="1"/>
                      <a:pt x="2" y="1"/>
                    </a:cubicBezTo>
                    <a:cubicBezTo>
                      <a:pt x="2" y="0"/>
                      <a:pt x="2" y="0"/>
                      <a:pt x="2" y="0"/>
                    </a:cubicBezTo>
                    <a:cubicBezTo>
                      <a:pt x="1" y="0"/>
                      <a:pt x="1" y="0"/>
                      <a:pt x="1" y="1"/>
                    </a:cubicBezTo>
                    <a:cubicBezTo>
                      <a:pt x="1" y="1"/>
                      <a:pt x="1" y="1"/>
                      <a:pt x="0" y="1"/>
                    </a:cubicBezTo>
                    <a:cubicBezTo>
                      <a:pt x="0" y="1"/>
                      <a:pt x="0" y="1"/>
                      <a:pt x="0" y="2"/>
                    </a:cubicBezTo>
                    <a:cubicBezTo>
                      <a:pt x="0" y="2"/>
                      <a:pt x="0" y="2"/>
                      <a:pt x="0" y="3"/>
                    </a:cubicBezTo>
                    <a:cubicBezTo>
                      <a:pt x="0" y="3"/>
                      <a:pt x="0"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6" name="Google Shape;1036;p25"/>
              <p:cNvSpPr/>
              <p:nvPr/>
            </p:nvSpPr>
            <p:spPr>
              <a:xfrm>
                <a:off x="4657726" y="1368426"/>
                <a:ext cx="65088" cy="53975"/>
              </a:xfrm>
              <a:custGeom>
                <a:rect b="b" l="l" r="r" t="t"/>
                <a:pathLst>
                  <a:path extrusionOk="0" h="5" w="6">
                    <a:moveTo>
                      <a:pt x="2" y="3"/>
                    </a:moveTo>
                    <a:cubicBezTo>
                      <a:pt x="2" y="3"/>
                      <a:pt x="3" y="3"/>
                      <a:pt x="3" y="3"/>
                    </a:cubicBezTo>
                    <a:cubicBezTo>
                      <a:pt x="3" y="3"/>
                      <a:pt x="3" y="3"/>
                      <a:pt x="3" y="3"/>
                    </a:cubicBezTo>
                    <a:cubicBezTo>
                      <a:pt x="4" y="4"/>
                      <a:pt x="4" y="4"/>
                      <a:pt x="4" y="4"/>
                    </a:cubicBezTo>
                    <a:cubicBezTo>
                      <a:pt x="4" y="5"/>
                      <a:pt x="5" y="4"/>
                      <a:pt x="6" y="4"/>
                    </a:cubicBezTo>
                    <a:cubicBezTo>
                      <a:pt x="6" y="4"/>
                      <a:pt x="6" y="4"/>
                      <a:pt x="6" y="4"/>
                    </a:cubicBezTo>
                    <a:cubicBezTo>
                      <a:pt x="5" y="4"/>
                      <a:pt x="5" y="4"/>
                      <a:pt x="5" y="3"/>
                    </a:cubicBezTo>
                    <a:cubicBezTo>
                      <a:pt x="5" y="3"/>
                      <a:pt x="5" y="3"/>
                      <a:pt x="5" y="2"/>
                    </a:cubicBezTo>
                    <a:cubicBezTo>
                      <a:pt x="5" y="2"/>
                      <a:pt x="5" y="1"/>
                      <a:pt x="5" y="1"/>
                    </a:cubicBezTo>
                    <a:cubicBezTo>
                      <a:pt x="5" y="1"/>
                      <a:pt x="4" y="1"/>
                      <a:pt x="4" y="1"/>
                    </a:cubicBezTo>
                    <a:cubicBezTo>
                      <a:pt x="3" y="1"/>
                      <a:pt x="3" y="1"/>
                      <a:pt x="3" y="0"/>
                    </a:cubicBezTo>
                    <a:cubicBezTo>
                      <a:pt x="3" y="0"/>
                      <a:pt x="3" y="0"/>
                      <a:pt x="3" y="0"/>
                    </a:cubicBezTo>
                    <a:cubicBezTo>
                      <a:pt x="2" y="1"/>
                      <a:pt x="2" y="1"/>
                      <a:pt x="2" y="1"/>
                    </a:cubicBezTo>
                    <a:cubicBezTo>
                      <a:pt x="1" y="1"/>
                      <a:pt x="1" y="1"/>
                      <a:pt x="1" y="1"/>
                    </a:cubicBezTo>
                    <a:cubicBezTo>
                      <a:pt x="0" y="2"/>
                      <a:pt x="1" y="2"/>
                      <a:pt x="0" y="2"/>
                    </a:cubicBezTo>
                    <a:cubicBezTo>
                      <a:pt x="0" y="3"/>
                      <a:pt x="0" y="3"/>
                      <a:pt x="0" y="3"/>
                    </a:cubicBezTo>
                    <a:cubicBezTo>
                      <a:pt x="1" y="3"/>
                      <a:pt x="1" y="3"/>
                      <a:pt x="1" y="3"/>
                    </a:cubicBezTo>
                    <a:cubicBezTo>
                      <a:pt x="1" y="3"/>
                      <a:pt x="2" y="3"/>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7" name="Google Shape;1037;p25"/>
              <p:cNvSpPr/>
              <p:nvPr/>
            </p:nvSpPr>
            <p:spPr>
              <a:xfrm>
                <a:off x="4700589" y="1778001"/>
                <a:ext cx="173038" cy="130175"/>
              </a:xfrm>
              <a:custGeom>
                <a:rect b="b" l="l" r="r" t="t"/>
                <a:pathLst>
                  <a:path extrusionOk="0" h="12" w="16">
                    <a:moveTo>
                      <a:pt x="10" y="12"/>
                    </a:moveTo>
                    <a:cubicBezTo>
                      <a:pt x="10" y="12"/>
                      <a:pt x="11" y="12"/>
                      <a:pt x="11" y="12"/>
                    </a:cubicBezTo>
                    <a:cubicBezTo>
                      <a:pt x="11" y="12"/>
                      <a:pt x="11" y="12"/>
                      <a:pt x="11" y="11"/>
                    </a:cubicBezTo>
                    <a:cubicBezTo>
                      <a:pt x="11" y="11"/>
                      <a:pt x="11" y="11"/>
                      <a:pt x="11" y="11"/>
                    </a:cubicBezTo>
                    <a:cubicBezTo>
                      <a:pt x="11" y="10"/>
                      <a:pt x="11" y="10"/>
                      <a:pt x="10" y="10"/>
                    </a:cubicBezTo>
                    <a:cubicBezTo>
                      <a:pt x="10" y="10"/>
                      <a:pt x="10" y="10"/>
                      <a:pt x="9" y="10"/>
                    </a:cubicBezTo>
                    <a:cubicBezTo>
                      <a:pt x="11" y="10"/>
                      <a:pt x="11" y="10"/>
                      <a:pt x="11" y="10"/>
                    </a:cubicBezTo>
                    <a:cubicBezTo>
                      <a:pt x="11" y="10"/>
                      <a:pt x="11" y="10"/>
                      <a:pt x="11" y="10"/>
                    </a:cubicBezTo>
                    <a:cubicBezTo>
                      <a:pt x="11" y="9"/>
                      <a:pt x="11" y="9"/>
                      <a:pt x="11" y="9"/>
                    </a:cubicBezTo>
                    <a:cubicBezTo>
                      <a:pt x="11" y="9"/>
                      <a:pt x="10" y="9"/>
                      <a:pt x="10" y="8"/>
                    </a:cubicBezTo>
                    <a:cubicBezTo>
                      <a:pt x="10" y="8"/>
                      <a:pt x="10" y="8"/>
                      <a:pt x="9" y="8"/>
                    </a:cubicBezTo>
                    <a:cubicBezTo>
                      <a:pt x="9" y="8"/>
                      <a:pt x="9" y="8"/>
                      <a:pt x="9" y="8"/>
                    </a:cubicBezTo>
                    <a:cubicBezTo>
                      <a:pt x="8" y="8"/>
                      <a:pt x="8" y="8"/>
                      <a:pt x="8" y="8"/>
                    </a:cubicBezTo>
                    <a:cubicBezTo>
                      <a:pt x="8" y="7"/>
                      <a:pt x="8" y="7"/>
                      <a:pt x="8" y="7"/>
                    </a:cubicBezTo>
                    <a:cubicBezTo>
                      <a:pt x="8" y="7"/>
                      <a:pt x="8" y="6"/>
                      <a:pt x="8" y="6"/>
                    </a:cubicBezTo>
                    <a:cubicBezTo>
                      <a:pt x="7" y="6"/>
                      <a:pt x="7" y="6"/>
                      <a:pt x="7" y="6"/>
                    </a:cubicBezTo>
                    <a:cubicBezTo>
                      <a:pt x="7" y="5"/>
                      <a:pt x="7" y="5"/>
                      <a:pt x="7" y="5"/>
                    </a:cubicBezTo>
                    <a:cubicBezTo>
                      <a:pt x="7" y="4"/>
                      <a:pt x="7" y="4"/>
                      <a:pt x="7" y="4"/>
                    </a:cubicBezTo>
                    <a:cubicBezTo>
                      <a:pt x="8" y="3"/>
                      <a:pt x="8" y="4"/>
                      <a:pt x="8" y="4"/>
                    </a:cubicBezTo>
                    <a:cubicBezTo>
                      <a:pt x="8" y="5"/>
                      <a:pt x="8" y="5"/>
                      <a:pt x="9" y="5"/>
                    </a:cubicBezTo>
                    <a:cubicBezTo>
                      <a:pt x="9" y="5"/>
                      <a:pt x="9" y="5"/>
                      <a:pt x="9" y="5"/>
                    </a:cubicBezTo>
                    <a:cubicBezTo>
                      <a:pt x="9" y="5"/>
                      <a:pt x="9" y="5"/>
                      <a:pt x="9" y="5"/>
                    </a:cubicBezTo>
                    <a:cubicBezTo>
                      <a:pt x="10" y="5"/>
                      <a:pt x="10" y="5"/>
                      <a:pt x="10" y="4"/>
                    </a:cubicBezTo>
                    <a:cubicBezTo>
                      <a:pt x="10" y="4"/>
                      <a:pt x="10" y="4"/>
                      <a:pt x="10" y="4"/>
                    </a:cubicBezTo>
                    <a:cubicBezTo>
                      <a:pt x="10" y="3"/>
                      <a:pt x="10" y="3"/>
                      <a:pt x="10" y="3"/>
                    </a:cubicBezTo>
                    <a:cubicBezTo>
                      <a:pt x="11" y="3"/>
                      <a:pt x="11" y="3"/>
                      <a:pt x="11" y="3"/>
                    </a:cubicBezTo>
                    <a:cubicBezTo>
                      <a:pt x="12" y="3"/>
                      <a:pt x="12" y="3"/>
                      <a:pt x="12" y="3"/>
                    </a:cubicBezTo>
                    <a:cubicBezTo>
                      <a:pt x="13" y="3"/>
                      <a:pt x="13" y="3"/>
                      <a:pt x="13" y="3"/>
                    </a:cubicBezTo>
                    <a:cubicBezTo>
                      <a:pt x="14" y="3"/>
                      <a:pt x="14" y="3"/>
                      <a:pt x="14" y="3"/>
                    </a:cubicBezTo>
                    <a:cubicBezTo>
                      <a:pt x="14" y="3"/>
                      <a:pt x="14" y="4"/>
                      <a:pt x="15" y="4"/>
                    </a:cubicBezTo>
                    <a:cubicBezTo>
                      <a:pt x="15" y="4"/>
                      <a:pt x="15" y="4"/>
                      <a:pt x="15" y="4"/>
                    </a:cubicBezTo>
                    <a:cubicBezTo>
                      <a:pt x="15" y="3"/>
                      <a:pt x="15" y="3"/>
                      <a:pt x="15" y="2"/>
                    </a:cubicBezTo>
                    <a:cubicBezTo>
                      <a:pt x="15" y="2"/>
                      <a:pt x="16" y="2"/>
                      <a:pt x="16" y="1"/>
                    </a:cubicBezTo>
                    <a:cubicBezTo>
                      <a:pt x="16" y="1"/>
                      <a:pt x="15" y="1"/>
                      <a:pt x="15" y="1"/>
                    </a:cubicBezTo>
                    <a:cubicBezTo>
                      <a:pt x="15" y="0"/>
                      <a:pt x="15" y="0"/>
                      <a:pt x="15" y="0"/>
                    </a:cubicBezTo>
                    <a:cubicBezTo>
                      <a:pt x="15" y="0"/>
                      <a:pt x="15" y="0"/>
                      <a:pt x="15" y="0"/>
                    </a:cubicBezTo>
                    <a:cubicBezTo>
                      <a:pt x="15" y="0"/>
                      <a:pt x="15" y="0"/>
                      <a:pt x="14" y="0"/>
                    </a:cubicBezTo>
                    <a:cubicBezTo>
                      <a:pt x="14" y="0"/>
                      <a:pt x="15" y="1"/>
                      <a:pt x="14" y="1"/>
                    </a:cubicBezTo>
                    <a:cubicBezTo>
                      <a:pt x="14" y="1"/>
                      <a:pt x="14" y="1"/>
                      <a:pt x="14" y="2"/>
                    </a:cubicBezTo>
                    <a:cubicBezTo>
                      <a:pt x="14" y="2"/>
                      <a:pt x="13" y="2"/>
                      <a:pt x="13" y="2"/>
                    </a:cubicBezTo>
                    <a:cubicBezTo>
                      <a:pt x="13" y="2"/>
                      <a:pt x="12" y="2"/>
                      <a:pt x="12" y="1"/>
                    </a:cubicBezTo>
                    <a:cubicBezTo>
                      <a:pt x="11" y="1"/>
                      <a:pt x="11" y="1"/>
                      <a:pt x="11" y="1"/>
                    </a:cubicBezTo>
                    <a:cubicBezTo>
                      <a:pt x="11" y="1"/>
                      <a:pt x="10" y="1"/>
                      <a:pt x="10" y="1"/>
                    </a:cubicBezTo>
                    <a:cubicBezTo>
                      <a:pt x="9" y="1"/>
                      <a:pt x="9" y="1"/>
                      <a:pt x="9" y="1"/>
                    </a:cubicBezTo>
                    <a:cubicBezTo>
                      <a:pt x="8" y="1"/>
                      <a:pt x="8" y="2"/>
                      <a:pt x="7" y="2"/>
                    </a:cubicBezTo>
                    <a:cubicBezTo>
                      <a:pt x="7" y="2"/>
                      <a:pt x="7" y="2"/>
                      <a:pt x="7" y="2"/>
                    </a:cubicBezTo>
                    <a:cubicBezTo>
                      <a:pt x="7" y="2"/>
                      <a:pt x="7" y="2"/>
                      <a:pt x="7" y="2"/>
                    </a:cubicBezTo>
                    <a:cubicBezTo>
                      <a:pt x="6" y="2"/>
                      <a:pt x="6" y="2"/>
                      <a:pt x="6" y="2"/>
                    </a:cubicBezTo>
                    <a:cubicBezTo>
                      <a:pt x="5" y="3"/>
                      <a:pt x="5" y="2"/>
                      <a:pt x="4" y="3"/>
                    </a:cubicBezTo>
                    <a:cubicBezTo>
                      <a:pt x="4" y="3"/>
                      <a:pt x="4" y="3"/>
                      <a:pt x="3" y="3"/>
                    </a:cubicBezTo>
                    <a:cubicBezTo>
                      <a:pt x="3" y="3"/>
                      <a:pt x="3" y="3"/>
                      <a:pt x="3" y="4"/>
                    </a:cubicBezTo>
                    <a:cubicBezTo>
                      <a:pt x="3" y="4"/>
                      <a:pt x="3" y="4"/>
                      <a:pt x="2" y="5"/>
                    </a:cubicBezTo>
                    <a:cubicBezTo>
                      <a:pt x="2" y="5"/>
                      <a:pt x="2" y="5"/>
                      <a:pt x="1" y="6"/>
                    </a:cubicBezTo>
                    <a:cubicBezTo>
                      <a:pt x="0" y="7"/>
                      <a:pt x="0" y="7"/>
                      <a:pt x="0" y="7"/>
                    </a:cubicBezTo>
                    <a:cubicBezTo>
                      <a:pt x="0" y="7"/>
                      <a:pt x="0" y="7"/>
                      <a:pt x="0" y="7"/>
                    </a:cubicBezTo>
                    <a:cubicBezTo>
                      <a:pt x="1" y="7"/>
                      <a:pt x="1" y="7"/>
                      <a:pt x="1" y="7"/>
                    </a:cubicBezTo>
                    <a:cubicBezTo>
                      <a:pt x="1" y="7"/>
                      <a:pt x="2" y="8"/>
                      <a:pt x="2" y="8"/>
                    </a:cubicBezTo>
                    <a:cubicBezTo>
                      <a:pt x="2" y="8"/>
                      <a:pt x="2" y="8"/>
                      <a:pt x="2" y="8"/>
                    </a:cubicBezTo>
                    <a:cubicBezTo>
                      <a:pt x="2" y="9"/>
                      <a:pt x="2" y="9"/>
                      <a:pt x="3" y="9"/>
                    </a:cubicBezTo>
                    <a:cubicBezTo>
                      <a:pt x="3" y="10"/>
                      <a:pt x="3" y="10"/>
                      <a:pt x="4" y="10"/>
                    </a:cubicBezTo>
                    <a:cubicBezTo>
                      <a:pt x="4" y="10"/>
                      <a:pt x="4" y="10"/>
                      <a:pt x="4" y="10"/>
                    </a:cubicBezTo>
                    <a:cubicBezTo>
                      <a:pt x="5" y="10"/>
                      <a:pt x="5" y="10"/>
                      <a:pt x="5" y="10"/>
                    </a:cubicBezTo>
                    <a:cubicBezTo>
                      <a:pt x="6" y="10"/>
                      <a:pt x="6" y="10"/>
                      <a:pt x="6" y="10"/>
                    </a:cubicBezTo>
                    <a:cubicBezTo>
                      <a:pt x="7" y="10"/>
                      <a:pt x="7" y="10"/>
                      <a:pt x="7" y="10"/>
                    </a:cubicBezTo>
                    <a:cubicBezTo>
                      <a:pt x="8" y="10"/>
                      <a:pt x="8" y="10"/>
                      <a:pt x="8" y="11"/>
                    </a:cubicBezTo>
                    <a:cubicBezTo>
                      <a:pt x="8" y="11"/>
                      <a:pt x="8" y="11"/>
                      <a:pt x="8" y="11"/>
                    </a:cubicBezTo>
                    <a:cubicBezTo>
                      <a:pt x="9" y="12"/>
                      <a:pt x="9" y="12"/>
                      <a:pt x="9" y="12"/>
                    </a:cubicBezTo>
                    <a:cubicBezTo>
                      <a:pt x="9" y="12"/>
                      <a:pt x="9" y="11"/>
                      <a:pt x="9" y="11"/>
                    </a:cubicBezTo>
                    <a:cubicBezTo>
                      <a:pt x="10" y="11"/>
                      <a:pt x="10" y="12"/>
                      <a:pt x="10"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8" name="Google Shape;1038;p25"/>
              <p:cNvSpPr/>
              <p:nvPr/>
            </p:nvSpPr>
            <p:spPr>
              <a:xfrm>
                <a:off x="4097339" y="1497014"/>
                <a:ext cx="301625" cy="271463"/>
              </a:xfrm>
              <a:custGeom>
                <a:rect b="b" l="l" r="r" t="t"/>
                <a:pathLst>
                  <a:path extrusionOk="0" h="25" w="28">
                    <a:moveTo>
                      <a:pt x="11" y="23"/>
                    </a:moveTo>
                    <a:cubicBezTo>
                      <a:pt x="11" y="23"/>
                      <a:pt x="12" y="23"/>
                      <a:pt x="12" y="23"/>
                    </a:cubicBezTo>
                    <a:cubicBezTo>
                      <a:pt x="12" y="23"/>
                      <a:pt x="13" y="23"/>
                      <a:pt x="13" y="23"/>
                    </a:cubicBezTo>
                    <a:cubicBezTo>
                      <a:pt x="13" y="24"/>
                      <a:pt x="13" y="24"/>
                      <a:pt x="14" y="24"/>
                    </a:cubicBezTo>
                    <a:cubicBezTo>
                      <a:pt x="14" y="24"/>
                      <a:pt x="14" y="24"/>
                      <a:pt x="15" y="24"/>
                    </a:cubicBezTo>
                    <a:cubicBezTo>
                      <a:pt x="15" y="25"/>
                      <a:pt x="15" y="24"/>
                      <a:pt x="16" y="25"/>
                    </a:cubicBezTo>
                    <a:cubicBezTo>
                      <a:pt x="16" y="25"/>
                      <a:pt x="16" y="25"/>
                      <a:pt x="16" y="25"/>
                    </a:cubicBezTo>
                    <a:cubicBezTo>
                      <a:pt x="17" y="25"/>
                      <a:pt x="17" y="25"/>
                      <a:pt x="17" y="24"/>
                    </a:cubicBezTo>
                    <a:cubicBezTo>
                      <a:pt x="18" y="24"/>
                      <a:pt x="18" y="24"/>
                      <a:pt x="18" y="24"/>
                    </a:cubicBezTo>
                    <a:cubicBezTo>
                      <a:pt x="18" y="24"/>
                      <a:pt x="17" y="24"/>
                      <a:pt x="17" y="24"/>
                    </a:cubicBezTo>
                    <a:cubicBezTo>
                      <a:pt x="17" y="23"/>
                      <a:pt x="17" y="23"/>
                      <a:pt x="18" y="22"/>
                    </a:cubicBezTo>
                    <a:cubicBezTo>
                      <a:pt x="18" y="22"/>
                      <a:pt x="18" y="22"/>
                      <a:pt x="19" y="22"/>
                    </a:cubicBezTo>
                    <a:cubicBezTo>
                      <a:pt x="19" y="22"/>
                      <a:pt x="20" y="22"/>
                      <a:pt x="20" y="22"/>
                    </a:cubicBezTo>
                    <a:cubicBezTo>
                      <a:pt x="21" y="22"/>
                      <a:pt x="21" y="22"/>
                      <a:pt x="22" y="22"/>
                    </a:cubicBezTo>
                    <a:cubicBezTo>
                      <a:pt x="22" y="22"/>
                      <a:pt x="22" y="22"/>
                      <a:pt x="22" y="22"/>
                    </a:cubicBezTo>
                    <a:cubicBezTo>
                      <a:pt x="23" y="23"/>
                      <a:pt x="23" y="23"/>
                      <a:pt x="23" y="23"/>
                    </a:cubicBezTo>
                    <a:cubicBezTo>
                      <a:pt x="24" y="23"/>
                      <a:pt x="24" y="23"/>
                      <a:pt x="24" y="23"/>
                    </a:cubicBezTo>
                    <a:cubicBezTo>
                      <a:pt x="25" y="23"/>
                      <a:pt x="25" y="23"/>
                      <a:pt x="25" y="22"/>
                    </a:cubicBezTo>
                    <a:cubicBezTo>
                      <a:pt x="26" y="22"/>
                      <a:pt x="26" y="22"/>
                      <a:pt x="26" y="22"/>
                    </a:cubicBezTo>
                    <a:cubicBezTo>
                      <a:pt x="27" y="21"/>
                      <a:pt x="27" y="21"/>
                      <a:pt x="28" y="21"/>
                    </a:cubicBezTo>
                    <a:cubicBezTo>
                      <a:pt x="28" y="21"/>
                      <a:pt x="28" y="21"/>
                      <a:pt x="28" y="21"/>
                    </a:cubicBezTo>
                    <a:cubicBezTo>
                      <a:pt x="28" y="20"/>
                      <a:pt x="28" y="20"/>
                      <a:pt x="28" y="19"/>
                    </a:cubicBezTo>
                    <a:cubicBezTo>
                      <a:pt x="27" y="19"/>
                      <a:pt x="27" y="20"/>
                      <a:pt x="26" y="19"/>
                    </a:cubicBezTo>
                    <a:cubicBezTo>
                      <a:pt x="26" y="19"/>
                      <a:pt x="26" y="19"/>
                      <a:pt x="26" y="19"/>
                    </a:cubicBezTo>
                    <a:cubicBezTo>
                      <a:pt x="26" y="18"/>
                      <a:pt x="26" y="18"/>
                      <a:pt x="27" y="18"/>
                    </a:cubicBezTo>
                    <a:cubicBezTo>
                      <a:pt x="27" y="17"/>
                      <a:pt x="27" y="18"/>
                      <a:pt x="27" y="17"/>
                    </a:cubicBezTo>
                    <a:cubicBezTo>
                      <a:pt x="27" y="17"/>
                      <a:pt x="27" y="17"/>
                      <a:pt x="27" y="16"/>
                    </a:cubicBezTo>
                    <a:cubicBezTo>
                      <a:pt x="27" y="16"/>
                      <a:pt x="27" y="16"/>
                      <a:pt x="27" y="16"/>
                    </a:cubicBezTo>
                    <a:cubicBezTo>
                      <a:pt x="27" y="15"/>
                      <a:pt x="27" y="15"/>
                      <a:pt x="27" y="15"/>
                    </a:cubicBezTo>
                    <a:cubicBezTo>
                      <a:pt x="27" y="15"/>
                      <a:pt x="27" y="15"/>
                      <a:pt x="27" y="15"/>
                    </a:cubicBezTo>
                    <a:cubicBezTo>
                      <a:pt x="27" y="15"/>
                      <a:pt x="27" y="14"/>
                      <a:pt x="27" y="14"/>
                    </a:cubicBezTo>
                    <a:cubicBezTo>
                      <a:pt x="27" y="13"/>
                      <a:pt x="26" y="13"/>
                      <a:pt x="26" y="13"/>
                    </a:cubicBezTo>
                    <a:cubicBezTo>
                      <a:pt x="26" y="13"/>
                      <a:pt x="26" y="13"/>
                      <a:pt x="26" y="12"/>
                    </a:cubicBezTo>
                    <a:cubicBezTo>
                      <a:pt x="25" y="12"/>
                      <a:pt x="25" y="12"/>
                      <a:pt x="26" y="11"/>
                    </a:cubicBezTo>
                    <a:cubicBezTo>
                      <a:pt x="26" y="11"/>
                      <a:pt x="26" y="10"/>
                      <a:pt x="26" y="10"/>
                    </a:cubicBezTo>
                    <a:cubicBezTo>
                      <a:pt x="26" y="10"/>
                      <a:pt x="27" y="10"/>
                      <a:pt x="27" y="9"/>
                    </a:cubicBezTo>
                    <a:cubicBezTo>
                      <a:pt x="27" y="9"/>
                      <a:pt x="27" y="9"/>
                      <a:pt x="27" y="8"/>
                    </a:cubicBezTo>
                    <a:cubicBezTo>
                      <a:pt x="27" y="8"/>
                      <a:pt x="27" y="7"/>
                      <a:pt x="27" y="6"/>
                    </a:cubicBezTo>
                    <a:cubicBezTo>
                      <a:pt x="28" y="6"/>
                      <a:pt x="28" y="5"/>
                      <a:pt x="28" y="5"/>
                    </a:cubicBezTo>
                    <a:cubicBezTo>
                      <a:pt x="28" y="4"/>
                      <a:pt x="27" y="4"/>
                      <a:pt x="27" y="4"/>
                    </a:cubicBezTo>
                    <a:cubicBezTo>
                      <a:pt x="27" y="3"/>
                      <a:pt x="26" y="3"/>
                      <a:pt x="26" y="3"/>
                    </a:cubicBezTo>
                    <a:cubicBezTo>
                      <a:pt x="25" y="3"/>
                      <a:pt x="25" y="3"/>
                      <a:pt x="24" y="3"/>
                    </a:cubicBezTo>
                    <a:cubicBezTo>
                      <a:pt x="24" y="3"/>
                      <a:pt x="24" y="3"/>
                      <a:pt x="24" y="2"/>
                    </a:cubicBezTo>
                    <a:cubicBezTo>
                      <a:pt x="24" y="2"/>
                      <a:pt x="24" y="2"/>
                      <a:pt x="24" y="2"/>
                    </a:cubicBezTo>
                    <a:cubicBezTo>
                      <a:pt x="24" y="2"/>
                      <a:pt x="24" y="2"/>
                      <a:pt x="24" y="2"/>
                    </a:cubicBezTo>
                    <a:cubicBezTo>
                      <a:pt x="23" y="2"/>
                      <a:pt x="23" y="2"/>
                      <a:pt x="22" y="2"/>
                    </a:cubicBezTo>
                    <a:cubicBezTo>
                      <a:pt x="21" y="2"/>
                      <a:pt x="21" y="2"/>
                      <a:pt x="20" y="2"/>
                    </a:cubicBezTo>
                    <a:cubicBezTo>
                      <a:pt x="19" y="2"/>
                      <a:pt x="19" y="2"/>
                      <a:pt x="18" y="2"/>
                    </a:cubicBezTo>
                    <a:cubicBezTo>
                      <a:pt x="18" y="1"/>
                      <a:pt x="18" y="1"/>
                      <a:pt x="17" y="1"/>
                    </a:cubicBezTo>
                    <a:cubicBezTo>
                      <a:pt x="17" y="1"/>
                      <a:pt x="16" y="1"/>
                      <a:pt x="16" y="1"/>
                    </a:cubicBezTo>
                    <a:cubicBezTo>
                      <a:pt x="16" y="1"/>
                      <a:pt x="16" y="0"/>
                      <a:pt x="16" y="0"/>
                    </a:cubicBezTo>
                    <a:cubicBezTo>
                      <a:pt x="16" y="0"/>
                      <a:pt x="16" y="0"/>
                      <a:pt x="16" y="0"/>
                    </a:cubicBezTo>
                    <a:cubicBezTo>
                      <a:pt x="15" y="0"/>
                      <a:pt x="15" y="0"/>
                      <a:pt x="15" y="0"/>
                    </a:cubicBezTo>
                    <a:cubicBezTo>
                      <a:pt x="14" y="0"/>
                      <a:pt x="14" y="0"/>
                      <a:pt x="14" y="0"/>
                    </a:cubicBezTo>
                    <a:cubicBezTo>
                      <a:pt x="14" y="1"/>
                      <a:pt x="14" y="1"/>
                      <a:pt x="14" y="1"/>
                    </a:cubicBezTo>
                    <a:cubicBezTo>
                      <a:pt x="14" y="2"/>
                      <a:pt x="14" y="2"/>
                      <a:pt x="14" y="2"/>
                    </a:cubicBezTo>
                    <a:cubicBezTo>
                      <a:pt x="13" y="3"/>
                      <a:pt x="13" y="3"/>
                      <a:pt x="13" y="3"/>
                    </a:cubicBezTo>
                    <a:cubicBezTo>
                      <a:pt x="13" y="3"/>
                      <a:pt x="13" y="3"/>
                      <a:pt x="12" y="3"/>
                    </a:cubicBezTo>
                    <a:cubicBezTo>
                      <a:pt x="12" y="3"/>
                      <a:pt x="11" y="3"/>
                      <a:pt x="11" y="4"/>
                    </a:cubicBezTo>
                    <a:cubicBezTo>
                      <a:pt x="11" y="4"/>
                      <a:pt x="12" y="4"/>
                      <a:pt x="12" y="4"/>
                    </a:cubicBezTo>
                    <a:cubicBezTo>
                      <a:pt x="12" y="5"/>
                      <a:pt x="12" y="5"/>
                      <a:pt x="11" y="5"/>
                    </a:cubicBezTo>
                    <a:cubicBezTo>
                      <a:pt x="11" y="5"/>
                      <a:pt x="11" y="5"/>
                      <a:pt x="11" y="5"/>
                    </a:cubicBezTo>
                    <a:cubicBezTo>
                      <a:pt x="10" y="5"/>
                      <a:pt x="10" y="5"/>
                      <a:pt x="10" y="5"/>
                    </a:cubicBezTo>
                    <a:cubicBezTo>
                      <a:pt x="9" y="5"/>
                      <a:pt x="9" y="5"/>
                      <a:pt x="9" y="5"/>
                    </a:cubicBezTo>
                    <a:cubicBezTo>
                      <a:pt x="9" y="5"/>
                      <a:pt x="8" y="5"/>
                      <a:pt x="8" y="5"/>
                    </a:cubicBezTo>
                    <a:cubicBezTo>
                      <a:pt x="8" y="4"/>
                      <a:pt x="8" y="4"/>
                      <a:pt x="8" y="4"/>
                    </a:cubicBezTo>
                    <a:cubicBezTo>
                      <a:pt x="7" y="4"/>
                      <a:pt x="7" y="4"/>
                      <a:pt x="7" y="4"/>
                    </a:cubicBezTo>
                    <a:cubicBezTo>
                      <a:pt x="7" y="3"/>
                      <a:pt x="7" y="3"/>
                      <a:pt x="6" y="4"/>
                    </a:cubicBezTo>
                    <a:cubicBezTo>
                      <a:pt x="6" y="4"/>
                      <a:pt x="6" y="4"/>
                      <a:pt x="6" y="4"/>
                    </a:cubicBezTo>
                    <a:cubicBezTo>
                      <a:pt x="6" y="5"/>
                      <a:pt x="6" y="5"/>
                      <a:pt x="6" y="5"/>
                    </a:cubicBezTo>
                    <a:cubicBezTo>
                      <a:pt x="6" y="5"/>
                      <a:pt x="7" y="5"/>
                      <a:pt x="7" y="6"/>
                    </a:cubicBezTo>
                    <a:cubicBezTo>
                      <a:pt x="7" y="6"/>
                      <a:pt x="7" y="6"/>
                      <a:pt x="7" y="7"/>
                    </a:cubicBezTo>
                    <a:cubicBezTo>
                      <a:pt x="6" y="7"/>
                      <a:pt x="6" y="7"/>
                      <a:pt x="6" y="7"/>
                    </a:cubicBezTo>
                    <a:cubicBezTo>
                      <a:pt x="6" y="7"/>
                      <a:pt x="6" y="7"/>
                      <a:pt x="5" y="7"/>
                    </a:cubicBezTo>
                    <a:cubicBezTo>
                      <a:pt x="5" y="7"/>
                      <a:pt x="5" y="7"/>
                      <a:pt x="4" y="7"/>
                    </a:cubicBezTo>
                    <a:cubicBezTo>
                      <a:pt x="4" y="7"/>
                      <a:pt x="4" y="6"/>
                      <a:pt x="4" y="6"/>
                    </a:cubicBezTo>
                    <a:cubicBezTo>
                      <a:pt x="4" y="6"/>
                      <a:pt x="3" y="6"/>
                      <a:pt x="3" y="6"/>
                    </a:cubicBezTo>
                    <a:cubicBezTo>
                      <a:pt x="3" y="6"/>
                      <a:pt x="2" y="7"/>
                      <a:pt x="2" y="7"/>
                    </a:cubicBezTo>
                    <a:cubicBezTo>
                      <a:pt x="1" y="7"/>
                      <a:pt x="1" y="7"/>
                      <a:pt x="0" y="7"/>
                    </a:cubicBezTo>
                    <a:cubicBezTo>
                      <a:pt x="0" y="7"/>
                      <a:pt x="0" y="7"/>
                      <a:pt x="0" y="7"/>
                    </a:cubicBezTo>
                    <a:cubicBezTo>
                      <a:pt x="0" y="7"/>
                      <a:pt x="0" y="7"/>
                      <a:pt x="0" y="8"/>
                    </a:cubicBezTo>
                    <a:cubicBezTo>
                      <a:pt x="0" y="8"/>
                      <a:pt x="0" y="8"/>
                      <a:pt x="0" y="8"/>
                    </a:cubicBezTo>
                    <a:cubicBezTo>
                      <a:pt x="0" y="8"/>
                      <a:pt x="0" y="8"/>
                      <a:pt x="0" y="8"/>
                    </a:cubicBezTo>
                    <a:cubicBezTo>
                      <a:pt x="0" y="9"/>
                      <a:pt x="0" y="9"/>
                      <a:pt x="1" y="9"/>
                    </a:cubicBezTo>
                    <a:cubicBezTo>
                      <a:pt x="1" y="9"/>
                      <a:pt x="1" y="9"/>
                      <a:pt x="1" y="9"/>
                    </a:cubicBezTo>
                    <a:cubicBezTo>
                      <a:pt x="2" y="9"/>
                      <a:pt x="2" y="9"/>
                      <a:pt x="2" y="9"/>
                    </a:cubicBezTo>
                    <a:cubicBezTo>
                      <a:pt x="3" y="9"/>
                      <a:pt x="3" y="9"/>
                      <a:pt x="3" y="9"/>
                    </a:cubicBezTo>
                    <a:cubicBezTo>
                      <a:pt x="3" y="10"/>
                      <a:pt x="4" y="10"/>
                      <a:pt x="4" y="10"/>
                    </a:cubicBezTo>
                    <a:cubicBezTo>
                      <a:pt x="4" y="10"/>
                      <a:pt x="4" y="11"/>
                      <a:pt x="5" y="11"/>
                    </a:cubicBezTo>
                    <a:cubicBezTo>
                      <a:pt x="5" y="11"/>
                      <a:pt x="5" y="11"/>
                      <a:pt x="5" y="11"/>
                    </a:cubicBezTo>
                    <a:cubicBezTo>
                      <a:pt x="6" y="11"/>
                      <a:pt x="5" y="11"/>
                      <a:pt x="5" y="12"/>
                    </a:cubicBezTo>
                    <a:cubicBezTo>
                      <a:pt x="5" y="12"/>
                      <a:pt x="6" y="12"/>
                      <a:pt x="6" y="12"/>
                    </a:cubicBezTo>
                    <a:cubicBezTo>
                      <a:pt x="6" y="12"/>
                      <a:pt x="6" y="12"/>
                      <a:pt x="6" y="13"/>
                    </a:cubicBezTo>
                    <a:cubicBezTo>
                      <a:pt x="6" y="13"/>
                      <a:pt x="6" y="13"/>
                      <a:pt x="7" y="13"/>
                    </a:cubicBezTo>
                    <a:cubicBezTo>
                      <a:pt x="7" y="13"/>
                      <a:pt x="7" y="13"/>
                      <a:pt x="7" y="13"/>
                    </a:cubicBezTo>
                    <a:cubicBezTo>
                      <a:pt x="8" y="14"/>
                      <a:pt x="7" y="14"/>
                      <a:pt x="8" y="15"/>
                    </a:cubicBezTo>
                    <a:cubicBezTo>
                      <a:pt x="8" y="15"/>
                      <a:pt x="8" y="15"/>
                      <a:pt x="8" y="16"/>
                    </a:cubicBezTo>
                    <a:cubicBezTo>
                      <a:pt x="8" y="16"/>
                      <a:pt x="8" y="17"/>
                      <a:pt x="8" y="17"/>
                    </a:cubicBezTo>
                    <a:cubicBezTo>
                      <a:pt x="8" y="18"/>
                      <a:pt x="7" y="18"/>
                      <a:pt x="7" y="19"/>
                    </a:cubicBezTo>
                    <a:cubicBezTo>
                      <a:pt x="7" y="19"/>
                      <a:pt x="7" y="19"/>
                      <a:pt x="7" y="20"/>
                    </a:cubicBezTo>
                    <a:cubicBezTo>
                      <a:pt x="7" y="20"/>
                      <a:pt x="7" y="21"/>
                      <a:pt x="6" y="21"/>
                    </a:cubicBezTo>
                    <a:cubicBezTo>
                      <a:pt x="7" y="21"/>
                      <a:pt x="7" y="21"/>
                      <a:pt x="7" y="21"/>
                    </a:cubicBezTo>
                    <a:cubicBezTo>
                      <a:pt x="7" y="22"/>
                      <a:pt x="7" y="22"/>
                      <a:pt x="7" y="22"/>
                    </a:cubicBezTo>
                    <a:cubicBezTo>
                      <a:pt x="7" y="22"/>
                      <a:pt x="7" y="22"/>
                      <a:pt x="8" y="22"/>
                    </a:cubicBezTo>
                    <a:cubicBezTo>
                      <a:pt x="8" y="22"/>
                      <a:pt x="8" y="22"/>
                      <a:pt x="9" y="23"/>
                    </a:cubicBezTo>
                    <a:cubicBezTo>
                      <a:pt x="9" y="23"/>
                      <a:pt x="9" y="23"/>
                      <a:pt x="9" y="23"/>
                    </a:cubicBezTo>
                    <a:cubicBezTo>
                      <a:pt x="10" y="23"/>
                      <a:pt x="10" y="23"/>
                      <a:pt x="10" y="23"/>
                    </a:cubicBezTo>
                    <a:cubicBezTo>
                      <a:pt x="11" y="23"/>
                      <a:pt x="11" y="23"/>
                      <a:pt x="11" y="2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39" name="Google Shape;1039;p25"/>
              <p:cNvSpPr/>
              <p:nvPr/>
            </p:nvSpPr>
            <p:spPr>
              <a:xfrm>
                <a:off x="4745039" y="1897064"/>
                <a:ext cx="53975" cy="53975"/>
              </a:xfrm>
              <a:custGeom>
                <a:rect b="b" l="l" r="r" t="t"/>
                <a:pathLst>
                  <a:path extrusionOk="0" h="5" w="5">
                    <a:moveTo>
                      <a:pt x="5" y="2"/>
                    </a:moveTo>
                    <a:cubicBezTo>
                      <a:pt x="5" y="2"/>
                      <a:pt x="5" y="1"/>
                      <a:pt x="5" y="1"/>
                    </a:cubicBezTo>
                    <a:cubicBezTo>
                      <a:pt x="4" y="1"/>
                      <a:pt x="4" y="0"/>
                      <a:pt x="4" y="0"/>
                    </a:cubicBezTo>
                    <a:cubicBezTo>
                      <a:pt x="4" y="0"/>
                      <a:pt x="3" y="0"/>
                      <a:pt x="3" y="0"/>
                    </a:cubicBezTo>
                    <a:cubicBezTo>
                      <a:pt x="3" y="0"/>
                      <a:pt x="2" y="0"/>
                      <a:pt x="2" y="0"/>
                    </a:cubicBezTo>
                    <a:cubicBezTo>
                      <a:pt x="1" y="0"/>
                      <a:pt x="1" y="0"/>
                      <a:pt x="1" y="0"/>
                    </a:cubicBezTo>
                    <a:cubicBezTo>
                      <a:pt x="1" y="0"/>
                      <a:pt x="0" y="0"/>
                      <a:pt x="0" y="0"/>
                    </a:cubicBezTo>
                    <a:cubicBezTo>
                      <a:pt x="0" y="0"/>
                      <a:pt x="0" y="1"/>
                      <a:pt x="0" y="1"/>
                    </a:cubicBezTo>
                    <a:cubicBezTo>
                      <a:pt x="0" y="1"/>
                      <a:pt x="0" y="1"/>
                      <a:pt x="0" y="1"/>
                    </a:cubicBezTo>
                    <a:cubicBezTo>
                      <a:pt x="1" y="2"/>
                      <a:pt x="1" y="2"/>
                      <a:pt x="1" y="2"/>
                    </a:cubicBezTo>
                    <a:cubicBezTo>
                      <a:pt x="1" y="2"/>
                      <a:pt x="1" y="3"/>
                      <a:pt x="1" y="3"/>
                    </a:cubicBezTo>
                    <a:cubicBezTo>
                      <a:pt x="1" y="3"/>
                      <a:pt x="1" y="4"/>
                      <a:pt x="2" y="4"/>
                    </a:cubicBezTo>
                    <a:cubicBezTo>
                      <a:pt x="2" y="4"/>
                      <a:pt x="2" y="3"/>
                      <a:pt x="3" y="3"/>
                    </a:cubicBezTo>
                    <a:cubicBezTo>
                      <a:pt x="3" y="4"/>
                      <a:pt x="3" y="4"/>
                      <a:pt x="3" y="4"/>
                    </a:cubicBezTo>
                    <a:cubicBezTo>
                      <a:pt x="3" y="4"/>
                      <a:pt x="3" y="5"/>
                      <a:pt x="3" y="5"/>
                    </a:cubicBezTo>
                    <a:cubicBezTo>
                      <a:pt x="4" y="5"/>
                      <a:pt x="3" y="4"/>
                      <a:pt x="3" y="4"/>
                    </a:cubicBezTo>
                    <a:cubicBezTo>
                      <a:pt x="4" y="4"/>
                      <a:pt x="4" y="4"/>
                      <a:pt x="4" y="4"/>
                    </a:cubicBezTo>
                    <a:cubicBezTo>
                      <a:pt x="4" y="4"/>
                      <a:pt x="4" y="5"/>
                      <a:pt x="5" y="5"/>
                    </a:cubicBezTo>
                    <a:cubicBezTo>
                      <a:pt x="5" y="5"/>
                      <a:pt x="5" y="4"/>
                      <a:pt x="5" y="4"/>
                    </a:cubicBezTo>
                    <a:cubicBezTo>
                      <a:pt x="5" y="3"/>
                      <a:pt x="5" y="3"/>
                      <a:pt x="5" y="3"/>
                    </a:cubicBezTo>
                    <a:cubicBezTo>
                      <a:pt x="4" y="2"/>
                      <a:pt x="4" y="2"/>
                      <a:pt x="4" y="2"/>
                    </a:cubicBezTo>
                    <a:cubicBezTo>
                      <a:pt x="4" y="2"/>
                      <a:pt x="5" y="2"/>
                      <a:pt x="5"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0" name="Google Shape;1040;p25"/>
              <p:cNvSpPr/>
              <p:nvPr/>
            </p:nvSpPr>
            <p:spPr>
              <a:xfrm>
                <a:off x="4830764" y="1897064"/>
                <a:ext cx="11113" cy="11113"/>
              </a:xfrm>
              <a:custGeom>
                <a:rect b="b" l="l" r="r" t="t"/>
                <a:pathLst>
                  <a:path extrusionOk="0" h="1" w="1">
                    <a:moveTo>
                      <a:pt x="1" y="1"/>
                    </a:moveTo>
                    <a:cubicBezTo>
                      <a:pt x="1" y="1"/>
                      <a:pt x="1" y="1"/>
                      <a:pt x="1" y="0"/>
                    </a:cubicBezTo>
                    <a:cubicBezTo>
                      <a:pt x="1" y="0"/>
                      <a:pt x="1" y="0"/>
                      <a:pt x="0" y="0"/>
                    </a:cubicBezTo>
                    <a:cubicBezTo>
                      <a:pt x="0" y="0"/>
                      <a:pt x="0" y="0"/>
                      <a:pt x="0" y="0"/>
                    </a:cubicBezTo>
                    <a:cubicBezTo>
                      <a:pt x="0" y="0"/>
                      <a:pt x="0" y="0"/>
                      <a:pt x="0" y="0"/>
                    </a:cubicBezTo>
                    <a:cubicBezTo>
                      <a:pt x="0" y="1"/>
                      <a:pt x="0" y="0"/>
                      <a:pt x="0"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1" name="Google Shape;1041;p25"/>
              <p:cNvSpPr/>
              <p:nvPr/>
            </p:nvSpPr>
            <p:spPr>
              <a:xfrm>
                <a:off x="4819651" y="1930401"/>
                <a:ext cx="22225" cy="11113"/>
              </a:xfrm>
              <a:custGeom>
                <a:rect b="b" l="l" r="r" t="t"/>
                <a:pathLst>
                  <a:path extrusionOk="0" h="1" w="2">
                    <a:moveTo>
                      <a:pt x="1" y="0"/>
                    </a:moveTo>
                    <a:cubicBezTo>
                      <a:pt x="1" y="0"/>
                      <a:pt x="0" y="0"/>
                      <a:pt x="1" y="1"/>
                    </a:cubicBezTo>
                    <a:cubicBezTo>
                      <a:pt x="1" y="1"/>
                      <a:pt x="1" y="1"/>
                      <a:pt x="1" y="1"/>
                    </a:cubicBezTo>
                    <a:cubicBezTo>
                      <a:pt x="2" y="1"/>
                      <a:pt x="2" y="0"/>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2" name="Google Shape;1042;p25"/>
              <p:cNvSpPr/>
              <p:nvPr/>
            </p:nvSpPr>
            <p:spPr>
              <a:xfrm>
                <a:off x="4852989" y="1941514"/>
                <a:ext cx="9525" cy="9525"/>
              </a:xfrm>
              <a:custGeom>
                <a:rect b="b" l="l" r="r" t="t"/>
                <a:pathLst>
                  <a:path extrusionOk="0" h="1" w="1">
                    <a:moveTo>
                      <a:pt x="0" y="0"/>
                    </a:moveTo>
                    <a:cubicBezTo>
                      <a:pt x="0" y="1"/>
                      <a:pt x="0" y="1"/>
                      <a:pt x="0" y="1"/>
                    </a:cubicBezTo>
                    <a:cubicBezTo>
                      <a:pt x="1" y="1"/>
                      <a:pt x="1" y="1"/>
                      <a:pt x="1" y="1"/>
                    </a:cubicBezTo>
                    <a:cubicBezTo>
                      <a:pt x="1" y="1"/>
                      <a:pt x="1" y="1"/>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3" name="Google Shape;1043;p25"/>
              <p:cNvSpPr/>
              <p:nvPr/>
            </p:nvSpPr>
            <p:spPr>
              <a:xfrm>
                <a:off x="4808539" y="1962151"/>
                <a:ext cx="65088" cy="42863"/>
              </a:xfrm>
              <a:custGeom>
                <a:rect b="b" l="l" r="r" t="t"/>
                <a:pathLst>
                  <a:path extrusionOk="0" h="4" w="6">
                    <a:moveTo>
                      <a:pt x="1" y="2"/>
                    </a:moveTo>
                    <a:cubicBezTo>
                      <a:pt x="1" y="2"/>
                      <a:pt x="2" y="2"/>
                      <a:pt x="2" y="2"/>
                    </a:cubicBezTo>
                    <a:cubicBezTo>
                      <a:pt x="2" y="2"/>
                      <a:pt x="3" y="2"/>
                      <a:pt x="3" y="3"/>
                    </a:cubicBezTo>
                    <a:cubicBezTo>
                      <a:pt x="3" y="3"/>
                      <a:pt x="3" y="3"/>
                      <a:pt x="4" y="3"/>
                    </a:cubicBezTo>
                    <a:cubicBezTo>
                      <a:pt x="4" y="3"/>
                      <a:pt x="4" y="3"/>
                      <a:pt x="5" y="3"/>
                    </a:cubicBezTo>
                    <a:cubicBezTo>
                      <a:pt x="5" y="3"/>
                      <a:pt x="6" y="4"/>
                      <a:pt x="6" y="3"/>
                    </a:cubicBezTo>
                    <a:cubicBezTo>
                      <a:pt x="6" y="3"/>
                      <a:pt x="6" y="3"/>
                      <a:pt x="6" y="3"/>
                    </a:cubicBezTo>
                    <a:cubicBezTo>
                      <a:pt x="6" y="2"/>
                      <a:pt x="6" y="2"/>
                      <a:pt x="6" y="2"/>
                    </a:cubicBezTo>
                    <a:cubicBezTo>
                      <a:pt x="6" y="2"/>
                      <a:pt x="5" y="2"/>
                      <a:pt x="5" y="1"/>
                    </a:cubicBezTo>
                    <a:cubicBezTo>
                      <a:pt x="5" y="1"/>
                      <a:pt x="4" y="1"/>
                      <a:pt x="4" y="1"/>
                    </a:cubicBezTo>
                    <a:cubicBezTo>
                      <a:pt x="4" y="1"/>
                      <a:pt x="3" y="1"/>
                      <a:pt x="3" y="1"/>
                    </a:cubicBezTo>
                    <a:cubicBezTo>
                      <a:pt x="3" y="1"/>
                      <a:pt x="3" y="2"/>
                      <a:pt x="3" y="2"/>
                    </a:cubicBezTo>
                    <a:cubicBezTo>
                      <a:pt x="2" y="2"/>
                      <a:pt x="2" y="1"/>
                      <a:pt x="2" y="1"/>
                    </a:cubicBezTo>
                    <a:cubicBezTo>
                      <a:pt x="1" y="1"/>
                      <a:pt x="1" y="1"/>
                      <a:pt x="1" y="1"/>
                    </a:cubicBezTo>
                    <a:cubicBezTo>
                      <a:pt x="1" y="1"/>
                      <a:pt x="0" y="0"/>
                      <a:pt x="0" y="1"/>
                    </a:cubicBezTo>
                    <a:cubicBezTo>
                      <a:pt x="0" y="1"/>
                      <a:pt x="0" y="1"/>
                      <a:pt x="0" y="1"/>
                    </a:cubicBezTo>
                    <a:cubicBezTo>
                      <a:pt x="0" y="1"/>
                      <a:pt x="0" y="2"/>
                      <a:pt x="0" y="2"/>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4" name="Google Shape;1044;p25"/>
              <p:cNvSpPr/>
              <p:nvPr/>
            </p:nvSpPr>
            <p:spPr>
              <a:xfrm>
                <a:off x="5122864" y="1919289"/>
                <a:ext cx="171450" cy="161925"/>
              </a:xfrm>
              <a:custGeom>
                <a:rect b="b" l="l" r="r" t="t"/>
                <a:pathLst>
                  <a:path extrusionOk="0" h="15" w="16">
                    <a:moveTo>
                      <a:pt x="0" y="11"/>
                    </a:moveTo>
                    <a:cubicBezTo>
                      <a:pt x="0" y="11"/>
                      <a:pt x="0" y="11"/>
                      <a:pt x="0" y="12"/>
                    </a:cubicBezTo>
                    <a:cubicBezTo>
                      <a:pt x="0" y="12"/>
                      <a:pt x="0" y="12"/>
                      <a:pt x="0" y="12"/>
                    </a:cubicBezTo>
                    <a:cubicBezTo>
                      <a:pt x="1" y="12"/>
                      <a:pt x="1" y="12"/>
                      <a:pt x="1" y="13"/>
                    </a:cubicBezTo>
                    <a:cubicBezTo>
                      <a:pt x="1" y="13"/>
                      <a:pt x="1" y="13"/>
                      <a:pt x="1" y="13"/>
                    </a:cubicBezTo>
                    <a:cubicBezTo>
                      <a:pt x="2" y="13"/>
                      <a:pt x="2" y="13"/>
                      <a:pt x="2" y="13"/>
                    </a:cubicBezTo>
                    <a:cubicBezTo>
                      <a:pt x="2" y="13"/>
                      <a:pt x="3" y="14"/>
                      <a:pt x="3" y="14"/>
                    </a:cubicBezTo>
                    <a:cubicBezTo>
                      <a:pt x="3" y="14"/>
                      <a:pt x="4" y="15"/>
                      <a:pt x="4" y="15"/>
                    </a:cubicBezTo>
                    <a:cubicBezTo>
                      <a:pt x="5" y="15"/>
                      <a:pt x="5" y="14"/>
                      <a:pt x="5" y="14"/>
                    </a:cubicBezTo>
                    <a:cubicBezTo>
                      <a:pt x="6" y="13"/>
                      <a:pt x="6" y="13"/>
                      <a:pt x="6" y="13"/>
                    </a:cubicBezTo>
                    <a:cubicBezTo>
                      <a:pt x="7" y="13"/>
                      <a:pt x="7" y="12"/>
                      <a:pt x="8" y="12"/>
                    </a:cubicBezTo>
                    <a:cubicBezTo>
                      <a:pt x="8" y="12"/>
                      <a:pt x="8" y="12"/>
                      <a:pt x="9" y="11"/>
                    </a:cubicBezTo>
                    <a:cubicBezTo>
                      <a:pt x="9" y="11"/>
                      <a:pt x="9" y="11"/>
                      <a:pt x="9" y="11"/>
                    </a:cubicBezTo>
                    <a:cubicBezTo>
                      <a:pt x="9" y="11"/>
                      <a:pt x="9" y="10"/>
                      <a:pt x="10" y="10"/>
                    </a:cubicBezTo>
                    <a:cubicBezTo>
                      <a:pt x="10" y="10"/>
                      <a:pt x="10" y="10"/>
                      <a:pt x="11" y="10"/>
                    </a:cubicBezTo>
                    <a:cubicBezTo>
                      <a:pt x="11" y="10"/>
                      <a:pt x="11" y="10"/>
                      <a:pt x="11" y="9"/>
                    </a:cubicBezTo>
                    <a:cubicBezTo>
                      <a:pt x="12" y="9"/>
                      <a:pt x="12" y="10"/>
                      <a:pt x="13" y="9"/>
                    </a:cubicBezTo>
                    <a:cubicBezTo>
                      <a:pt x="13" y="9"/>
                      <a:pt x="13" y="8"/>
                      <a:pt x="13" y="8"/>
                    </a:cubicBezTo>
                    <a:cubicBezTo>
                      <a:pt x="14" y="7"/>
                      <a:pt x="14" y="6"/>
                      <a:pt x="13" y="6"/>
                    </a:cubicBezTo>
                    <a:cubicBezTo>
                      <a:pt x="13" y="5"/>
                      <a:pt x="13" y="5"/>
                      <a:pt x="13" y="5"/>
                    </a:cubicBezTo>
                    <a:cubicBezTo>
                      <a:pt x="13" y="4"/>
                      <a:pt x="13" y="4"/>
                      <a:pt x="13" y="3"/>
                    </a:cubicBezTo>
                    <a:cubicBezTo>
                      <a:pt x="13" y="2"/>
                      <a:pt x="14" y="2"/>
                      <a:pt x="14" y="2"/>
                    </a:cubicBezTo>
                    <a:cubicBezTo>
                      <a:pt x="15" y="2"/>
                      <a:pt x="15" y="2"/>
                      <a:pt x="15" y="1"/>
                    </a:cubicBezTo>
                    <a:cubicBezTo>
                      <a:pt x="16" y="1"/>
                      <a:pt x="16" y="1"/>
                      <a:pt x="16" y="1"/>
                    </a:cubicBezTo>
                    <a:cubicBezTo>
                      <a:pt x="16" y="1"/>
                      <a:pt x="16" y="1"/>
                      <a:pt x="16" y="1"/>
                    </a:cubicBezTo>
                    <a:cubicBezTo>
                      <a:pt x="16" y="0"/>
                      <a:pt x="16" y="0"/>
                      <a:pt x="16" y="0"/>
                    </a:cubicBezTo>
                    <a:cubicBezTo>
                      <a:pt x="16" y="0"/>
                      <a:pt x="15" y="0"/>
                      <a:pt x="15" y="0"/>
                    </a:cubicBezTo>
                    <a:cubicBezTo>
                      <a:pt x="15" y="0"/>
                      <a:pt x="14" y="1"/>
                      <a:pt x="14" y="1"/>
                    </a:cubicBezTo>
                    <a:cubicBezTo>
                      <a:pt x="14" y="1"/>
                      <a:pt x="13" y="1"/>
                      <a:pt x="13" y="1"/>
                    </a:cubicBezTo>
                    <a:cubicBezTo>
                      <a:pt x="12" y="1"/>
                      <a:pt x="12" y="0"/>
                      <a:pt x="11" y="1"/>
                    </a:cubicBezTo>
                    <a:cubicBezTo>
                      <a:pt x="11" y="1"/>
                      <a:pt x="11" y="1"/>
                      <a:pt x="11" y="1"/>
                    </a:cubicBezTo>
                    <a:cubicBezTo>
                      <a:pt x="11" y="1"/>
                      <a:pt x="11" y="1"/>
                      <a:pt x="10" y="1"/>
                    </a:cubicBezTo>
                    <a:cubicBezTo>
                      <a:pt x="10" y="2"/>
                      <a:pt x="10" y="2"/>
                      <a:pt x="9" y="2"/>
                    </a:cubicBezTo>
                    <a:cubicBezTo>
                      <a:pt x="9" y="2"/>
                      <a:pt x="9" y="2"/>
                      <a:pt x="8" y="2"/>
                    </a:cubicBezTo>
                    <a:cubicBezTo>
                      <a:pt x="8" y="2"/>
                      <a:pt x="7" y="2"/>
                      <a:pt x="7" y="2"/>
                    </a:cubicBezTo>
                    <a:cubicBezTo>
                      <a:pt x="6" y="2"/>
                      <a:pt x="6" y="1"/>
                      <a:pt x="6" y="1"/>
                    </a:cubicBezTo>
                    <a:cubicBezTo>
                      <a:pt x="5" y="1"/>
                      <a:pt x="5" y="2"/>
                      <a:pt x="4" y="2"/>
                    </a:cubicBezTo>
                    <a:cubicBezTo>
                      <a:pt x="4" y="2"/>
                      <a:pt x="4" y="2"/>
                      <a:pt x="3" y="2"/>
                    </a:cubicBezTo>
                    <a:cubicBezTo>
                      <a:pt x="3" y="2"/>
                      <a:pt x="3" y="1"/>
                      <a:pt x="2" y="1"/>
                    </a:cubicBezTo>
                    <a:cubicBezTo>
                      <a:pt x="2" y="1"/>
                      <a:pt x="2" y="2"/>
                      <a:pt x="2" y="2"/>
                    </a:cubicBezTo>
                    <a:cubicBezTo>
                      <a:pt x="2" y="2"/>
                      <a:pt x="2" y="3"/>
                      <a:pt x="2" y="3"/>
                    </a:cubicBezTo>
                    <a:cubicBezTo>
                      <a:pt x="2" y="3"/>
                      <a:pt x="2" y="4"/>
                      <a:pt x="1" y="4"/>
                    </a:cubicBezTo>
                    <a:cubicBezTo>
                      <a:pt x="1" y="4"/>
                      <a:pt x="1" y="4"/>
                      <a:pt x="0" y="4"/>
                    </a:cubicBezTo>
                    <a:cubicBezTo>
                      <a:pt x="0" y="4"/>
                      <a:pt x="0" y="4"/>
                      <a:pt x="0" y="4"/>
                    </a:cubicBezTo>
                    <a:cubicBezTo>
                      <a:pt x="0" y="4"/>
                      <a:pt x="0" y="5"/>
                      <a:pt x="0" y="5"/>
                    </a:cubicBezTo>
                    <a:cubicBezTo>
                      <a:pt x="0" y="5"/>
                      <a:pt x="0" y="5"/>
                      <a:pt x="0" y="6"/>
                    </a:cubicBezTo>
                    <a:cubicBezTo>
                      <a:pt x="0" y="6"/>
                      <a:pt x="0" y="6"/>
                      <a:pt x="0" y="7"/>
                    </a:cubicBezTo>
                    <a:cubicBezTo>
                      <a:pt x="0" y="7"/>
                      <a:pt x="0" y="8"/>
                      <a:pt x="0" y="8"/>
                    </a:cubicBezTo>
                    <a:cubicBezTo>
                      <a:pt x="0" y="9"/>
                      <a:pt x="0" y="9"/>
                      <a:pt x="0" y="10"/>
                    </a:cubicBezTo>
                    <a:cubicBezTo>
                      <a:pt x="0" y="10"/>
                      <a:pt x="0" y="10"/>
                      <a:pt x="0"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5" name="Google Shape;1045;p25"/>
              <p:cNvSpPr/>
              <p:nvPr/>
            </p:nvSpPr>
            <p:spPr>
              <a:xfrm>
                <a:off x="8824914" y="2740026"/>
                <a:ext cx="11113" cy="11113"/>
              </a:xfrm>
              <a:custGeom>
                <a:rect b="b" l="l" r="r" t="t"/>
                <a:pathLst>
                  <a:path extrusionOk="0" h="1" w="1">
                    <a:moveTo>
                      <a:pt x="0" y="1"/>
                    </a:moveTo>
                    <a:cubicBezTo>
                      <a:pt x="0" y="1"/>
                      <a:pt x="1" y="1"/>
                      <a:pt x="1" y="1"/>
                    </a:cubicBezTo>
                    <a:cubicBezTo>
                      <a:pt x="1" y="0"/>
                      <a:pt x="1" y="0"/>
                      <a:pt x="1" y="0"/>
                    </a:cubicBezTo>
                    <a:cubicBezTo>
                      <a:pt x="1"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6" name="Google Shape;1046;p25"/>
              <p:cNvSpPr/>
              <p:nvPr/>
            </p:nvSpPr>
            <p:spPr>
              <a:xfrm>
                <a:off x="8867776" y="2816226"/>
                <a:ext cx="22225" cy="11113"/>
              </a:xfrm>
              <a:custGeom>
                <a:rect b="b" l="l" r="r" t="t"/>
                <a:pathLst>
                  <a:path extrusionOk="0" h="1" w="2">
                    <a:moveTo>
                      <a:pt x="1" y="1"/>
                    </a:moveTo>
                    <a:cubicBezTo>
                      <a:pt x="1" y="1"/>
                      <a:pt x="2" y="1"/>
                      <a:pt x="2" y="1"/>
                    </a:cubicBezTo>
                    <a:cubicBezTo>
                      <a:pt x="2" y="1"/>
                      <a:pt x="1" y="1"/>
                      <a:pt x="1" y="0"/>
                    </a:cubicBezTo>
                    <a:cubicBezTo>
                      <a:pt x="1" y="0"/>
                      <a:pt x="1" y="0"/>
                      <a:pt x="1" y="0"/>
                    </a:cubicBezTo>
                    <a:cubicBezTo>
                      <a:pt x="1" y="0"/>
                      <a:pt x="1" y="0"/>
                      <a:pt x="0" y="0"/>
                    </a:cubicBezTo>
                    <a:cubicBezTo>
                      <a:pt x="0" y="0"/>
                      <a:pt x="0" y="0"/>
                      <a:pt x="0" y="0"/>
                    </a:cubicBezTo>
                    <a:cubicBezTo>
                      <a:pt x="0"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7" name="Google Shape;1047;p25"/>
              <p:cNvSpPr/>
              <p:nvPr/>
            </p:nvSpPr>
            <p:spPr>
              <a:xfrm>
                <a:off x="8836026" y="2795589"/>
                <a:ext cx="22225" cy="9525"/>
              </a:xfrm>
              <a:custGeom>
                <a:rect b="b" l="l" r="r" t="t"/>
                <a:pathLst>
                  <a:path extrusionOk="0" h="1" w="2">
                    <a:moveTo>
                      <a:pt x="1" y="0"/>
                    </a:moveTo>
                    <a:cubicBezTo>
                      <a:pt x="1" y="1"/>
                      <a:pt x="1" y="0"/>
                      <a:pt x="2" y="0"/>
                    </a:cubicBezTo>
                    <a:cubicBezTo>
                      <a:pt x="2" y="0"/>
                      <a:pt x="2" y="0"/>
                      <a:pt x="1" y="0"/>
                    </a:cubicBezTo>
                    <a:cubicBezTo>
                      <a:pt x="1" y="0"/>
                      <a:pt x="0"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8" name="Google Shape;1048;p25"/>
              <p:cNvSpPr/>
              <p:nvPr/>
            </p:nvSpPr>
            <p:spPr>
              <a:xfrm>
                <a:off x="7875589" y="2849564"/>
                <a:ext cx="11113" cy="20638"/>
              </a:xfrm>
              <a:custGeom>
                <a:rect b="b" l="l" r="r" t="t"/>
                <a:pathLst>
                  <a:path extrusionOk="0" h="2" w="1">
                    <a:moveTo>
                      <a:pt x="0" y="0"/>
                    </a:moveTo>
                    <a:cubicBezTo>
                      <a:pt x="0" y="0"/>
                      <a:pt x="0" y="0"/>
                      <a:pt x="0" y="0"/>
                    </a:cubicBezTo>
                    <a:cubicBezTo>
                      <a:pt x="0" y="1"/>
                      <a:pt x="0" y="1"/>
                      <a:pt x="0" y="1"/>
                    </a:cubicBezTo>
                    <a:cubicBezTo>
                      <a:pt x="0" y="1"/>
                      <a:pt x="0" y="2"/>
                      <a:pt x="0" y="2"/>
                    </a:cubicBezTo>
                    <a:cubicBezTo>
                      <a:pt x="0" y="2"/>
                      <a:pt x="0" y="1"/>
                      <a:pt x="1" y="1"/>
                    </a:cubicBezTo>
                    <a:cubicBezTo>
                      <a:pt x="1" y="1"/>
                      <a:pt x="1" y="1"/>
                      <a:pt x="1" y="0"/>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49" name="Google Shape;1049;p25"/>
              <p:cNvSpPr/>
              <p:nvPr/>
            </p:nvSpPr>
            <p:spPr>
              <a:xfrm>
                <a:off x="4981576" y="708026"/>
                <a:ext cx="42863" cy="22225"/>
              </a:xfrm>
              <a:custGeom>
                <a:rect b="b" l="l" r="r" t="t"/>
                <a:pathLst>
                  <a:path extrusionOk="0" h="2" w="4">
                    <a:moveTo>
                      <a:pt x="1" y="1"/>
                    </a:moveTo>
                    <a:cubicBezTo>
                      <a:pt x="1" y="1"/>
                      <a:pt x="1" y="1"/>
                      <a:pt x="2" y="1"/>
                    </a:cubicBezTo>
                    <a:cubicBezTo>
                      <a:pt x="2" y="1"/>
                      <a:pt x="2" y="1"/>
                      <a:pt x="2" y="1"/>
                    </a:cubicBezTo>
                    <a:cubicBezTo>
                      <a:pt x="3" y="2"/>
                      <a:pt x="3" y="1"/>
                      <a:pt x="3" y="1"/>
                    </a:cubicBezTo>
                    <a:cubicBezTo>
                      <a:pt x="4" y="1"/>
                      <a:pt x="4" y="1"/>
                      <a:pt x="4" y="1"/>
                    </a:cubicBezTo>
                    <a:cubicBezTo>
                      <a:pt x="4" y="1"/>
                      <a:pt x="4" y="0"/>
                      <a:pt x="4" y="0"/>
                    </a:cubicBezTo>
                    <a:cubicBezTo>
                      <a:pt x="4" y="0"/>
                      <a:pt x="3" y="0"/>
                      <a:pt x="3" y="0"/>
                    </a:cubicBezTo>
                    <a:cubicBezTo>
                      <a:pt x="2" y="0"/>
                      <a:pt x="2" y="0"/>
                      <a:pt x="1" y="0"/>
                    </a:cubicBezTo>
                    <a:cubicBezTo>
                      <a:pt x="1" y="0"/>
                      <a:pt x="1" y="0"/>
                      <a:pt x="0" y="0"/>
                    </a:cubicBezTo>
                    <a:cubicBezTo>
                      <a:pt x="0" y="0"/>
                      <a:pt x="0" y="1"/>
                      <a:pt x="1"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0" name="Google Shape;1050;p25"/>
              <p:cNvSpPr/>
              <p:nvPr/>
            </p:nvSpPr>
            <p:spPr>
              <a:xfrm>
                <a:off x="5046664" y="708026"/>
                <a:ext cx="22225" cy="11113"/>
              </a:xfrm>
              <a:custGeom>
                <a:rect b="b" l="l" r="r" t="t"/>
                <a:pathLst>
                  <a:path extrusionOk="0" h="1" w="2">
                    <a:moveTo>
                      <a:pt x="0" y="1"/>
                    </a:moveTo>
                    <a:cubicBezTo>
                      <a:pt x="0" y="1"/>
                      <a:pt x="0" y="1"/>
                      <a:pt x="1" y="1"/>
                    </a:cubicBezTo>
                    <a:cubicBezTo>
                      <a:pt x="1" y="1"/>
                      <a:pt x="1" y="1"/>
                      <a:pt x="1" y="1"/>
                    </a:cubicBezTo>
                    <a:cubicBezTo>
                      <a:pt x="2" y="1"/>
                      <a:pt x="2" y="1"/>
                      <a:pt x="2" y="0"/>
                    </a:cubicBezTo>
                    <a:cubicBezTo>
                      <a:pt x="2" y="0"/>
                      <a:pt x="2" y="0"/>
                      <a:pt x="2" y="0"/>
                    </a:cubicBezTo>
                    <a:cubicBezTo>
                      <a:pt x="1" y="0"/>
                      <a:pt x="1" y="0"/>
                      <a:pt x="1" y="0"/>
                    </a:cubicBezTo>
                    <a:cubicBezTo>
                      <a:pt x="0" y="0"/>
                      <a:pt x="0"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1" name="Google Shape;1051;p25"/>
              <p:cNvSpPr/>
              <p:nvPr/>
            </p:nvSpPr>
            <p:spPr>
              <a:xfrm>
                <a:off x="5100639" y="708026"/>
                <a:ext cx="11113" cy="11113"/>
              </a:xfrm>
              <a:custGeom>
                <a:rect b="b" l="l" r="r" t="t"/>
                <a:pathLst>
                  <a:path extrusionOk="0" h="1" w="1">
                    <a:moveTo>
                      <a:pt x="1" y="1"/>
                    </a:moveTo>
                    <a:cubicBezTo>
                      <a:pt x="1" y="1"/>
                      <a:pt x="1" y="1"/>
                      <a:pt x="1" y="1"/>
                    </a:cubicBezTo>
                    <a:cubicBezTo>
                      <a:pt x="1" y="1"/>
                      <a:pt x="1" y="1"/>
                      <a:pt x="1" y="1"/>
                    </a:cubicBezTo>
                    <a:cubicBezTo>
                      <a:pt x="1" y="1"/>
                      <a:pt x="1" y="0"/>
                      <a:pt x="0" y="0"/>
                    </a:cubicBezTo>
                    <a:cubicBezTo>
                      <a:pt x="0" y="0"/>
                      <a:pt x="0" y="1"/>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2" name="Google Shape;1052;p25"/>
              <p:cNvSpPr/>
              <p:nvPr/>
            </p:nvSpPr>
            <p:spPr>
              <a:xfrm>
                <a:off x="5132389" y="696914"/>
                <a:ext cx="22225" cy="11113"/>
              </a:xfrm>
              <a:custGeom>
                <a:rect b="b" l="l" r="r" t="t"/>
                <a:pathLst>
                  <a:path extrusionOk="0" h="1" w="2">
                    <a:moveTo>
                      <a:pt x="0" y="1"/>
                    </a:moveTo>
                    <a:cubicBezTo>
                      <a:pt x="0" y="1"/>
                      <a:pt x="1" y="1"/>
                      <a:pt x="1" y="1"/>
                    </a:cubicBezTo>
                    <a:cubicBezTo>
                      <a:pt x="1" y="0"/>
                      <a:pt x="2" y="1"/>
                      <a:pt x="2" y="0"/>
                    </a:cubicBezTo>
                    <a:cubicBezTo>
                      <a:pt x="2" y="0"/>
                      <a:pt x="1" y="0"/>
                      <a:pt x="1" y="0"/>
                    </a:cubicBezTo>
                    <a:cubicBezTo>
                      <a:pt x="0" y="0"/>
                      <a:pt x="0" y="0"/>
                      <a:pt x="0" y="0"/>
                    </a:cubicBezTo>
                    <a:cubicBezTo>
                      <a:pt x="0" y="0"/>
                      <a:pt x="0"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3" name="Google Shape;1053;p25"/>
              <p:cNvSpPr/>
              <p:nvPr/>
            </p:nvSpPr>
            <p:spPr>
              <a:xfrm>
                <a:off x="5132389" y="708026"/>
                <a:ext cx="22225" cy="11113"/>
              </a:xfrm>
              <a:custGeom>
                <a:rect b="b" l="l" r="r" t="t"/>
                <a:pathLst>
                  <a:path extrusionOk="0" h="1" w="2">
                    <a:moveTo>
                      <a:pt x="0" y="1"/>
                    </a:moveTo>
                    <a:cubicBezTo>
                      <a:pt x="0" y="1"/>
                      <a:pt x="0" y="1"/>
                      <a:pt x="1" y="1"/>
                    </a:cubicBezTo>
                    <a:cubicBezTo>
                      <a:pt x="1" y="1"/>
                      <a:pt x="1" y="1"/>
                      <a:pt x="1" y="1"/>
                    </a:cubicBezTo>
                    <a:cubicBezTo>
                      <a:pt x="1" y="1"/>
                      <a:pt x="2" y="1"/>
                      <a:pt x="2" y="1"/>
                    </a:cubicBezTo>
                    <a:cubicBezTo>
                      <a:pt x="2" y="0"/>
                      <a:pt x="1"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4" name="Google Shape;1054;p25"/>
              <p:cNvSpPr/>
              <p:nvPr/>
            </p:nvSpPr>
            <p:spPr>
              <a:xfrm>
                <a:off x="5068889" y="719139"/>
                <a:ext cx="20638" cy="11113"/>
              </a:xfrm>
              <a:custGeom>
                <a:rect b="b" l="l" r="r" t="t"/>
                <a:pathLst>
                  <a:path extrusionOk="0" h="1" w="2">
                    <a:moveTo>
                      <a:pt x="1" y="1"/>
                    </a:moveTo>
                    <a:cubicBezTo>
                      <a:pt x="2" y="1"/>
                      <a:pt x="2" y="1"/>
                      <a:pt x="2" y="1"/>
                    </a:cubicBezTo>
                    <a:cubicBezTo>
                      <a:pt x="2" y="1"/>
                      <a:pt x="2" y="1"/>
                      <a:pt x="2" y="1"/>
                    </a:cubicBezTo>
                    <a:cubicBezTo>
                      <a:pt x="2" y="1"/>
                      <a:pt x="2" y="0"/>
                      <a:pt x="1" y="0"/>
                    </a:cubicBezTo>
                    <a:cubicBezTo>
                      <a:pt x="1" y="0"/>
                      <a:pt x="0" y="0"/>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5" name="Google Shape;1055;p25"/>
              <p:cNvSpPr/>
              <p:nvPr/>
            </p:nvSpPr>
            <p:spPr>
              <a:xfrm>
                <a:off x="5154614" y="708026"/>
                <a:ext cx="31750" cy="22225"/>
              </a:xfrm>
              <a:custGeom>
                <a:rect b="b" l="l" r="r" t="t"/>
                <a:pathLst>
                  <a:path extrusionOk="0" h="2" w="3">
                    <a:moveTo>
                      <a:pt x="1" y="2"/>
                    </a:moveTo>
                    <a:cubicBezTo>
                      <a:pt x="1" y="2"/>
                      <a:pt x="2" y="2"/>
                      <a:pt x="2" y="2"/>
                    </a:cubicBezTo>
                    <a:cubicBezTo>
                      <a:pt x="2" y="2"/>
                      <a:pt x="2" y="2"/>
                      <a:pt x="2" y="2"/>
                    </a:cubicBezTo>
                    <a:cubicBezTo>
                      <a:pt x="2" y="1"/>
                      <a:pt x="3" y="2"/>
                      <a:pt x="3" y="1"/>
                    </a:cubicBezTo>
                    <a:cubicBezTo>
                      <a:pt x="3" y="1"/>
                      <a:pt x="3" y="1"/>
                      <a:pt x="3" y="1"/>
                    </a:cubicBezTo>
                    <a:cubicBezTo>
                      <a:pt x="3" y="1"/>
                      <a:pt x="3" y="1"/>
                      <a:pt x="3" y="1"/>
                    </a:cubicBezTo>
                    <a:cubicBezTo>
                      <a:pt x="3" y="0"/>
                      <a:pt x="2" y="1"/>
                      <a:pt x="2" y="1"/>
                    </a:cubicBezTo>
                    <a:cubicBezTo>
                      <a:pt x="2" y="1"/>
                      <a:pt x="1" y="1"/>
                      <a:pt x="1" y="1"/>
                    </a:cubicBezTo>
                    <a:cubicBezTo>
                      <a:pt x="1" y="1"/>
                      <a:pt x="0" y="1"/>
                      <a:pt x="0" y="1"/>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6" name="Google Shape;1056;p25"/>
              <p:cNvSpPr/>
              <p:nvPr/>
            </p:nvSpPr>
            <p:spPr>
              <a:xfrm>
                <a:off x="5208589" y="708026"/>
                <a:ext cx="42863" cy="11113"/>
              </a:xfrm>
              <a:custGeom>
                <a:rect b="b" l="l" r="r" t="t"/>
                <a:pathLst>
                  <a:path extrusionOk="0" h="1" w="4">
                    <a:moveTo>
                      <a:pt x="1" y="1"/>
                    </a:moveTo>
                    <a:cubicBezTo>
                      <a:pt x="1" y="1"/>
                      <a:pt x="2" y="1"/>
                      <a:pt x="2" y="1"/>
                    </a:cubicBezTo>
                    <a:cubicBezTo>
                      <a:pt x="2" y="1"/>
                      <a:pt x="3" y="1"/>
                      <a:pt x="3" y="1"/>
                    </a:cubicBezTo>
                    <a:cubicBezTo>
                      <a:pt x="3" y="1"/>
                      <a:pt x="4" y="1"/>
                      <a:pt x="4" y="1"/>
                    </a:cubicBezTo>
                    <a:cubicBezTo>
                      <a:pt x="4" y="0"/>
                      <a:pt x="3" y="0"/>
                      <a:pt x="3" y="0"/>
                    </a:cubicBezTo>
                    <a:cubicBezTo>
                      <a:pt x="2" y="0"/>
                      <a:pt x="2" y="0"/>
                      <a:pt x="2" y="0"/>
                    </a:cubicBezTo>
                    <a:cubicBezTo>
                      <a:pt x="1" y="0"/>
                      <a:pt x="1" y="0"/>
                      <a:pt x="0" y="0"/>
                    </a:cubicBezTo>
                    <a:cubicBezTo>
                      <a:pt x="0" y="0"/>
                      <a:pt x="0" y="1"/>
                      <a:pt x="0"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7" name="Google Shape;1057;p25"/>
              <p:cNvSpPr/>
              <p:nvPr/>
            </p:nvSpPr>
            <p:spPr>
              <a:xfrm>
                <a:off x="5262564" y="696914"/>
                <a:ext cx="31750" cy="22225"/>
              </a:xfrm>
              <a:custGeom>
                <a:rect b="b" l="l" r="r" t="t"/>
                <a:pathLst>
                  <a:path extrusionOk="0" h="2" w="3">
                    <a:moveTo>
                      <a:pt x="2" y="1"/>
                    </a:moveTo>
                    <a:cubicBezTo>
                      <a:pt x="2" y="1"/>
                      <a:pt x="3" y="2"/>
                      <a:pt x="3" y="1"/>
                    </a:cubicBezTo>
                    <a:cubicBezTo>
                      <a:pt x="3" y="1"/>
                      <a:pt x="3" y="1"/>
                      <a:pt x="3" y="1"/>
                    </a:cubicBezTo>
                    <a:cubicBezTo>
                      <a:pt x="3" y="0"/>
                      <a:pt x="3" y="0"/>
                      <a:pt x="2" y="0"/>
                    </a:cubicBezTo>
                    <a:cubicBezTo>
                      <a:pt x="2" y="0"/>
                      <a:pt x="2" y="0"/>
                      <a:pt x="1" y="0"/>
                    </a:cubicBezTo>
                    <a:cubicBezTo>
                      <a:pt x="1" y="0"/>
                      <a:pt x="1" y="0"/>
                      <a:pt x="1" y="1"/>
                    </a:cubicBezTo>
                    <a:cubicBezTo>
                      <a:pt x="0" y="1"/>
                      <a:pt x="0" y="1"/>
                      <a:pt x="0" y="1"/>
                    </a:cubicBezTo>
                    <a:cubicBezTo>
                      <a:pt x="0" y="2"/>
                      <a:pt x="1"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8" name="Google Shape;1058;p25"/>
              <p:cNvSpPr/>
              <p:nvPr/>
            </p:nvSpPr>
            <p:spPr>
              <a:xfrm>
                <a:off x="5759451" y="696914"/>
                <a:ext cx="96838" cy="33338"/>
              </a:xfrm>
              <a:custGeom>
                <a:rect b="b" l="l" r="r" t="t"/>
                <a:pathLst>
                  <a:path extrusionOk="0" h="3" w="9">
                    <a:moveTo>
                      <a:pt x="2" y="2"/>
                    </a:moveTo>
                    <a:cubicBezTo>
                      <a:pt x="3" y="2"/>
                      <a:pt x="3" y="2"/>
                      <a:pt x="4" y="2"/>
                    </a:cubicBezTo>
                    <a:cubicBezTo>
                      <a:pt x="4" y="2"/>
                      <a:pt x="4" y="2"/>
                      <a:pt x="5" y="2"/>
                    </a:cubicBezTo>
                    <a:cubicBezTo>
                      <a:pt x="5" y="2"/>
                      <a:pt x="6" y="2"/>
                      <a:pt x="6" y="2"/>
                    </a:cubicBezTo>
                    <a:cubicBezTo>
                      <a:pt x="7" y="2"/>
                      <a:pt x="7" y="2"/>
                      <a:pt x="8" y="2"/>
                    </a:cubicBezTo>
                    <a:cubicBezTo>
                      <a:pt x="8" y="2"/>
                      <a:pt x="8" y="2"/>
                      <a:pt x="9" y="2"/>
                    </a:cubicBezTo>
                    <a:cubicBezTo>
                      <a:pt x="9" y="1"/>
                      <a:pt x="9" y="1"/>
                      <a:pt x="9" y="1"/>
                    </a:cubicBezTo>
                    <a:cubicBezTo>
                      <a:pt x="8" y="0"/>
                      <a:pt x="8" y="0"/>
                      <a:pt x="8" y="0"/>
                    </a:cubicBezTo>
                    <a:cubicBezTo>
                      <a:pt x="7" y="0"/>
                      <a:pt x="7" y="0"/>
                      <a:pt x="6" y="0"/>
                    </a:cubicBezTo>
                    <a:cubicBezTo>
                      <a:pt x="5" y="0"/>
                      <a:pt x="5" y="0"/>
                      <a:pt x="5" y="0"/>
                    </a:cubicBezTo>
                    <a:cubicBezTo>
                      <a:pt x="4" y="0"/>
                      <a:pt x="4" y="0"/>
                      <a:pt x="3" y="0"/>
                    </a:cubicBezTo>
                    <a:cubicBezTo>
                      <a:pt x="3" y="0"/>
                      <a:pt x="3" y="1"/>
                      <a:pt x="2" y="1"/>
                    </a:cubicBezTo>
                    <a:cubicBezTo>
                      <a:pt x="2" y="1"/>
                      <a:pt x="1" y="1"/>
                      <a:pt x="1" y="1"/>
                    </a:cubicBezTo>
                    <a:cubicBezTo>
                      <a:pt x="1" y="1"/>
                      <a:pt x="0" y="1"/>
                      <a:pt x="0" y="1"/>
                    </a:cubicBezTo>
                    <a:cubicBezTo>
                      <a:pt x="0" y="1"/>
                      <a:pt x="0" y="2"/>
                      <a:pt x="1" y="2"/>
                    </a:cubicBezTo>
                    <a:cubicBezTo>
                      <a:pt x="1" y="3"/>
                      <a:pt x="1"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59" name="Google Shape;1059;p25"/>
              <p:cNvSpPr/>
              <p:nvPr/>
            </p:nvSpPr>
            <p:spPr>
              <a:xfrm>
                <a:off x="5802314" y="719139"/>
                <a:ext cx="130175" cy="42863"/>
              </a:xfrm>
              <a:custGeom>
                <a:rect b="b" l="l" r="r" t="t"/>
                <a:pathLst>
                  <a:path extrusionOk="0" h="4" w="12">
                    <a:moveTo>
                      <a:pt x="3" y="0"/>
                    </a:moveTo>
                    <a:cubicBezTo>
                      <a:pt x="2" y="0"/>
                      <a:pt x="2" y="0"/>
                      <a:pt x="1" y="1"/>
                    </a:cubicBezTo>
                    <a:cubicBezTo>
                      <a:pt x="1" y="1"/>
                      <a:pt x="0" y="1"/>
                      <a:pt x="0" y="1"/>
                    </a:cubicBezTo>
                    <a:cubicBezTo>
                      <a:pt x="0" y="2"/>
                      <a:pt x="1" y="2"/>
                      <a:pt x="1" y="2"/>
                    </a:cubicBezTo>
                    <a:cubicBezTo>
                      <a:pt x="1" y="2"/>
                      <a:pt x="2" y="2"/>
                      <a:pt x="2" y="2"/>
                    </a:cubicBezTo>
                    <a:cubicBezTo>
                      <a:pt x="3" y="2"/>
                      <a:pt x="3" y="2"/>
                      <a:pt x="3" y="2"/>
                    </a:cubicBezTo>
                    <a:cubicBezTo>
                      <a:pt x="3" y="2"/>
                      <a:pt x="4" y="2"/>
                      <a:pt x="4" y="2"/>
                    </a:cubicBezTo>
                    <a:cubicBezTo>
                      <a:pt x="5" y="2"/>
                      <a:pt x="5" y="2"/>
                      <a:pt x="5" y="2"/>
                    </a:cubicBezTo>
                    <a:cubicBezTo>
                      <a:pt x="6" y="2"/>
                      <a:pt x="6" y="3"/>
                      <a:pt x="7" y="3"/>
                    </a:cubicBezTo>
                    <a:cubicBezTo>
                      <a:pt x="7" y="3"/>
                      <a:pt x="8" y="3"/>
                      <a:pt x="8" y="3"/>
                    </a:cubicBezTo>
                    <a:cubicBezTo>
                      <a:pt x="9" y="3"/>
                      <a:pt x="9" y="3"/>
                      <a:pt x="10" y="3"/>
                    </a:cubicBezTo>
                    <a:cubicBezTo>
                      <a:pt x="11" y="3"/>
                      <a:pt x="11" y="4"/>
                      <a:pt x="12" y="3"/>
                    </a:cubicBezTo>
                    <a:cubicBezTo>
                      <a:pt x="12" y="3"/>
                      <a:pt x="12" y="3"/>
                      <a:pt x="12" y="3"/>
                    </a:cubicBezTo>
                    <a:cubicBezTo>
                      <a:pt x="12" y="2"/>
                      <a:pt x="12" y="2"/>
                      <a:pt x="12" y="2"/>
                    </a:cubicBezTo>
                    <a:cubicBezTo>
                      <a:pt x="12" y="2"/>
                      <a:pt x="12" y="2"/>
                      <a:pt x="11" y="2"/>
                    </a:cubicBezTo>
                    <a:cubicBezTo>
                      <a:pt x="11" y="2"/>
                      <a:pt x="11" y="1"/>
                      <a:pt x="11" y="1"/>
                    </a:cubicBezTo>
                    <a:cubicBezTo>
                      <a:pt x="11" y="1"/>
                      <a:pt x="10" y="1"/>
                      <a:pt x="10" y="1"/>
                    </a:cubicBezTo>
                    <a:cubicBezTo>
                      <a:pt x="9" y="1"/>
                      <a:pt x="9" y="1"/>
                      <a:pt x="9" y="1"/>
                    </a:cubicBezTo>
                    <a:cubicBezTo>
                      <a:pt x="8" y="1"/>
                      <a:pt x="8" y="1"/>
                      <a:pt x="8" y="1"/>
                    </a:cubicBezTo>
                    <a:cubicBezTo>
                      <a:pt x="7" y="1"/>
                      <a:pt x="7" y="1"/>
                      <a:pt x="7" y="0"/>
                    </a:cubicBezTo>
                    <a:cubicBezTo>
                      <a:pt x="7" y="0"/>
                      <a:pt x="7" y="0"/>
                      <a:pt x="6" y="0"/>
                    </a:cubicBezTo>
                    <a:cubicBezTo>
                      <a:pt x="6" y="0"/>
                      <a:pt x="5" y="0"/>
                      <a:pt x="5" y="0"/>
                    </a:cubicBezTo>
                    <a:cubicBezTo>
                      <a:pt x="4" y="0"/>
                      <a:pt x="4"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0" name="Google Shape;1060;p25"/>
              <p:cNvSpPr/>
              <p:nvPr/>
            </p:nvSpPr>
            <p:spPr>
              <a:xfrm>
                <a:off x="5953126" y="730251"/>
                <a:ext cx="87313" cy="42863"/>
              </a:xfrm>
              <a:custGeom>
                <a:rect b="b" l="l" r="r" t="t"/>
                <a:pathLst>
                  <a:path extrusionOk="0" h="4" w="8">
                    <a:moveTo>
                      <a:pt x="1" y="4"/>
                    </a:moveTo>
                    <a:cubicBezTo>
                      <a:pt x="1" y="4"/>
                      <a:pt x="2" y="4"/>
                      <a:pt x="2" y="4"/>
                    </a:cubicBezTo>
                    <a:cubicBezTo>
                      <a:pt x="2" y="4"/>
                      <a:pt x="3" y="3"/>
                      <a:pt x="3" y="3"/>
                    </a:cubicBezTo>
                    <a:cubicBezTo>
                      <a:pt x="4" y="3"/>
                      <a:pt x="4" y="3"/>
                      <a:pt x="5" y="3"/>
                    </a:cubicBezTo>
                    <a:cubicBezTo>
                      <a:pt x="6" y="3"/>
                      <a:pt x="7" y="4"/>
                      <a:pt x="7" y="3"/>
                    </a:cubicBezTo>
                    <a:cubicBezTo>
                      <a:pt x="8" y="3"/>
                      <a:pt x="8" y="3"/>
                      <a:pt x="8" y="3"/>
                    </a:cubicBezTo>
                    <a:cubicBezTo>
                      <a:pt x="8" y="3"/>
                      <a:pt x="8" y="2"/>
                      <a:pt x="8" y="2"/>
                    </a:cubicBezTo>
                    <a:cubicBezTo>
                      <a:pt x="7" y="2"/>
                      <a:pt x="7" y="2"/>
                      <a:pt x="6" y="2"/>
                    </a:cubicBezTo>
                    <a:cubicBezTo>
                      <a:pt x="6" y="2"/>
                      <a:pt x="6" y="2"/>
                      <a:pt x="6" y="2"/>
                    </a:cubicBezTo>
                    <a:cubicBezTo>
                      <a:pt x="5" y="2"/>
                      <a:pt x="5" y="1"/>
                      <a:pt x="4" y="1"/>
                    </a:cubicBezTo>
                    <a:cubicBezTo>
                      <a:pt x="4" y="1"/>
                      <a:pt x="4" y="1"/>
                      <a:pt x="3" y="1"/>
                    </a:cubicBezTo>
                    <a:cubicBezTo>
                      <a:pt x="3" y="1"/>
                      <a:pt x="3" y="2"/>
                      <a:pt x="3" y="2"/>
                    </a:cubicBezTo>
                    <a:cubicBezTo>
                      <a:pt x="2" y="1"/>
                      <a:pt x="3" y="1"/>
                      <a:pt x="3" y="1"/>
                    </a:cubicBezTo>
                    <a:cubicBezTo>
                      <a:pt x="2" y="0"/>
                      <a:pt x="1" y="1"/>
                      <a:pt x="1" y="1"/>
                    </a:cubicBezTo>
                    <a:cubicBezTo>
                      <a:pt x="1" y="1"/>
                      <a:pt x="0" y="2"/>
                      <a:pt x="0" y="2"/>
                    </a:cubicBezTo>
                    <a:cubicBezTo>
                      <a:pt x="0" y="2"/>
                      <a:pt x="0" y="3"/>
                      <a:pt x="0" y="3"/>
                    </a:cubicBezTo>
                    <a:cubicBezTo>
                      <a:pt x="1" y="4"/>
                      <a:pt x="1" y="4"/>
                      <a:pt x="1"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1" name="Google Shape;1061;p25"/>
              <p:cNvSpPr/>
              <p:nvPr/>
            </p:nvSpPr>
            <p:spPr>
              <a:xfrm>
                <a:off x="6708776" y="804864"/>
                <a:ext cx="161925" cy="44450"/>
              </a:xfrm>
              <a:custGeom>
                <a:rect b="b" l="l" r="r" t="t"/>
                <a:pathLst>
                  <a:path extrusionOk="0" h="4" w="15">
                    <a:moveTo>
                      <a:pt x="1" y="2"/>
                    </a:moveTo>
                    <a:cubicBezTo>
                      <a:pt x="1" y="2"/>
                      <a:pt x="1" y="2"/>
                      <a:pt x="1" y="3"/>
                    </a:cubicBezTo>
                    <a:cubicBezTo>
                      <a:pt x="1" y="3"/>
                      <a:pt x="2" y="3"/>
                      <a:pt x="2" y="3"/>
                    </a:cubicBezTo>
                    <a:cubicBezTo>
                      <a:pt x="2" y="3"/>
                      <a:pt x="3" y="3"/>
                      <a:pt x="3" y="3"/>
                    </a:cubicBezTo>
                    <a:cubicBezTo>
                      <a:pt x="3" y="3"/>
                      <a:pt x="3" y="3"/>
                      <a:pt x="4" y="3"/>
                    </a:cubicBezTo>
                    <a:cubicBezTo>
                      <a:pt x="4" y="3"/>
                      <a:pt x="4" y="3"/>
                      <a:pt x="5" y="4"/>
                    </a:cubicBezTo>
                    <a:cubicBezTo>
                      <a:pt x="5" y="4"/>
                      <a:pt x="5" y="4"/>
                      <a:pt x="5" y="4"/>
                    </a:cubicBezTo>
                    <a:cubicBezTo>
                      <a:pt x="5" y="4"/>
                      <a:pt x="5" y="4"/>
                      <a:pt x="5" y="4"/>
                    </a:cubicBezTo>
                    <a:cubicBezTo>
                      <a:pt x="6" y="4"/>
                      <a:pt x="6" y="4"/>
                      <a:pt x="7" y="4"/>
                    </a:cubicBezTo>
                    <a:cubicBezTo>
                      <a:pt x="7" y="4"/>
                      <a:pt x="8" y="4"/>
                      <a:pt x="8" y="4"/>
                    </a:cubicBezTo>
                    <a:cubicBezTo>
                      <a:pt x="9" y="4"/>
                      <a:pt x="9" y="4"/>
                      <a:pt x="10" y="3"/>
                    </a:cubicBezTo>
                    <a:cubicBezTo>
                      <a:pt x="10" y="3"/>
                      <a:pt x="10" y="3"/>
                      <a:pt x="11" y="3"/>
                    </a:cubicBezTo>
                    <a:cubicBezTo>
                      <a:pt x="11" y="3"/>
                      <a:pt x="12" y="3"/>
                      <a:pt x="12" y="3"/>
                    </a:cubicBezTo>
                    <a:cubicBezTo>
                      <a:pt x="12" y="4"/>
                      <a:pt x="13" y="4"/>
                      <a:pt x="13" y="4"/>
                    </a:cubicBezTo>
                    <a:cubicBezTo>
                      <a:pt x="13" y="4"/>
                      <a:pt x="14" y="4"/>
                      <a:pt x="14" y="3"/>
                    </a:cubicBezTo>
                    <a:cubicBezTo>
                      <a:pt x="14" y="3"/>
                      <a:pt x="15" y="3"/>
                      <a:pt x="15" y="3"/>
                    </a:cubicBezTo>
                    <a:cubicBezTo>
                      <a:pt x="15" y="3"/>
                      <a:pt x="15" y="2"/>
                      <a:pt x="15" y="2"/>
                    </a:cubicBezTo>
                    <a:cubicBezTo>
                      <a:pt x="14" y="2"/>
                      <a:pt x="14" y="2"/>
                      <a:pt x="14" y="2"/>
                    </a:cubicBezTo>
                    <a:cubicBezTo>
                      <a:pt x="13" y="2"/>
                      <a:pt x="13" y="2"/>
                      <a:pt x="12" y="2"/>
                    </a:cubicBezTo>
                    <a:cubicBezTo>
                      <a:pt x="12" y="2"/>
                      <a:pt x="11" y="2"/>
                      <a:pt x="11" y="1"/>
                    </a:cubicBezTo>
                    <a:cubicBezTo>
                      <a:pt x="10" y="1"/>
                      <a:pt x="10" y="1"/>
                      <a:pt x="9" y="1"/>
                    </a:cubicBezTo>
                    <a:cubicBezTo>
                      <a:pt x="9" y="1"/>
                      <a:pt x="8" y="1"/>
                      <a:pt x="8" y="1"/>
                    </a:cubicBezTo>
                    <a:cubicBezTo>
                      <a:pt x="7" y="1"/>
                      <a:pt x="7" y="1"/>
                      <a:pt x="7" y="1"/>
                    </a:cubicBezTo>
                    <a:cubicBezTo>
                      <a:pt x="6" y="1"/>
                      <a:pt x="6" y="0"/>
                      <a:pt x="6" y="1"/>
                    </a:cubicBezTo>
                    <a:cubicBezTo>
                      <a:pt x="6" y="1"/>
                      <a:pt x="6" y="1"/>
                      <a:pt x="6" y="1"/>
                    </a:cubicBezTo>
                    <a:cubicBezTo>
                      <a:pt x="6" y="1"/>
                      <a:pt x="6" y="2"/>
                      <a:pt x="6" y="2"/>
                    </a:cubicBezTo>
                    <a:cubicBezTo>
                      <a:pt x="6" y="2"/>
                      <a:pt x="6" y="2"/>
                      <a:pt x="5" y="1"/>
                    </a:cubicBezTo>
                    <a:cubicBezTo>
                      <a:pt x="5" y="1"/>
                      <a:pt x="5" y="1"/>
                      <a:pt x="5" y="1"/>
                    </a:cubicBezTo>
                    <a:cubicBezTo>
                      <a:pt x="4" y="1"/>
                      <a:pt x="4" y="1"/>
                      <a:pt x="3" y="1"/>
                    </a:cubicBezTo>
                    <a:cubicBezTo>
                      <a:pt x="3" y="1"/>
                      <a:pt x="3" y="1"/>
                      <a:pt x="2" y="0"/>
                    </a:cubicBezTo>
                    <a:cubicBezTo>
                      <a:pt x="2" y="0"/>
                      <a:pt x="1" y="0"/>
                      <a:pt x="1" y="0"/>
                    </a:cubicBezTo>
                    <a:cubicBezTo>
                      <a:pt x="1" y="1"/>
                      <a:pt x="0" y="1"/>
                      <a:pt x="0" y="1"/>
                    </a:cubicBezTo>
                    <a:cubicBezTo>
                      <a:pt x="0" y="1"/>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2" name="Google Shape;1062;p25"/>
              <p:cNvSpPr/>
              <p:nvPr/>
            </p:nvSpPr>
            <p:spPr>
              <a:xfrm>
                <a:off x="6892926" y="827089"/>
                <a:ext cx="96838" cy="33338"/>
              </a:xfrm>
              <a:custGeom>
                <a:rect b="b" l="l" r="r" t="t"/>
                <a:pathLst>
                  <a:path extrusionOk="0" h="3" w="9">
                    <a:moveTo>
                      <a:pt x="0" y="1"/>
                    </a:moveTo>
                    <a:cubicBezTo>
                      <a:pt x="0" y="1"/>
                      <a:pt x="1" y="1"/>
                      <a:pt x="1" y="1"/>
                    </a:cubicBezTo>
                    <a:cubicBezTo>
                      <a:pt x="2" y="1"/>
                      <a:pt x="2" y="1"/>
                      <a:pt x="2" y="1"/>
                    </a:cubicBezTo>
                    <a:cubicBezTo>
                      <a:pt x="3" y="1"/>
                      <a:pt x="3" y="1"/>
                      <a:pt x="4" y="1"/>
                    </a:cubicBezTo>
                    <a:cubicBezTo>
                      <a:pt x="4" y="2"/>
                      <a:pt x="5" y="2"/>
                      <a:pt x="5" y="2"/>
                    </a:cubicBezTo>
                    <a:cubicBezTo>
                      <a:pt x="5" y="2"/>
                      <a:pt x="6" y="2"/>
                      <a:pt x="6" y="2"/>
                    </a:cubicBezTo>
                    <a:cubicBezTo>
                      <a:pt x="7" y="2"/>
                      <a:pt x="7" y="2"/>
                      <a:pt x="7" y="2"/>
                    </a:cubicBezTo>
                    <a:cubicBezTo>
                      <a:pt x="8" y="2"/>
                      <a:pt x="9" y="3"/>
                      <a:pt x="9" y="2"/>
                    </a:cubicBezTo>
                    <a:cubicBezTo>
                      <a:pt x="9" y="2"/>
                      <a:pt x="9" y="1"/>
                      <a:pt x="9" y="1"/>
                    </a:cubicBezTo>
                    <a:cubicBezTo>
                      <a:pt x="9" y="1"/>
                      <a:pt x="8" y="1"/>
                      <a:pt x="8" y="1"/>
                    </a:cubicBezTo>
                    <a:cubicBezTo>
                      <a:pt x="7" y="1"/>
                      <a:pt x="7" y="1"/>
                      <a:pt x="7" y="1"/>
                    </a:cubicBezTo>
                    <a:cubicBezTo>
                      <a:pt x="6" y="1"/>
                      <a:pt x="6" y="1"/>
                      <a:pt x="6" y="1"/>
                    </a:cubicBezTo>
                    <a:cubicBezTo>
                      <a:pt x="5" y="1"/>
                      <a:pt x="5" y="0"/>
                      <a:pt x="4" y="0"/>
                    </a:cubicBezTo>
                    <a:cubicBezTo>
                      <a:pt x="4" y="0"/>
                      <a:pt x="4" y="0"/>
                      <a:pt x="3" y="0"/>
                    </a:cubicBezTo>
                    <a:cubicBezTo>
                      <a:pt x="3" y="0"/>
                      <a:pt x="3" y="0"/>
                      <a:pt x="2" y="0"/>
                    </a:cubicBezTo>
                    <a:cubicBezTo>
                      <a:pt x="2" y="0"/>
                      <a:pt x="2" y="1"/>
                      <a:pt x="1" y="1"/>
                    </a:cubicBezTo>
                    <a:cubicBezTo>
                      <a:pt x="1" y="1"/>
                      <a:pt x="1" y="0"/>
                      <a:pt x="0" y="0"/>
                    </a:cubicBezTo>
                    <a:cubicBezTo>
                      <a:pt x="0" y="0"/>
                      <a:pt x="0" y="0"/>
                      <a:pt x="0" y="0"/>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3" name="Google Shape;1063;p25"/>
              <p:cNvSpPr/>
              <p:nvPr/>
            </p:nvSpPr>
            <p:spPr>
              <a:xfrm>
                <a:off x="5921376" y="784226"/>
                <a:ext cx="11113" cy="11113"/>
              </a:xfrm>
              <a:custGeom>
                <a:rect b="b" l="l" r="r" t="t"/>
                <a:pathLst>
                  <a:path extrusionOk="0" h="1" w="1">
                    <a:moveTo>
                      <a:pt x="0" y="0"/>
                    </a:moveTo>
                    <a:cubicBezTo>
                      <a:pt x="0" y="0"/>
                      <a:pt x="0" y="0"/>
                      <a:pt x="0" y="1"/>
                    </a:cubicBezTo>
                    <a:cubicBezTo>
                      <a:pt x="0" y="1"/>
                      <a:pt x="0" y="1"/>
                      <a:pt x="1" y="1"/>
                    </a:cubicBezTo>
                    <a:cubicBezTo>
                      <a:pt x="1" y="1"/>
                      <a:pt x="1" y="1"/>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4" name="Google Shape;1064;p25"/>
              <p:cNvSpPr/>
              <p:nvPr/>
            </p:nvSpPr>
            <p:spPr>
              <a:xfrm>
                <a:off x="6688139" y="815976"/>
                <a:ext cx="11113" cy="22225"/>
              </a:xfrm>
              <a:custGeom>
                <a:rect b="b" l="l" r="r" t="t"/>
                <a:pathLst>
                  <a:path extrusionOk="0" h="2" w="1">
                    <a:moveTo>
                      <a:pt x="1" y="2"/>
                    </a:moveTo>
                    <a:cubicBezTo>
                      <a:pt x="1" y="2"/>
                      <a:pt x="1" y="2"/>
                      <a:pt x="1" y="2"/>
                    </a:cubicBezTo>
                    <a:cubicBezTo>
                      <a:pt x="1" y="2"/>
                      <a:pt x="1" y="2"/>
                      <a:pt x="1" y="1"/>
                    </a:cubicBezTo>
                    <a:cubicBezTo>
                      <a:pt x="1" y="1"/>
                      <a:pt x="1" y="1"/>
                      <a:pt x="1" y="1"/>
                    </a:cubicBezTo>
                    <a:cubicBezTo>
                      <a:pt x="1" y="1"/>
                      <a:pt x="1" y="1"/>
                      <a:pt x="1" y="1"/>
                    </a:cubicBezTo>
                    <a:cubicBezTo>
                      <a:pt x="0" y="1"/>
                      <a:pt x="0" y="0"/>
                      <a:pt x="0" y="1"/>
                    </a:cubicBezTo>
                    <a:cubicBezTo>
                      <a:pt x="0" y="1"/>
                      <a:pt x="0" y="1"/>
                      <a:pt x="0" y="1"/>
                    </a:cubicBezTo>
                    <a:cubicBezTo>
                      <a:pt x="0" y="1"/>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5" name="Google Shape;1065;p25"/>
              <p:cNvSpPr/>
              <p:nvPr/>
            </p:nvSpPr>
            <p:spPr>
              <a:xfrm>
                <a:off x="6827839" y="860426"/>
                <a:ext cx="22225" cy="9525"/>
              </a:xfrm>
              <a:custGeom>
                <a:rect b="b" l="l" r="r" t="t"/>
                <a:pathLst>
                  <a:path extrusionOk="0" h="1" w="2">
                    <a:moveTo>
                      <a:pt x="0" y="0"/>
                    </a:moveTo>
                    <a:cubicBezTo>
                      <a:pt x="0" y="0"/>
                      <a:pt x="0" y="0"/>
                      <a:pt x="0" y="1"/>
                    </a:cubicBezTo>
                    <a:cubicBezTo>
                      <a:pt x="1" y="1"/>
                      <a:pt x="1" y="1"/>
                      <a:pt x="1" y="1"/>
                    </a:cubicBezTo>
                    <a:cubicBezTo>
                      <a:pt x="1" y="1"/>
                      <a:pt x="2" y="1"/>
                      <a:pt x="2" y="1"/>
                    </a:cubicBezTo>
                    <a:cubicBezTo>
                      <a:pt x="2" y="0"/>
                      <a:pt x="1" y="0"/>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6" name="Google Shape;1066;p25"/>
              <p:cNvSpPr/>
              <p:nvPr/>
            </p:nvSpPr>
            <p:spPr>
              <a:xfrm>
                <a:off x="6850064" y="869951"/>
                <a:ext cx="74613" cy="22225"/>
              </a:xfrm>
              <a:custGeom>
                <a:rect b="b" l="l" r="r" t="t"/>
                <a:pathLst>
                  <a:path extrusionOk="0" h="2" w="7">
                    <a:moveTo>
                      <a:pt x="1" y="0"/>
                    </a:moveTo>
                    <a:cubicBezTo>
                      <a:pt x="1" y="0"/>
                      <a:pt x="1" y="0"/>
                      <a:pt x="1" y="0"/>
                    </a:cubicBezTo>
                    <a:cubicBezTo>
                      <a:pt x="0" y="0"/>
                      <a:pt x="0" y="1"/>
                      <a:pt x="0" y="1"/>
                    </a:cubicBezTo>
                    <a:cubicBezTo>
                      <a:pt x="0" y="1"/>
                      <a:pt x="1" y="1"/>
                      <a:pt x="1" y="1"/>
                    </a:cubicBezTo>
                    <a:cubicBezTo>
                      <a:pt x="1" y="1"/>
                      <a:pt x="1" y="1"/>
                      <a:pt x="2" y="1"/>
                    </a:cubicBezTo>
                    <a:cubicBezTo>
                      <a:pt x="2" y="1"/>
                      <a:pt x="3" y="1"/>
                      <a:pt x="3" y="1"/>
                    </a:cubicBezTo>
                    <a:cubicBezTo>
                      <a:pt x="3" y="1"/>
                      <a:pt x="4" y="1"/>
                      <a:pt x="4" y="1"/>
                    </a:cubicBezTo>
                    <a:cubicBezTo>
                      <a:pt x="4" y="2"/>
                      <a:pt x="5" y="2"/>
                      <a:pt x="5" y="2"/>
                    </a:cubicBezTo>
                    <a:cubicBezTo>
                      <a:pt x="6" y="2"/>
                      <a:pt x="7" y="2"/>
                      <a:pt x="7" y="1"/>
                    </a:cubicBezTo>
                    <a:cubicBezTo>
                      <a:pt x="7" y="1"/>
                      <a:pt x="6" y="1"/>
                      <a:pt x="6" y="1"/>
                    </a:cubicBezTo>
                    <a:cubicBezTo>
                      <a:pt x="6" y="1"/>
                      <a:pt x="5" y="1"/>
                      <a:pt x="5" y="1"/>
                    </a:cubicBezTo>
                    <a:cubicBezTo>
                      <a:pt x="4" y="1"/>
                      <a:pt x="4" y="0"/>
                      <a:pt x="3" y="0"/>
                    </a:cubicBezTo>
                    <a:cubicBezTo>
                      <a:pt x="3" y="0"/>
                      <a:pt x="3" y="0"/>
                      <a:pt x="2" y="0"/>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7" name="Google Shape;1067;p25"/>
              <p:cNvSpPr/>
              <p:nvPr/>
            </p:nvSpPr>
            <p:spPr>
              <a:xfrm>
                <a:off x="7551739" y="968376"/>
                <a:ext cx="11113" cy="9525"/>
              </a:xfrm>
              <a:custGeom>
                <a:rect b="b" l="l" r="r" t="t"/>
                <a:pathLst>
                  <a:path extrusionOk="0" h="1" w="1">
                    <a:moveTo>
                      <a:pt x="0" y="1"/>
                    </a:moveTo>
                    <a:cubicBezTo>
                      <a:pt x="1" y="1"/>
                      <a:pt x="1" y="1"/>
                      <a:pt x="1" y="1"/>
                    </a:cubicBezTo>
                    <a:cubicBezTo>
                      <a:pt x="1" y="1"/>
                      <a:pt x="1" y="0"/>
                      <a:pt x="1" y="0"/>
                    </a:cubicBezTo>
                    <a:cubicBezTo>
                      <a:pt x="1"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8" name="Google Shape;1068;p25"/>
              <p:cNvSpPr/>
              <p:nvPr/>
            </p:nvSpPr>
            <p:spPr>
              <a:xfrm>
                <a:off x="8004176" y="1377951"/>
                <a:ext cx="22225" cy="33338"/>
              </a:xfrm>
              <a:custGeom>
                <a:rect b="b" l="l" r="r" t="t"/>
                <a:pathLst>
                  <a:path extrusionOk="0" h="3" w="2">
                    <a:moveTo>
                      <a:pt x="0" y="1"/>
                    </a:moveTo>
                    <a:cubicBezTo>
                      <a:pt x="0" y="1"/>
                      <a:pt x="0" y="1"/>
                      <a:pt x="1" y="1"/>
                    </a:cubicBezTo>
                    <a:cubicBezTo>
                      <a:pt x="1" y="2"/>
                      <a:pt x="1" y="2"/>
                      <a:pt x="1" y="2"/>
                    </a:cubicBezTo>
                    <a:cubicBezTo>
                      <a:pt x="2" y="2"/>
                      <a:pt x="2" y="3"/>
                      <a:pt x="2" y="2"/>
                    </a:cubicBezTo>
                    <a:cubicBezTo>
                      <a:pt x="2" y="2"/>
                      <a:pt x="2" y="2"/>
                      <a:pt x="2" y="1"/>
                    </a:cubicBezTo>
                    <a:cubicBezTo>
                      <a:pt x="2" y="1"/>
                      <a:pt x="1" y="1"/>
                      <a:pt x="1" y="1"/>
                    </a:cubicBezTo>
                    <a:cubicBezTo>
                      <a:pt x="1" y="1"/>
                      <a:pt x="1"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69" name="Google Shape;1069;p25"/>
              <p:cNvSpPr/>
              <p:nvPr/>
            </p:nvSpPr>
            <p:spPr>
              <a:xfrm>
                <a:off x="8048626" y="1389064"/>
                <a:ext cx="20638" cy="22225"/>
              </a:xfrm>
              <a:custGeom>
                <a:rect b="b" l="l" r="r" t="t"/>
                <a:pathLst>
                  <a:path extrusionOk="0" h="2" w="2">
                    <a:moveTo>
                      <a:pt x="0" y="0"/>
                    </a:moveTo>
                    <a:cubicBezTo>
                      <a:pt x="0" y="0"/>
                      <a:pt x="0" y="1"/>
                      <a:pt x="0" y="1"/>
                    </a:cubicBezTo>
                    <a:cubicBezTo>
                      <a:pt x="1" y="1"/>
                      <a:pt x="1" y="1"/>
                      <a:pt x="1" y="1"/>
                    </a:cubicBezTo>
                    <a:cubicBezTo>
                      <a:pt x="1" y="1"/>
                      <a:pt x="1" y="1"/>
                      <a:pt x="1" y="1"/>
                    </a:cubicBezTo>
                    <a:cubicBezTo>
                      <a:pt x="1" y="2"/>
                      <a:pt x="1" y="2"/>
                      <a:pt x="2" y="2"/>
                    </a:cubicBezTo>
                    <a:cubicBezTo>
                      <a:pt x="2" y="2"/>
                      <a:pt x="1" y="1"/>
                      <a:pt x="1" y="1"/>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0" name="Google Shape;1070;p25"/>
              <p:cNvSpPr/>
              <p:nvPr/>
            </p:nvSpPr>
            <p:spPr>
              <a:xfrm>
                <a:off x="8220076" y="1454151"/>
                <a:ext cx="33338" cy="11113"/>
              </a:xfrm>
              <a:custGeom>
                <a:rect b="b" l="l" r="r" t="t"/>
                <a:pathLst>
                  <a:path extrusionOk="0" h="1" w="3">
                    <a:moveTo>
                      <a:pt x="1" y="1"/>
                    </a:moveTo>
                    <a:cubicBezTo>
                      <a:pt x="1" y="1"/>
                      <a:pt x="2" y="1"/>
                      <a:pt x="2" y="1"/>
                    </a:cubicBezTo>
                    <a:cubicBezTo>
                      <a:pt x="2" y="1"/>
                      <a:pt x="2" y="1"/>
                      <a:pt x="2" y="1"/>
                    </a:cubicBezTo>
                    <a:cubicBezTo>
                      <a:pt x="2" y="0"/>
                      <a:pt x="3" y="0"/>
                      <a:pt x="3" y="0"/>
                    </a:cubicBezTo>
                    <a:cubicBezTo>
                      <a:pt x="3" y="0"/>
                      <a:pt x="2" y="0"/>
                      <a:pt x="2" y="0"/>
                    </a:cubicBezTo>
                    <a:cubicBezTo>
                      <a:pt x="2" y="0"/>
                      <a:pt x="1" y="0"/>
                      <a:pt x="1" y="0"/>
                    </a:cubicBezTo>
                    <a:cubicBezTo>
                      <a:pt x="1" y="0"/>
                      <a:pt x="1" y="0"/>
                      <a:pt x="1" y="0"/>
                    </a:cubicBezTo>
                    <a:cubicBezTo>
                      <a:pt x="0" y="0"/>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1" name="Google Shape;1071;p25"/>
              <p:cNvSpPr/>
              <p:nvPr/>
            </p:nvSpPr>
            <p:spPr>
              <a:xfrm>
                <a:off x="8264526" y="1465264"/>
                <a:ext cx="9525" cy="11113"/>
              </a:xfrm>
              <a:custGeom>
                <a:rect b="b" l="l" r="r" t="t"/>
                <a:pathLst>
                  <a:path extrusionOk="0" h="1" w="1">
                    <a:moveTo>
                      <a:pt x="1" y="1"/>
                    </a:moveTo>
                    <a:cubicBezTo>
                      <a:pt x="1" y="1"/>
                      <a:pt x="1" y="0"/>
                      <a:pt x="1" y="0"/>
                    </a:cubicBezTo>
                    <a:cubicBezTo>
                      <a:pt x="1" y="0"/>
                      <a:pt x="0" y="0"/>
                      <a:pt x="0" y="0"/>
                    </a:cubicBezTo>
                    <a:cubicBezTo>
                      <a:pt x="0" y="0"/>
                      <a:pt x="0" y="0"/>
                      <a:pt x="0" y="0"/>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2" name="Google Shape;1072;p25"/>
              <p:cNvSpPr/>
              <p:nvPr/>
            </p:nvSpPr>
            <p:spPr>
              <a:xfrm>
                <a:off x="8372476" y="1476376"/>
                <a:ext cx="9525" cy="11113"/>
              </a:xfrm>
              <a:custGeom>
                <a:rect b="b" l="l" r="r" t="t"/>
                <a:pathLst>
                  <a:path extrusionOk="0" h="1" w="1">
                    <a:moveTo>
                      <a:pt x="1" y="1"/>
                    </a:moveTo>
                    <a:cubicBezTo>
                      <a:pt x="1" y="1"/>
                      <a:pt x="1" y="0"/>
                      <a:pt x="0" y="0"/>
                    </a:cubicBezTo>
                    <a:cubicBezTo>
                      <a:pt x="0" y="0"/>
                      <a:pt x="0" y="1"/>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3" name="Google Shape;1073;p25"/>
              <p:cNvSpPr/>
              <p:nvPr/>
            </p:nvSpPr>
            <p:spPr>
              <a:xfrm>
                <a:off x="7886701" y="1508126"/>
                <a:ext cx="9525" cy="11113"/>
              </a:xfrm>
              <a:custGeom>
                <a:rect b="b" l="l" r="r" t="t"/>
                <a:pathLst>
                  <a:path extrusionOk="0" h="1" w="1">
                    <a:moveTo>
                      <a:pt x="0" y="0"/>
                    </a:moveTo>
                    <a:cubicBezTo>
                      <a:pt x="0" y="0"/>
                      <a:pt x="0" y="1"/>
                      <a:pt x="0" y="1"/>
                    </a:cubicBezTo>
                    <a:cubicBezTo>
                      <a:pt x="0" y="1"/>
                      <a:pt x="0" y="1"/>
                      <a:pt x="0" y="1"/>
                    </a:cubicBezTo>
                    <a:cubicBezTo>
                      <a:pt x="0" y="0"/>
                      <a:pt x="1" y="0"/>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4" name="Google Shape;1074;p25"/>
              <p:cNvSpPr/>
              <p:nvPr/>
            </p:nvSpPr>
            <p:spPr>
              <a:xfrm>
                <a:off x="7886701" y="1519239"/>
                <a:ext cx="31750" cy="22225"/>
              </a:xfrm>
              <a:custGeom>
                <a:rect b="b" l="l" r="r" t="t"/>
                <a:pathLst>
                  <a:path extrusionOk="0" h="2" w="3">
                    <a:moveTo>
                      <a:pt x="2" y="1"/>
                    </a:moveTo>
                    <a:cubicBezTo>
                      <a:pt x="3" y="1"/>
                      <a:pt x="2" y="1"/>
                      <a:pt x="2" y="0"/>
                    </a:cubicBezTo>
                    <a:cubicBezTo>
                      <a:pt x="2" y="0"/>
                      <a:pt x="2" y="0"/>
                      <a:pt x="2" y="0"/>
                    </a:cubicBezTo>
                    <a:cubicBezTo>
                      <a:pt x="1" y="0"/>
                      <a:pt x="1" y="0"/>
                      <a:pt x="1" y="0"/>
                    </a:cubicBezTo>
                    <a:cubicBezTo>
                      <a:pt x="1" y="0"/>
                      <a:pt x="1" y="1"/>
                      <a:pt x="1" y="1"/>
                    </a:cubicBezTo>
                    <a:cubicBezTo>
                      <a:pt x="1" y="1"/>
                      <a:pt x="0" y="2"/>
                      <a:pt x="1" y="2"/>
                    </a:cubicBezTo>
                    <a:cubicBezTo>
                      <a:pt x="1" y="2"/>
                      <a:pt x="1" y="2"/>
                      <a:pt x="1" y="2"/>
                    </a:cubicBezTo>
                    <a:cubicBezTo>
                      <a:pt x="2" y="1"/>
                      <a:pt x="2" y="2"/>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5" name="Google Shape;1075;p25"/>
              <p:cNvSpPr/>
              <p:nvPr/>
            </p:nvSpPr>
            <p:spPr>
              <a:xfrm>
                <a:off x="7896226" y="1550989"/>
                <a:ext cx="11113" cy="11113"/>
              </a:xfrm>
              <a:custGeom>
                <a:rect b="b" l="l" r="r" t="t"/>
                <a:pathLst>
                  <a:path extrusionOk="0" h="1" w="1">
                    <a:moveTo>
                      <a:pt x="0" y="0"/>
                    </a:moveTo>
                    <a:cubicBezTo>
                      <a:pt x="0" y="0"/>
                      <a:pt x="0" y="0"/>
                      <a:pt x="0" y="0"/>
                    </a:cubicBezTo>
                    <a:cubicBezTo>
                      <a:pt x="1" y="0"/>
                      <a:pt x="1" y="0"/>
                      <a:pt x="1" y="0"/>
                    </a:cubicBezTo>
                    <a:cubicBezTo>
                      <a:pt x="1" y="1"/>
                      <a:pt x="1" y="0"/>
                      <a:pt x="1" y="0"/>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6" name="Google Shape;1076;p25"/>
              <p:cNvSpPr/>
              <p:nvPr/>
            </p:nvSpPr>
            <p:spPr>
              <a:xfrm>
                <a:off x="5348289" y="1876426"/>
                <a:ext cx="0" cy="0"/>
              </a:xfrm>
              <a:custGeom>
                <a:rect b="b" l="l" r="r" t="t"/>
                <a:pathLst>
                  <a:path extrusionOk="0" h="120000" w="120000">
                    <a:moveTo>
                      <a:pt x="0" y="0"/>
                    </a:move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7" name="Google Shape;1077;p25"/>
              <p:cNvSpPr/>
              <p:nvPr/>
            </p:nvSpPr>
            <p:spPr>
              <a:xfrm>
                <a:off x="5284789" y="181133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8" name="Google Shape;1078;p25"/>
              <p:cNvSpPr/>
              <p:nvPr/>
            </p:nvSpPr>
            <p:spPr>
              <a:xfrm>
                <a:off x="6330951" y="1465264"/>
                <a:ext cx="788988" cy="334963"/>
              </a:xfrm>
              <a:custGeom>
                <a:rect b="b" l="l" r="r" t="t"/>
                <a:pathLst>
                  <a:path extrusionOk="0" h="31" w="73">
                    <a:moveTo>
                      <a:pt x="56" y="29"/>
                    </a:moveTo>
                    <a:cubicBezTo>
                      <a:pt x="57" y="28"/>
                      <a:pt x="57" y="28"/>
                      <a:pt x="57" y="28"/>
                    </a:cubicBezTo>
                    <a:cubicBezTo>
                      <a:pt x="57" y="27"/>
                      <a:pt x="57" y="27"/>
                      <a:pt x="58" y="27"/>
                    </a:cubicBezTo>
                    <a:cubicBezTo>
                      <a:pt x="58" y="27"/>
                      <a:pt x="58" y="26"/>
                      <a:pt x="58" y="26"/>
                    </a:cubicBezTo>
                    <a:cubicBezTo>
                      <a:pt x="58" y="26"/>
                      <a:pt x="58" y="26"/>
                      <a:pt x="58" y="26"/>
                    </a:cubicBezTo>
                    <a:cubicBezTo>
                      <a:pt x="59" y="25"/>
                      <a:pt x="59" y="25"/>
                      <a:pt x="59" y="25"/>
                    </a:cubicBezTo>
                    <a:cubicBezTo>
                      <a:pt x="60" y="25"/>
                      <a:pt x="60" y="25"/>
                      <a:pt x="60" y="24"/>
                    </a:cubicBezTo>
                    <a:cubicBezTo>
                      <a:pt x="60" y="24"/>
                      <a:pt x="59" y="24"/>
                      <a:pt x="59" y="24"/>
                    </a:cubicBezTo>
                    <a:cubicBezTo>
                      <a:pt x="59" y="23"/>
                      <a:pt x="59" y="23"/>
                      <a:pt x="58" y="23"/>
                    </a:cubicBezTo>
                    <a:cubicBezTo>
                      <a:pt x="58" y="23"/>
                      <a:pt x="58" y="23"/>
                      <a:pt x="57" y="23"/>
                    </a:cubicBezTo>
                    <a:cubicBezTo>
                      <a:pt x="57" y="22"/>
                      <a:pt x="57" y="22"/>
                      <a:pt x="57" y="22"/>
                    </a:cubicBezTo>
                    <a:cubicBezTo>
                      <a:pt x="57" y="22"/>
                      <a:pt x="57" y="21"/>
                      <a:pt x="57" y="21"/>
                    </a:cubicBezTo>
                    <a:cubicBezTo>
                      <a:pt x="57" y="21"/>
                      <a:pt x="58" y="21"/>
                      <a:pt x="58" y="21"/>
                    </a:cubicBezTo>
                    <a:cubicBezTo>
                      <a:pt x="59" y="20"/>
                      <a:pt x="59" y="20"/>
                      <a:pt x="59" y="21"/>
                    </a:cubicBezTo>
                    <a:cubicBezTo>
                      <a:pt x="60" y="21"/>
                      <a:pt x="60" y="21"/>
                      <a:pt x="60" y="21"/>
                    </a:cubicBezTo>
                    <a:cubicBezTo>
                      <a:pt x="60" y="21"/>
                      <a:pt x="61" y="21"/>
                      <a:pt x="61" y="22"/>
                    </a:cubicBezTo>
                    <a:cubicBezTo>
                      <a:pt x="61" y="22"/>
                      <a:pt x="61" y="22"/>
                      <a:pt x="62" y="22"/>
                    </a:cubicBezTo>
                    <a:cubicBezTo>
                      <a:pt x="62" y="22"/>
                      <a:pt x="62" y="21"/>
                      <a:pt x="62" y="21"/>
                    </a:cubicBezTo>
                    <a:cubicBezTo>
                      <a:pt x="63" y="21"/>
                      <a:pt x="63" y="21"/>
                      <a:pt x="63" y="20"/>
                    </a:cubicBezTo>
                    <a:cubicBezTo>
                      <a:pt x="63" y="20"/>
                      <a:pt x="63" y="20"/>
                      <a:pt x="63" y="20"/>
                    </a:cubicBezTo>
                    <a:cubicBezTo>
                      <a:pt x="64" y="19"/>
                      <a:pt x="64" y="20"/>
                      <a:pt x="64" y="20"/>
                    </a:cubicBezTo>
                    <a:cubicBezTo>
                      <a:pt x="65" y="20"/>
                      <a:pt x="65" y="20"/>
                      <a:pt x="66" y="19"/>
                    </a:cubicBezTo>
                    <a:cubicBezTo>
                      <a:pt x="66" y="19"/>
                      <a:pt x="66" y="19"/>
                      <a:pt x="66" y="18"/>
                    </a:cubicBezTo>
                    <a:cubicBezTo>
                      <a:pt x="66" y="18"/>
                      <a:pt x="66" y="18"/>
                      <a:pt x="66" y="17"/>
                    </a:cubicBezTo>
                    <a:cubicBezTo>
                      <a:pt x="67" y="17"/>
                      <a:pt x="67" y="17"/>
                      <a:pt x="67" y="17"/>
                    </a:cubicBezTo>
                    <a:cubicBezTo>
                      <a:pt x="68" y="17"/>
                      <a:pt x="68" y="17"/>
                      <a:pt x="68" y="16"/>
                    </a:cubicBezTo>
                    <a:cubicBezTo>
                      <a:pt x="69" y="16"/>
                      <a:pt x="69" y="16"/>
                      <a:pt x="69" y="16"/>
                    </a:cubicBezTo>
                    <a:cubicBezTo>
                      <a:pt x="69" y="16"/>
                      <a:pt x="69" y="16"/>
                      <a:pt x="69" y="16"/>
                    </a:cubicBezTo>
                    <a:cubicBezTo>
                      <a:pt x="70" y="16"/>
                      <a:pt x="70" y="16"/>
                      <a:pt x="70" y="16"/>
                    </a:cubicBezTo>
                    <a:cubicBezTo>
                      <a:pt x="70" y="16"/>
                      <a:pt x="70" y="16"/>
                      <a:pt x="71" y="16"/>
                    </a:cubicBezTo>
                    <a:cubicBezTo>
                      <a:pt x="71" y="16"/>
                      <a:pt x="71" y="16"/>
                      <a:pt x="72" y="17"/>
                    </a:cubicBezTo>
                    <a:cubicBezTo>
                      <a:pt x="72" y="17"/>
                      <a:pt x="73" y="18"/>
                      <a:pt x="73" y="17"/>
                    </a:cubicBezTo>
                    <a:cubicBezTo>
                      <a:pt x="73" y="17"/>
                      <a:pt x="73" y="17"/>
                      <a:pt x="73" y="17"/>
                    </a:cubicBezTo>
                    <a:cubicBezTo>
                      <a:pt x="73" y="16"/>
                      <a:pt x="73" y="16"/>
                      <a:pt x="72" y="16"/>
                    </a:cubicBezTo>
                    <a:cubicBezTo>
                      <a:pt x="72" y="16"/>
                      <a:pt x="72" y="16"/>
                      <a:pt x="72" y="16"/>
                    </a:cubicBezTo>
                    <a:cubicBezTo>
                      <a:pt x="72" y="15"/>
                      <a:pt x="72" y="15"/>
                      <a:pt x="72" y="15"/>
                    </a:cubicBezTo>
                    <a:cubicBezTo>
                      <a:pt x="72" y="14"/>
                      <a:pt x="72" y="14"/>
                      <a:pt x="71" y="14"/>
                    </a:cubicBezTo>
                    <a:cubicBezTo>
                      <a:pt x="71" y="14"/>
                      <a:pt x="70" y="14"/>
                      <a:pt x="70" y="14"/>
                    </a:cubicBezTo>
                    <a:cubicBezTo>
                      <a:pt x="69" y="14"/>
                      <a:pt x="69" y="13"/>
                      <a:pt x="69" y="13"/>
                    </a:cubicBezTo>
                    <a:cubicBezTo>
                      <a:pt x="68" y="13"/>
                      <a:pt x="68" y="13"/>
                      <a:pt x="68" y="12"/>
                    </a:cubicBezTo>
                    <a:cubicBezTo>
                      <a:pt x="67" y="12"/>
                      <a:pt x="67" y="12"/>
                      <a:pt x="67" y="12"/>
                    </a:cubicBezTo>
                    <a:cubicBezTo>
                      <a:pt x="67" y="13"/>
                      <a:pt x="67" y="13"/>
                      <a:pt x="66" y="13"/>
                    </a:cubicBezTo>
                    <a:cubicBezTo>
                      <a:pt x="66" y="13"/>
                      <a:pt x="66" y="13"/>
                      <a:pt x="66" y="13"/>
                    </a:cubicBezTo>
                    <a:cubicBezTo>
                      <a:pt x="65" y="13"/>
                      <a:pt x="65" y="13"/>
                      <a:pt x="64" y="13"/>
                    </a:cubicBezTo>
                    <a:cubicBezTo>
                      <a:pt x="64" y="13"/>
                      <a:pt x="64" y="13"/>
                      <a:pt x="64" y="13"/>
                    </a:cubicBezTo>
                    <a:cubicBezTo>
                      <a:pt x="63" y="13"/>
                      <a:pt x="63" y="13"/>
                      <a:pt x="63" y="13"/>
                    </a:cubicBezTo>
                    <a:cubicBezTo>
                      <a:pt x="63" y="13"/>
                      <a:pt x="63" y="13"/>
                      <a:pt x="62" y="13"/>
                    </a:cubicBezTo>
                    <a:cubicBezTo>
                      <a:pt x="62" y="13"/>
                      <a:pt x="61" y="13"/>
                      <a:pt x="61" y="12"/>
                    </a:cubicBezTo>
                    <a:cubicBezTo>
                      <a:pt x="61" y="12"/>
                      <a:pt x="61" y="12"/>
                      <a:pt x="61" y="11"/>
                    </a:cubicBezTo>
                    <a:cubicBezTo>
                      <a:pt x="61" y="11"/>
                      <a:pt x="61" y="10"/>
                      <a:pt x="61" y="10"/>
                    </a:cubicBezTo>
                    <a:cubicBezTo>
                      <a:pt x="61" y="9"/>
                      <a:pt x="61" y="9"/>
                      <a:pt x="61" y="8"/>
                    </a:cubicBezTo>
                    <a:cubicBezTo>
                      <a:pt x="61" y="8"/>
                      <a:pt x="61" y="8"/>
                      <a:pt x="61" y="7"/>
                    </a:cubicBezTo>
                    <a:cubicBezTo>
                      <a:pt x="61" y="7"/>
                      <a:pt x="61" y="7"/>
                      <a:pt x="61" y="7"/>
                    </a:cubicBezTo>
                    <a:cubicBezTo>
                      <a:pt x="60" y="7"/>
                      <a:pt x="60" y="7"/>
                      <a:pt x="59" y="7"/>
                    </a:cubicBezTo>
                    <a:cubicBezTo>
                      <a:pt x="59" y="7"/>
                      <a:pt x="58" y="7"/>
                      <a:pt x="58" y="7"/>
                    </a:cubicBezTo>
                    <a:cubicBezTo>
                      <a:pt x="57" y="7"/>
                      <a:pt x="57" y="7"/>
                      <a:pt x="56" y="6"/>
                    </a:cubicBezTo>
                    <a:cubicBezTo>
                      <a:pt x="56" y="6"/>
                      <a:pt x="55" y="6"/>
                      <a:pt x="55" y="6"/>
                    </a:cubicBezTo>
                    <a:cubicBezTo>
                      <a:pt x="54" y="6"/>
                      <a:pt x="54" y="6"/>
                      <a:pt x="53" y="7"/>
                    </a:cubicBezTo>
                    <a:cubicBezTo>
                      <a:pt x="52" y="7"/>
                      <a:pt x="52" y="7"/>
                      <a:pt x="51" y="8"/>
                    </a:cubicBezTo>
                    <a:cubicBezTo>
                      <a:pt x="50" y="8"/>
                      <a:pt x="50" y="8"/>
                      <a:pt x="49" y="8"/>
                    </a:cubicBezTo>
                    <a:cubicBezTo>
                      <a:pt x="48" y="8"/>
                      <a:pt x="48" y="8"/>
                      <a:pt x="47" y="8"/>
                    </a:cubicBezTo>
                    <a:cubicBezTo>
                      <a:pt x="46" y="8"/>
                      <a:pt x="46" y="8"/>
                      <a:pt x="45" y="8"/>
                    </a:cubicBezTo>
                    <a:cubicBezTo>
                      <a:pt x="44" y="8"/>
                      <a:pt x="44" y="9"/>
                      <a:pt x="43" y="8"/>
                    </a:cubicBezTo>
                    <a:cubicBezTo>
                      <a:pt x="42" y="8"/>
                      <a:pt x="42" y="8"/>
                      <a:pt x="42" y="7"/>
                    </a:cubicBezTo>
                    <a:cubicBezTo>
                      <a:pt x="41" y="7"/>
                      <a:pt x="41" y="7"/>
                      <a:pt x="41" y="7"/>
                    </a:cubicBezTo>
                    <a:cubicBezTo>
                      <a:pt x="41" y="6"/>
                      <a:pt x="40" y="7"/>
                      <a:pt x="40" y="7"/>
                    </a:cubicBezTo>
                    <a:cubicBezTo>
                      <a:pt x="39" y="7"/>
                      <a:pt x="39" y="6"/>
                      <a:pt x="38" y="6"/>
                    </a:cubicBezTo>
                    <a:cubicBezTo>
                      <a:pt x="38" y="6"/>
                      <a:pt x="38" y="6"/>
                      <a:pt x="37" y="6"/>
                    </a:cubicBezTo>
                    <a:cubicBezTo>
                      <a:pt x="37" y="6"/>
                      <a:pt x="36" y="5"/>
                      <a:pt x="36" y="5"/>
                    </a:cubicBezTo>
                    <a:cubicBezTo>
                      <a:pt x="35" y="5"/>
                      <a:pt x="35" y="5"/>
                      <a:pt x="34" y="5"/>
                    </a:cubicBezTo>
                    <a:cubicBezTo>
                      <a:pt x="33" y="6"/>
                      <a:pt x="33" y="6"/>
                      <a:pt x="32" y="6"/>
                    </a:cubicBezTo>
                    <a:cubicBezTo>
                      <a:pt x="32" y="6"/>
                      <a:pt x="31" y="7"/>
                      <a:pt x="30" y="6"/>
                    </a:cubicBezTo>
                    <a:cubicBezTo>
                      <a:pt x="30" y="6"/>
                      <a:pt x="30" y="6"/>
                      <a:pt x="30" y="6"/>
                    </a:cubicBezTo>
                    <a:cubicBezTo>
                      <a:pt x="29" y="5"/>
                      <a:pt x="29" y="6"/>
                      <a:pt x="28" y="5"/>
                    </a:cubicBezTo>
                    <a:cubicBezTo>
                      <a:pt x="28" y="5"/>
                      <a:pt x="28" y="5"/>
                      <a:pt x="28" y="5"/>
                    </a:cubicBezTo>
                    <a:cubicBezTo>
                      <a:pt x="28" y="4"/>
                      <a:pt x="27" y="4"/>
                      <a:pt x="27" y="4"/>
                    </a:cubicBezTo>
                    <a:cubicBezTo>
                      <a:pt x="26" y="3"/>
                      <a:pt x="26" y="3"/>
                      <a:pt x="26" y="3"/>
                    </a:cubicBezTo>
                    <a:cubicBezTo>
                      <a:pt x="25" y="3"/>
                      <a:pt x="25" y="3"/>
                      <a:pt x="24" y="3"/>
                    </a:cubicBezTo>
                    <a:cubicBezTo>
                      <a:pt x="24" y="3"/>
                      <a:pt x="23" y="2"/>
                      <a:pt x="22" y="2"/>
                    </a:cubicBezTo>
                    <a:cubicBezTo>
                      <a:pt x="22" y="2"/>
                      <a:pt x="21" y="2"/>
                      <a:pt x="21" y="1"/>
                    </a:cubicBezTo>
                    <a:cubicBezTo>
                      <a:pt x="20" y="1"/>
                      <a:pt x="20" y="1"/>
                      <a:pt x="20" y="1"/>
                    </a:cubicBezTo>
                    <a:cubicBezTo>
                      <a:pt x="20" y="0"/>
                      <a:pt x="19" y="1"/>
                      <a:pt x="19" y="1"/>
                    </a:cubicBezTo>
                    <a:cubicBezTo>
                      <a:pt x="19" y="1"/>
                      <a:pt x="19" y="1"/>
                      <a:pt x="18" y="1"/>
                    </a:cubicBezTo>
                    <a:cubicBezTo>
                      <a:pt x="18" y="1"/>
                      <a:pt x="17" y="2"/>
                      <a:pt x="17" y="2"/>
                    </a:cubicBezTo>
                    <a:cubicBezTo>
                      <a:pt x="17" y="2"/>
                      <a:pt x="17" y="3"/>
                      <a:pt x="17" y="3"/>
                    </a:cubicBezTo>
                    <a:cubicBezTo>
                      <a:pt x="18" y="4"/>
                      <a:pt x="18" y="4"/>
                      <a:pt x="18" y="4"/>
                    </a:cubicBezTo>
                    <a:cubicBezTo>
                      <a:pt x="19" y="5"/>
                      <a:pt x="19" y="5"/>
                      <a:pt x="19" y="5"/>
                    </a:cubicBezTo>
                    <a:cubicBezTo>
                      <a:pt x="19" y="5"/>
                      <a:pt x="19" y="5"/>
                      <a:pt x="19" y="6"/>
                    </a:cubicBezTo>
                    <a:cubicBezTo>
                      <a:pt x="19" y="6"/>
                      <a:pt x="19" y="6"/>
                      <a:pt x="19" y="7"/>
                    </a:cubicBezTo>
                    <a:cubicBezTo>
                      <a:pt x="19" y="7"/>
                      <a:pt x="18" y="7"/>
                      <a:pt x="18" y="7"/>
                    </a:cubicBezTo>
                    <a:cubicBezTo>
                      <a:pt x="17" y="7"/>
                      <a:pt x="17" y="7"/>
                      <a:pt x="17" y="7"/>
                    </a:cubicBezTo>
                    <a:cubicBezTo>
                      <a:pt x="16" y="7"/>
                      <a:pt x="16" y="7"/>
                      <a:pt x="16" y="7"/>
                    </a:cubicBezTo>
                    <a:cubicBezTo>
                      <a:pt x="15" y="7"/>
                      <a:pt x="15" y="6"/>
                      <a:pt x="14" y="6"/>
                    </a:cubicBezTo>
                    <a:cubicBezTo>
                      <a:pt x="13" y="6"/>
                      <a:pt x="13" y="7"/>
                      <a:pt x="12" y="7"/>
                    </a:cubicBezTo>
                    <a:cubicBezTo>
                      <a:pt x="12" y="6"/>
                      <a:pt x="12" y="6"/>
                      <a:pt x="11" y="6"/>
                    </a:cubicBezTo>
                    <a:cubicBezTo>
                      <a:pt x="11" y="6"/>
                      <a:pt x="11" y="5"/>
                      <a:pt x="10" y="5"/>
                    </a:cubicBezTo>
                    <a:cubicBezTo>
                      <a:pt x="10" y="5"/>
                      <a:pt x="9" y="5"/>
                      <a:pt x="9" y="5"/>
                    </a:cubicBezTo>
                    <a:cubicBezTo>
                      <a:pt x="8" y="5"/>
                      <a:pt x="8" y="5"/>
                      <a:pt x="8" y="5"/>
                    </a:cubicBezTo>
                    <a:cubicBezTo>
                      <a:pt x="7" y="5"/>
                      <a:pt x="7" y="5"/>
                      <a:pt x="7" y="4"/>
                    </a:cubicBezTo>
                    <a:cubicBezTo>
                      <a:pt x="8" y="4"/>
                      <a:pt x="8" y="4"/>
                      <a:pt x="8" y="4"/>
                    </a:cubicBezTo>
                    <a:cubicBezTo>
                      <a:pt x="8" y="3"/>
                      <a:pt x="8" y="3"/>
                      <a:pt x="7" y="3"/>
                    </a:cubicBezTo>
                    <a:cubicBezTo>
                      <a:pt x="7" y="3"/>
                      <a:pt x="7" y="4"/>
                      <a:pt x="6" y="4"/>
                    </a:cubicBezTo>
                    <a:cubicBezTo>
                      <a:pt x="6" y="5"/>
                      <a:pt x="5" y="5"/>
                      <a:pt x="5" y="5"/>
                    </a:cubicBezTo>
                    <a:cubicBezTo>
                      <a:pt x="4" y="5"/>
                      <a:pt x="4" y="5"/>
                      <a:pt x="3" y="5"/>
                    </a:cubicBezTo>
                    <a:cubicBezTo>
                      <a:pt x="3" y="6"/>
                      <a:pt x="3" y="6"/>
                      <a:pt x="2" y="6"/>
                    </a:cubicBezTo>
                    <a:cubicBezTo>
                      <a:pt x="2" y="6"/>
                      <a:pt x="2" y="6"/>
                      <a:pt x="1" y="7"/>
                    </a:cubicBezTo>
                    <a:cubicBezTo>
                      <a:pt x="1" y="7"/>
                      <a:pt x="0" y="8"/>
                      <a:pt x="0" y="8"/>
                    </a:cubicBezTo>
                    <a:cubicBezTo>
                      <a:pt x="0" y="8"/>
                      <a:pt x="0" y="8"/>
                      <a:pt x="0" y="8"/>
                    </a:cubicBezTo>
                    <a:cubicBezTo>
                      <a:pt x="0" y="9"/>
                      <a:pt x="0" y="9"/>
                      <a:pt x="0" y="9"/>
                    </a:cubicBezTo>
                    <a:cubicBezTo>
                      <a:pt x="0" y="10"/>
                      <a:pt x="1" y="9"/>
                      <a:pt x="1" y="10"/>
                    </a:cubicBezTo>
                    <a:cubicBezTo>
                      <a:pt x="2" y="10"/>
                      <a:pt x="2" y="11"/>
                      <a:pt x="2" y="11"/>
                    </a:cubicBezTo>
                    <a:cubicBezTo>
                      <a:pt x="2" y="12"/>
                      <a:pt x="2" y="12"/>
                      <a:pt x="3" y="13"/>
                    </a:cubicBezTo>
                    <a:cubicBezTo>
                      <a:pt x="3" y="13"/>
                      <a:pt x="3" y="13"/>
                      <a:pt x="4" y="14"/>
                    </a:cubicBezTo>
                    <a:cubicBezTo>
                      <a:pt x="4" y="14"/>
                      <a:pt x="5" y="13"/>
                      <a:pt x="5" y="13"/>
                    </a:cubicBezTo>
                    <a:cubicBezTo>
                      <a:pt x="6" y="13"/>
                      <a:pt x="6" y="14"/>
                      <a:pt x="7" y="14"/>
                    </a:cubicBezTo>
                    <a:cubicBezTo>
                      <a:pt x="7" y="15"/>
                      <a:pt x="8" y="15"/>
                      <a:pt x="8" y="15"/>
                    </a:cubicBezTo>
                    <a:cubicBezTo>
                      <a:pt x="8" y="16"/>
                      <a:pt x="8" y="16"/>
                      <a:pt x="8" y="16"/>
                    </a:cubicBezTo>
                    <a:cubicBezTo>
                      <a:pt x="8" y="16"/>
                      <a:pt x="8" y="16"/>
                      <a:pt x="8" y="16"/>
                    </a:cubicBezTo>
                    <a:cubicBezTo>
                      <a:pt x="9" y="16"/>
                      <a:pt x="8" y="17"/>
                      <a:pt x="9" y="17"/>
                    </a:cubicBezTo>
                    <a:cubicBezTo>
                      <a:pt x="9" y="18"/>
                      <a:pt x="9" y="18"/>
                      <a:pt x="9" y="18"/>
                    </a:cubicBezTo>
                    <a:cubicBezTo>
                      <a:pt x="10" y="19"/>
                      <a:pt x="10" y="18"/>
                      <a:pt x="11" y="18"/>
                    </a:cubicBezTo>
                    <a:cubicBezTo>
                      <a:pt x="12" y="18"/>
                      <a:pt x="12" y="18"/>
                      <a:pt x="13" y="18"/>
                    </a:cubicBezTo>
                    <a:cubicBezTo>
                      <a:pt x="13" y="18"/>
                      <a:pt x="14" y="18"/>
                      <a:pt x="14" y="19"/>
                    </a:cubicBezTo>
                    <a:cubicBezTo>
                      <a:pt x="15" y="19"/>
                      <a:pt x="15" y="19"/>
                      <a:pt x="15" y="20"/>
                    </a:cubicBezTo>
                    <a:cubicBezTo>
                      <a:pt x="16" y="20"/>
                      <a:pt x="16" y="20"/>
                      <a:pt x="16" y="20"/>
                    </a:cubicBezTo>
                    <a:cubicBezTo>
                      <a:pt x="17" y="21"/>
                      <a:pt x="17" y="21"/>
                      <a:pt x="18" y="21"/>
                    </a:cubicBezTo>
                    <a:cubicBezTo>
                      <a:pt x="18" y="22"/>
                      <a:pt x="18" y="22"/>
                      <a:pt x="19" y="22"/>
                    </a:cubicBezTo>
                    <a:cubicBezTo>
                      <a:pt x="20" y="22"/>
                      <a:pt x="20" y="22"/>
                      <a:pt x="20" y="23"/>
                    </a:cubicBezTo>
                    <a:cubicBezTo>
                      <a:pt x="21" y="23"/>
                      <a:pt x="21" y="23"/>
                      <a:pt x="22" y="24"/>
                    </a:cubicBezTo>
                    <a:cubicBezTo>
                      <a:pt x="22" y="24"/>
                      <a:pt x="22" y="24"/>
                      <a:pt x="22" y="25"/>
                    </a:cubicBezTo>
                    <a:cubicBezTo>
                      <a:pt x="23" y="25"/>
                      <a:pt x="23" y="26"/>
                      <a:pt x="24" y="26"/>
                    </a:cubicBezTo>
                    <a:cubicBezTo>
                      <a:pt x="25" y="27"/>
                      <a:pt x="25" y="27"/>
                      <a:pt x="25" y="27"/>
                    </a:cubicBezTo>
                    <a:cubicBezTo>
                      <a:pt x="26" y="28"/>
                      <a:pt x="26" y="28"/>
                      <a:pt x="26" y="28"/>
                    </a:cubicBezTo>
                    <a:cubicBezTo>
                      <a:pt x="27" y="28"/>
                      <a:pt x="28" y="28"/>
                      <a:pt x="29" y="28"/>
                    </a:cubicBezTo>
                    <a:cubicBezTo>
                      <a:pt x="30" y="28"/>
                      <a:pt x="30" y="28"/>
                      <a:pt x="31" y="28"/>
                    </a:cubicBezTo>
                    <a:cubicBezTo>
                      <a:pt x="32" y="28"/>
                      <a:pt x="32" y="28"/>
                      <a:pt x="33" y="28"/>
                    </a:cubicBezTo>
                    <a:cubicBezTo>
                      <a:pt x="34" y="28"/>
                      <a:pt x="34" y="28"/>
                      <a:pt x="35" y="28"/>
                    </a:cubicBezTo>
                    <a:cubicBezTo>
                      <a:pt x="35" y="28"/>
                      <a:pt x="36" y="28"/>
                      <a:pt x="36" y="28"/>
                    </a:cubicBezTo>
                    <a:cubicBezTo>
                      <a:pt x="37" y="28"/>
                      <a:pt x="37" y="28"/>
                      <a:pt x="37" y="28"/>
                    </a:cubicBezTo>
                    <a:cubicBezTo>
                      <a:pt x="38" y="28"/>
                      <a:pt x="38" y="28"/>
                      <a:pt x="39" y="29"/>
                    </a:cubicBezTo>
                    <a:cubicBezTo>
                      <a:pt x="39" y="29"/>
                      <a:pt x="39" y="29"/>
                      <a:pt x="40" y="29"/>
                    </a:cubicBezTo>
                    <a:cubicBezTo>
                      <a:pt x="40" y="29"/>
                      <a:pt x="40" y="29"/>
                      <a:pt x="41" y="29"/>
                    </a:cubicBezTo>
                    <a:cubicBezTo>
                      <a:pt x="41" y="29"/>
                      <a:pt x="41" y="29"/>
                      <a:pt x="42" y="30"/>
                    </a:cubicBezTo>
                    <a:cubicBezTo>
                      <a:pt x="42" y="30"/>
                      <a:pt x="42" y="30"/>
                      <a:pt x="43" y="30"/>
                    </a:cubicBezTo>
                    <a:cubicBezTo>
                      <a:pt x="43" y="30"/>
                      <a:pt x="44" y="30"/>
                      <a:pt x="44" y="30"/>
                    </a:cubicBezTo>
                    <a:cubicBezTo>
                      <a:pt x="45" y="30"/>
                      <a:pt x="45" y="30"/>
                      <a:pt x="45" y="30"/>
                    </a:cubicBezTo>
                    <a:cubicBezTo>
                      <a:pt x="45" y="30"/>
                      <a:pt x="46" y="30"/>
                      <a:pt x="46" y="30"/>
                    </a:cubicBezTo>
                    <a:cubicBezTo>
                      <a:pt x="46" y="30"/>
                      <a:pt x="46" y="31"/>
                      <a:pt x="46" y="31"/>
                    </a:cubicBezTo>
                    <a:cubicBezTo>
                      <a:pt x="47" y="31"/>
                      <a:pt x="47" y="31"/>
                      <a:pt x="47" y="31"/>
                    </a:cubicBezTo>
                    <a:cubicBezTo>
                      <a:pt x="48" y="31"/>
                      <a:pt x="48" y="30"/>
                      <a:pt x="48" y="30"/>
                    </a:cubicBezTo>
                    <a:cubicBezTo>
                      <a:pt x="49" y="30"/>
                      <a:pt x="49" y="30"/>
                      <a:pt x="49" y="29"/>
                    </a:cubicBezTo>
                    <a:cubicBezTo>
                      <a:pt x="50" y="29"/>
                      <a:pt x="50" y="29"/>
                      <a:pt x="50" y="29"/>
                    </a:cubicBezTo>
                    <a:cubicBezTo>
                      <a:pt x="50" y="29"/>
                      <a:pt x="51" y="29"/>
                      <a:pt x="51" y="29"/>
                    </a:cubicBezTo>
                    <a:cubicBezTo>
                      <a:pt x="51" y="28"/>
                      <a:pt x="52" y="29"/>
                      <a:pt x="52" y="29"/>
                    </a:cubicBezTo>
                    <a:cubicBezTo>
                      <a:pt x="52" y="29"/>
                      <a:pt x="53" y="29"/>
                      <a:pt x="53" y="29"/>
                    </a:cubicBezTo>
                    <a:cubicBezTo>
                      <a:pt x="54" y="28"/>
                      <a:pt x="54" y="28"/>
                      <a:pt x="55" y="28"/>
                    </a:cubicBezTo>
                    <a:cubicBezTo>
                      <a:pt x="55" y="28"/>
                      <a:pt x="56" y="29"/>
                      <a:pt x="56" y="2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79" name="Google Shape;1079;p25"/>
              <p:cNvSpPr/>
              <p:nvPr/>
            </p:nvSpPr>
            <p:spPr>
              <a:xfrm>
                <a:off x="5921376" y="1811339"/>
                <a:ext cx="204788" cy="139700"/>
              </a:xfrm>
              <a:custGeom>
                <a:rect b="b" l="l" r="r" t="t"/>
                <a:pathLst>
                  <a:path extrusionOk="0" h="13" w="19">
                    <a:moveTo>
                      <a:pt x="18" y="8"/>
                    </a:moveTo>
                    <a:cubicBezTo>
                      <a:pt x="18" y="7"/>
                      <a:pt x="17" y="8"/>
                      <a:pt x="16" y="8"/>
                    </a:cubicBezTo>
                    <a:cubicBezTo>
                      <a:pt x="16" y="8"/>
                      <a:pt x="15" y="8"/>
                      <a:pt x="15" y="7"/>
                    </a:cubicBezTo>
                    <a:cubicBezTo>
                      <a:pt x="15" y="7"/>
                      <a:pt x="15" y="6"/>
                      <a:pt x="15" y="6"/>
                    </a:cubicBezTo>
                    <a:cubicBezTo>
                      <a:pt x="15" y="5"/>
                      <a:pt x="15" y="5"/>
                      <a:pt x="14" y="4"/>
                    </a:cubicBezTo>
                    <a:cubicBezTo>
                      <a:pt x="14" y="4"/>
                      <a:pt x="14" y="4"/>
                      <a:pt x="14" y="4"/>
                    </a:cubicBezTo>
                    <a:cubicBezTo>
                      <a:pt x="14" y="5"/>
                      <a:pt x="13" y="4"/>
                      <a:pt x="13" y="4"/>
                    </a:cubicBezTo>
                    <a:cubicBezTo>
                      <a:pt x="12" y="4"/>
                      <a:pt x="12" y="4"/>
                      <a:pt x="11" y="4"/>
                    </a:cubicBezTo>
                    <a:cubicBezTo>
                      <a:pt x="11" y="4"/>
                      <a:pt x="10" y="4"/>
                      <a:pt x="10" y="4"/>
                    </a:cubicBezTo>
                    <a:cubicBezTo>
                      <a:pt x="9" y="4"/>
                      <a:pt x="9" y="5"/>
                      <a:pt x="8" y="4"/>
                    </a:cubicBezTo>
                    <a:cubicBezTo>
                      <a:pt x="8" y="4"/>
                      <a:pt x="7" y="4"/>
                      <a:pt x="7" y="4"/>
                    </a:cubicBezTo>
                    <a:cubicBezTo>
                      <a:pt x="6" y="4"/>
                      <a:pt x="6" y="4"/>
                      <a:pt x="6" y="4"/>
                    </a:cubicBezTo>
                    <a:cubicBezTo>
                      <a:pt x="5" y="3"/>
                      <a:pt x="5" y="3"/>
                      <a:pt x="5" y="3"/>
                    </a:cubicBezTo>
                    <a:cubicBezTo>
                      <a:pt x="5" y="3"/>
                      <a:pt x="5" y="3"/>
                      <a:pt x="5" y="3"/>
                    </a:cubicBezTo>
                    <a:cubicBezTo>
                      <a:pt x="5" y="2"/>
                      <a:pt x="5" y="2"/>
                      <a:pt x="5" y="2"/>
                    </a:cubicBezTo>
                    <a:cubicBezTo>
                      <a:pt x="5" y="2"/>
                      <a:pt x="5" y="2"/>
                      <a:pt x="6" y="2"/>
                    </a:cubicBezTo>
                    <a:cubicBezTo>
                      <a:pt x="6" y="1"/>
                      <a:pt x="6" y="1"/>
                      <a:pt x="6" y="1"/>
                    </a:cubicBezTo>
                    <a:cubicBezTo>
                      <a:pt x="5" y="1"/>
                      <a:pt x="5" y="1"/>
                      <a:pt x="5" y="1"/>
                    </a:cubicBezTo>
                    <a:cubicBezTo>
                      <a:pt x="4" y="0"/>
                      <a:pt x="4" y="1"/>
                      <a:pt x="4" y="1"/>
                    </a:cubicBezTo>
                    <a:cubicBezTo>
                      <a:pt x="3" y="1"/>
                      <a:pt x="3" y="1"/>
                      <a:pt x="3" y="2"/>
                    </a:cubicBezTo>
                    <a:cubicBezTo>
                      <a:pt x="3" y="2"/>
                      <a:pt x="3" y="2"/>
                      <a:pt x="3" y="2"/>
                    </a:cubicBezTo>
                    <a:cubicBezTo>
                      <a:pt x="3" y="3"/>
                      <a:pt x="3" y="3"/>
                      <a:pt x="3" y="3"/>
                    </a:cubicBezTo>
                    <a:cubicBezTo>
                      <a:pt x="3" y="3"/>
                      <a:pt x="2" y="3"/>
                      <a:pt x="2" y="4"/>
                    </a:cubicBezTo>
                    <a:cubicBezTo>
                      <a:pt x="1" y="4"/>
                      <a:pt x="1" y="4"/>
                      <a:pt x="1" y="5"/>
                    </a:cubicBezTo>
                    <a:cubicBezTo>
                      <a:pt x="1" y="5"/>
                      <a:pt x="0" y="5"/>
                      <a:pt x="0" y="5"/>
                    </a:cubicBezTo>
                    <a:cubicBezTo>
                      <a:pt x="0" y="6"/>
                      <a:pt x="0" y="6"/>
                      <a:pt x="0" y="7"/>
                    </a:cubicBezTo>
                    <a:cubicBezTo>
                      <a:pt x="1" y="7"/>
                      <a:pt x="1" y="7"/>
                      <a:pt x="1" y="7"/>
                    </a:cubicBezTo>
                    <a:cubicBezTo>
                      <a:pt x="2" y="7"/>
                      <a:pt x="2" y="7"/>
                      <a:pt x="2" y="7"/>
                    </a:cubicBezTo>
                    <a:cubicBezTo>
                      <a:pt x="2" y="7"/>
                      <a:pt x="2" y="8"/>
                      <a:pt x="2" y="8"/>
                    </a:cubicBezTo>
                    <a:cubicBezTo>
                      <a:pt x="3" y="8"/>
                      <a:pt x="3" y="9"/>
                      <a:pt x="2" y="9"/>
                    </a:cubicBezTo>
                    <a:cubicBezTo>
                      <a:pt x="2" y="9"/>
                      <a:pt x="2" y="9"/>
                      <a:pt x="2" y="10"/>
                    </a:cubicBezTo>
                    <a:cubicBezTo>
                      <a:pt x="2" y="10"/>
                      <a:pt x="2" y="10"/>
                      <a:pt x="2" y="11"/>
                    </a:cubicBezTo>
                    <a:cubicBezTo>
                      <a:pt x="2" y="11"/>
                      <a:pt x="2" y="11"/>
                      <a:pt x="3" y="11"/>
                    </a:cubicBezTo>
                    <a:cubicBezTo>
                      <a:pt x="3" y="11"/>
                      <a:pt x="3" y="11"/>
                      <a:pt x="3" y="11"/>
                    </a:cubicBezTo>
                    <a:cubicBezTo>
                      <a:pt x="3" y="11"/>
                      <a:pt x="4" y="11"/>
                      <a:pt x="4" y="11"/>
                    </a:cubicBezTo>
                    <a:cubicBezTo>
                      <a:pt x="4" y="11"/>
                      <a:pt x="4" y="11"/>
                      <a:pt x="5" y="11"/>
                    </a:cubicBezTo>
                    <a:cubicBezTo>
                      <a:pt x="5" y="11"/>
                      <a:pt x="5" y="11"/>
                      <a:pt x="6" y="11"/>
                    </a:cubicBezTo>
                    <a:cubicBezTo>
                      <a:pt x="6" y="10"/>
                      <a:pt x="7" y="10"/>
                      <a:pt x="7" y="9"/>
                    </a:cubicBezTo>
                    <a:cubicBezTo>
                      <a:pt x="7" y="9"/>
                      <a:pt x="7" y="9"/>
                      <a:pt x="7" y="9"/>
                    </a:cubicBezTo>
                    <a:cubicBezTo>
                      <a:pt x="7" y="8"/>
                      <a:pt x="7" y="8"/>
                      <a:pt x="7" y="8"/>
                    </a:cubicBezTo>
                    <a:cubicBezTo>
                      <a:pt x="7" y="8"/>
                      <a:pt x="7" y="8"/>
                      <a:pt x="8" y="8"/>
                    </a:cubicBezTo>
                    <a:cubicBezTo>
                      <a:pt x="8" y="8"/>
                      <a:pt x="8" y="8"/>
                      <a:pt x="9" y="8"/>
                    </a:cubicBezTo>
                    <a:cubicBezTo>
                      <a:pt x="9" y="8"/>
                      <a:pt x="9" y="8"/>
                      <a:pt x="9" y="8"/>
                    </a:cubicBezTo>
                    <a:cubicBezTo>
                      <a:pt x="10" y="9"/>
                      <a:pt x="10" y="9"/>
                      <a:pt x="10" y="9"/>
                    </a:cubicBezTo>
                    <a:cubicBezTo>
                      <a:pt x="10" y="9"/>
                      <a:pt x="10" y="9"/>
                      <a:pt x="11" y="10"/>
                    </a:cubicBezTo>
                    <a:cubicBezTo>
                      <a:pt x="11" y="10"/>
                      <a:pt x="10" y="11"/>
                      <a:pt x="11" y="11"/>
                    </a:cubicBezTo>
                    <a:cubicBezTo>
                      <a:pt x="11" y="12"/>
                      <a:pt x="11" y="12"/>
                      <a:pt x="11" y="12"/>
                    </a:cubicBezTo>
                    <a:cubicBezTo>
                      <a:pt x="12" y="13"/>
                      <a:pt x="12" y="12"/>
                      <a:pt x="13" y="12"/>
                    </a:cubicBezTo>
                    <a:cubicBezTo>
                      <a:pt x="13" y="12"/>
                      <a:pt x="13" y="11"/>
                      <a:pt x="14" y="11"/>
                    </a:cubicBezTo>
                    <a:cubicBezTo>
                      <a:pt x="14" y="11"/>
                      <a:pt x="14" y="10"/>
                      <a:pt x="15" y="10"/>
                    </a:cubicBezTo>
                    <a:cubicBezTo>
                      <a:pt x="15" y="10"/>
                      <a:pt x="15" y="10"/>
                      <a:pt x="16" y="10"/>
                    </a:cubicBezTo>
                    <a:cubicBezTo>
                      <a:pt x="16" y="10"/>
                      <a:pt x="16" y="10"/>
                      <a:pt x="16" y="11"/>
                    </a:cubicBezTo>
                    <a:cubicBezTo>
                      <a:pt x="16" y="11"/>
                      <a:pt x="17" y="11"/>
                      <a:pt x="17" y="11"/>
                    </a:cubicBezTo>
                    <a:cubicBezTo>
                      <a:pt x="18" y="11"/>
                      <a:pt x="18" y="11"/>
                      <a:pt x="18" y="11"/>
                    </a:cubicBezTo>
                    <a:cubicBezTo>
                      <a:pt x="19" y="11"/>
                      <a:pt x="19" y="11"/>
                      <a:pt x="19" y="10"/>
                    </a:cubicBezTo>
                    <a:cubicBezTo>
                      <a:pt x="19" y="10"/>
                      <a:pt x="19" y="9"/>
                      <a:pt x="19" y="9"/>
                    </a:cubicBezTo>
                    <a:cubicBezTo>
                      <a:pt x="19" y="8"/>
                      <a:pt x="19" y="8"/>
                      <a:pt x="18"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0" name="Google Shape;1080;p25"/>
              <p:cNvSpPr/>
              <p:nvPr/>
            </p:nvSpPr>
            <p:spPr>
              <a:xfrm>
                <a:off x="6546851" y="2265364"/>
                <a:ext cx="141288" cy="184150"/>
              </a:xfrm>
              <a:custGeom>
                <a:rect b="b" l="l" r="r" t="t"/>
                <a:pathLst>
                  <a:path extrusionOk="0" h="17" w="13">
                    <a:moveTo>
                      <a:pt x="13" y="11"/>
                    </a:moveTo>
                    <a:cubicBezTo>
                      <a:pt x="12" y="10"/>
                      <a:pt x="12" y="11"/>
                      <a:pt x="12" y="10"/>
                    </a:cubicBezTo>
                    <a:cubicBezTo>
                      <a:pt x="11" y="10"/>
                      <a:pt x="12" y="10"/>
                      <a:pt x="12" y="9"/>
                    </a:cubicBezTo>
                    <a:cubicBezTo>
                      <a:pt x="12" y="9"/>
                      <a:pt x="12" y="8"/>
                      <a:pt x="11" y="8"/>
                    </a:cubicBezTo>
                    <a:cubicBezTo>
                      <a:pt x="11" y="8"/>
                      <a:pt x="11" y="8"/>
                      <a:pt x="11" y="8"/>
                    </a:cubicBezTo>
                    <a:cubicBezTo>
                      <a:pt x="10" y="8"/>
                      <a:pt x="11" y="9"/>
                      <a:pt x="10" y="9"/>
                    </a:cubicBezTo>
                    <a:cubicBezTo>
                      <a:pt x="10" y="10"/>
                      <a:pt x="10" y="10"/>
                      <a:pt x="10" y="9"/>
                    </a:cubicBezTo>
                    <a:cubicBezTo>
                      <a:pt x="9" y="9"/>
                      <a:pt x="9" y="9"/>
                      <a:pt x="9" y="8"/>
                    </a:cubicBezTo>
                    <a:cubicBezTo>
                      <a:pt x="9" y="8"/>
                      <a:pt x="9" y="8"/>
                      <a:pt x="9" y="8"/>
                    </a:cubicBezTo>
                    <a:cubicBezTo>
                      <a:pt x="9" y="7"/>
                      <a:pt x="9" y="7"/>
                      <a:pt x="9" y="7"/>
                    </a:cubicBezTo>
                    <a:cubicBezTo>
                      <a:pt x="9" y="7"/>
                      <a:pt x="9" y="7"/>
                      <a:pt x="10" y="6"/>
                    </a:cubicBezTo>
                    <a:cubicBezTo>
                      <a:pt x="10" y="6"/>
                      <a:pt x="10" y="6"/>
                      <a:pt x="11" y="6"/>
                    </a:cubicBezTo>
                    <a:cubicBezTo>
                      <a:pt x="11" y="6"/>
                      <a:pt x="10" y="5"/>
                      <a:pt x="11" y="5"/>
                    </a:cubicBezTo>
                    <a:cubicBezTo>
                      <a:pt x="11" y="5"/>
                      <a:pt x="11" y="5"/>
                      <a:pt x="11" y="5"/>
                    </a:cubicBezTo>
                    <a:cubicBezTo>
                      <a:pt x="11" y="4"/>
                      <a:pt x="11" y="4"/>
                      <a:pt x="11" y="4"/>
                    </a:cubicBezTo>
                    <a:cubicBezTo>
                      <a:pt x="11" y="3"/>
                      <a:pt x="10" y="4"/>
                      <a:pt x="10" y="4"/>
                    </a:cubicBezTo>
                    <a:cubicBezTo>
                      <a:pt x="9" y="4"/>
                      <a:pt x="9" y="4"/>
                      <a:pt x="8" y="4"/>
                    </a:cubicBezTo>
                    <a:cubicBezTo>
                      <a:pt x="7" y="4"/>
                      <a:pt x="7" y="4"/>
                      <a:pt x="6" y="4"/>
                    </a:cubicBezTo>
                    <a:cubicBezTo>
                      <a:pt x="5" y="4"/>
                      <a:pt x="5" y="4"/>
                      <a:pt x="5" y="4"/>
                    </a:cubicBezTo>
                    <a:cubicBezTo>
                      <a:pt x="4" y="3"/>
                      <a:pt x="4" y="3"/>
                      <a:pt x="4" y="3"/>
                    </a:cubicBezTo>
                    <a:cubicBezTo>
                      <a:pt x="4" y="2"/>
                      <a:pt x="5" y="2"/>
                      <a:pt x="4" y="1"/>
                    </a:cubicBezTo>
                    <a:cubicBezTo>
                      <a:pt x="4" y="1"/>
                      <a:pt x="4" y="1"/>
                      <a:pt x="4" y="1"/>
                    </a:cubicBezTo>
                    <a:cubicBezTo>
                      <a:pt x="3" y="1"/>
                      <a:pt x="3" y="1"/>
                      <a:pt x="3" y="1"/>
                    </a:cubicBezTo>
                    <a:cubicBezTo>
                      <a:pt x="3" y="1"/>
                      <a:pt x="3" y="1"/>
                      <a:pt x="3" y="1"/>
                    </a:cubicBezTo>
                    <a:cubicBezTo>
                      <a:pt x="2" y="0"/>
                      <a:pt x="2" y="0"/>
                      <a:pt x="2" y="0"/>
                    </a:cubicBezTo>
                    <a:cubicBezTo>
                      <a:pt x="1" y="0"/>
                      <a:pt x="1" y="0"/>
                      <a:pt x="1" y="0"/>
                    </a:cubicBezTo>
                    <a:cubicBezTo>
                      <a:pt x="1" y="0"/>
                      <a:pt x="0" y="1"/>
                      <a:pt x="0" y="1"/>
                    </a:cubicBezTo>
                    <a:cubicBezTo>
                      <a:pt x="0" y="1"/>
                      <a:pt x="1" y="2"/>
                      <a:pt x="1" y="2"/>
                    </a:cubicBezTo>
                    <a:cubicBezTo>
                      <a:pt x="1" y="2"/>
                      <a:pt x="1" y="2"/>
                      <a:pt x="1" y="2"/>
                    </a:cubicBezTo>
                    <a:cubicBezTo>
                      <a:pt x="2" y="2"/>
                      <a:pt x="2" y="3"/>
                      <a:pt x="2" y="3"/>
                    </a:cubicBezTo>
                    <a:cubicBezTo>
                      <a:pt x="2" y="3"/>
                      <a:pt x="3" y="3"/>
                      <a:pt x="3" y="3"/>
                    </a:cubicBezTo>
                    <a:cubicBezTo>
                      <a:pt x="3" y="3"/>
                      <a:pt x="3" y="4"/>
                      <a:pt x="2" y="4"/>
                    </a:cubicBezTo>
                    <a:cubicBezTo>
                      <a:pt x="2" y="4"/>
                      <a:pt x="2" y="4"/>
                      <a:pt x="1" y="4"/>
                    </a:cubicBezTo>
                    <a:cubicBezTo>
                      <a:pt x="1" y="4"/>
                      <a:pt x="1" y="5"/>
                      <a:pt x="1" y="5"/>
                    </a:cubicBezTo>
                    <a:cubicBezTo>
                      <a:pt x="1" y="5"/>
                      <a:pt x="1" y="6"/>
                      <a:pt x="1" y="6"/>
                    </a:cubicBezTo>
                    <a:cubicBezTo>
                      <a:pt x="1" y="6"/>
                      <a:pt x="2" y="6"/>
                      <a:pt x="2" y="6"/>
                    </a:cubicBezTo>
                    <a:cubicBezTo>
                      <a:pt x="2" y="6"/>
                      <a:pt x="3" y="7"/>
                      <a:pt x="3" y="7"/>
                    </a:cubicBezTo>
                    <a:cubicBezTo>
                      <a:pt x="3" y="7"/>
                      <a:pt x="2" y="7"/>
                      <a:pt x="2" y="8"/>
                    </a:cubicBezTo>
                    <a:cubicBezTo>
                      <a:pt x="2" y="8"/>
                      <a:pt x="2" y="8"/>
                      <a:pt x="3" y="8"/>
                    </a:cubicBezTo>
                    <a:cubicBezTo>
                      <a:pt x="3" y="9"/>
                      <a:pt x="3" y="9"/>
                      <a:pt x="3" y="9"/>
                    </a:cubicBezTo>
                    <a:cubicBezTo>
                      <a:pt x="4" y="10"/>
                      <a:pt x="4" y="10"/>
                      <a:pt x="4" y="11"/>
                    </a:cubicBezTo>
                    <a:cubicBezTo>
                      <a:pt x="4" y="11"/>
                      <a:pt x="4" y="11"/>
                      <a:pt x="4" y="12"/>
                    </a:cubicBezTo>
                    <a:cubicBezTo>
                      <a:pt x="4" y="12"/>
                      <a:pt x="4" y="13"/>
                      <a:pt x="4" y="13"/>
                    </a:cubicBezTo>
                    <a:cubicBezTo>
                      <a:pt x="3" y="14"/>
                      <a:pt x="3" y="14"/>
                      <a:pt x="3" y="14"/>
                    </a:cubicBezTo>
                    <a:cubicBezTo>
                      <a:pt x="4" y="14"/>
                      <a:pt x="4" y="14"/>
                      <a:pt x="4" y="14"/>
                    </a:cubicBezTo>
                    <a:cubicBezTo>
                      <a:pt x="5" y="14"/>
                      <a:pt x="5" y="14"/>
                      <a:pt x="5" y="13"/>
                    </a:cubicBezTo>
                    <a:cubicBezTo>
                      <a:pt x="6" y="13"/>
                      <a:pt x="6" y="13"/>
                      <a:pt x="6" y="13"/>
                    </a:cubicBezTo>
                    <a:cubicBezTo>
                      <a:pt x="6" y="13"/>
                      <a:pt x="6" y="13"/>
                      <a:pt x="6" y="13"/>
                    </a:cubicBezTo>
                    <a:cubicBezTo>
                      <a:pt x="7" y="13"/>
                      <a:pt x="7" y="13"/>
                      <a:pt x="7" y="13"/>
                    </a:cubicBezTo>
                    <a:cubicBezTo>
                      <a:pt x="7" y="13"/>
                      <a:pt x="7" y="12"/>
                      <a:pt x="8" y="12"/>
                    </a:cubicBezTo>
                    <a:cubicBezTo>
                      <a:pt x="8" y="12"/>
                      <a:pt x="8" y="12"/>
                      <a:pt x="8" y="12"/>
                    </a:cubicBezTo>
                    <a:cubicBezTo>
                      <a:pt x="9" y="12"/>
                      <a:pt x="8" y="12"/>
                      <a:pt x="8" y="11"/>
                    </a:cubicBezTo>
                    <a:cubicBezTo>
                      <a:pt x="9" y="11"/>
                      <a:pt x="8" y="11"/>
                      <a:pt x="9" y="10"/>
                    </a:cubicBezTo>
                    <a:cubicBezTo>
                      <a:pt x="9" y="10"/>
                      <a:pt x="9" y="10"/>
                      <a:pt x="9" y="10"/>
                    </a:cubicBezTo>
                    <a:cubicBezTo>
                      <a:pt x="10" y="10"/>
                      <a:pt x="10" y="11"/>
                      <a:pt x="10" y="11"/>
                    </a:cubicBezTo>
                    <a:cubicBezTo>
                      <a:pt x="10" y="11"/>
                      <a:pt x="10" y="12"/>
                      <a:pt x="10" y="12"/>
                    </a:cubicBezTo>
                    <a:cubicBezTo>
                      <a:pt x="11" y="12"/>
                      <a:pt x="11" y="12"/>
                      <a:pt x="11" y="13"/>
                    </a:cubicBezTo>
                    <a:cubicBezTo>
                      <a:pt x="11" y="14"/>
                      <a:pt x="11" y="14"/>
                      <a:pt x="11" y="15"/>
                    </a:cubicBezTo>
                    <a:cubicBezTo>
                      <a:pt x="11" y="16"/>
                      <a:pt x="11" y="16"/>
                      <a:pt x="11" y="17"/>
                    </a:cubicBezTo>
                    <a:cubicBezTo>
                      <a:pt x="11" y="17"/>
                      <a:pt x="12" y="17"/>
                      <a:pt x="12" y="17"/>
                    </a:cubicBezTo>
                    <a:cubicBezTo>
                      <a:pt x="12" y="17"/>
                      <a:pt x="12" y="17"/>
                      <a:pt x="12" y="17"/>
                    </a:cubicBezTo>
                    <a:cubicBezTo>
                      <a:pt x="12" y="17"/>
                      <a:pt x="12" y="16"/>
                      <a:pt x="13" y="16"/>
                    </a:cubicBezTo>
                    <a:cubicBezTo>
                      <a:pt x="13" y="15"/>
                      <a:pt x="13" y="15"/>
                      <a:pt x="13" y="14"/>
                    </a:cubicBezTo>
                    <a:cubicBezTo>
                      <a:pt x="13" y="14"/>
                      <a:pt x="13" y="13"/>
                      <a:pt x="13" y="13"/>
                    </a:cubicBezTo>
                    <a:cubicBezTo>
                      <a:pt x="13" y="12"/>
                      <a:pt x="13" y="12"/>
                      <a:pt x="13" y="12"/>
                    </a:cubicBezTo>
                    <a:cubicBezTo>
                      <a:pt x="13" y="11"/>
                      <a:pt x="13" y="11"/>
                      <a:pt x="13"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1" name="Google Shape;1081;p25"/>
              <p:cNvSpPr/>
              <p:nvPr/>
            </p:nvSpPr>
            <p:spPr>
              <a:xfrm>
                <a:off x="7486651" y="2038351"/>
                <a:ext cx="22225" cy="11113"/>
              </a:xfrm>
              <a:custGeom>
                <a:rect b="b" l="l" r="r" t="t"/>
                <a:pathLst>
                  <a:path extrusionOk="0" h="1" w="2">
                    <a:moveTo>
                      <a:pt x="2" y="1"/>
                    </a:moveTo>
                    <a:cubicBezTo>
                      <a:pt x="2" y="1"/>
                      <a:pt x="2" y="1"/>
                      <a:pt x="2" y="0"/>
                    </a:cubicBezTo>
                    <a:cubicBezTo>
                      <a:pt x="2" y="0"/>
                      <a:pt x="1" y="0"/>
                      <a:pt x="1" y="0"/>
                    </a:cubicBezTo>
                    <a:cubicBezTo>
                      <a:pt x="1" y="0"/>
                      <a:pt x="1" y="0"/>
                      <a:pt x="1" y="1"/>
                    </a:cubicBezTo>
                    <a:cubicBezTo>
                      <a:pt x="0" y="1"/>
                      <a:pt x="0" y="1"/>
                      <a:pt x="0" y="1"/>
                    </a:cubicBezTo>
                    <a:cubicBezTo>
                      <a:pt x="1" y="1"/>
                      <a:pt x="1" y="1"/>
                      <a:pt x="1" y="1"/>
                    </a:cubicBezTo>
                    <a:cubicBezTo>
                      <a:pt x="1" y="1"/>
                      <a:pt x="1" y="1"/>
                      <a:pt x="2" y="1"/>
                    </a:cubicBezTo>
                    <a:cubicBezTo>
                      <a:pt x="2"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2" name="Google Shape;1082;p25"/>
              <p:cNvSpPr/>
              <p:nvPr/>
            </p:nvSpPr>
            <p:spPr>
              <a:xfrm>
                <a:off x="7432676" y="1876426"/>
                <a:ext cx="119063" cy="161925"/>
              </a:xfrm>
              <a:custGeom>
                <a:rect b="b" l="l" r="r" t="t"/>
                <a:pathLst>
                  <a:path extrusionOk="0" h="15" w="11">
                    <a:moveTo>
                      <a:pt x="1" y="4"/>
                    </a:moveTo>
                    <a:cubicBezTo>
                      <a:pt x="2" y="4"/>
                      <a:pt x="2" y="5"/>
                      <a:pt x="2" y="5"/>
                    </a:cubicBezTo>
                    <a:cubicBezTo>
                      <a:pt x="1" y="6"/>
                      <a:pt x="1" y="6"/>
                      <a:pt x="1" y="6"/>
                    </a:cubicBezTo>
                    <a:cubicBezTo>
                      <a:pt x="1" y="7"/>
                      <a:pt x="1" y="7"/>
                      <a:pt x="1" y="7"/>
                    </a:cubicBezTo>
                    <a:cubicBezTo>
                      <a:pt x="1" y="8"/>
                      <a:pt x="2" y="8"/>
                      <a:pt x="2" y="8"/>
                    </a:cubicBezTo>
                    <a:cubicBezTo>
                      <a:pt x="3" y="8"/>
                      <a:pt x="3" y="8"/>
                      <a:pt x="3" y="9"/>
                    </a:cubicBezTo>
                    <a:cubicBezTo>
                      <a:pt x="3" y="10"/>
                      <a:pt x="3" y="10"/>
                      <a:pt x="3" y="11"/>
                    </a:cubicBezTo>
                    <a:cubicBezTo>
                      <a:pt x="3" y="11"/>
                      <a:pt x="3" y="12"/>
                      <a:pt x="3" y="12"/>
                    </a:cubicBezTo>
                    <a:cubicBezTo>
                      <a:pt x="3" y="13"/>
                      <a:pt x="3" y="13"/>
                      <a:pt x="3" y="13"/>
                    </a:cubicBezTo>
                    <a:cubicBezTo>
                      <a:pt x="3" y="14"/>
                      <a:pt x="4" y="14"/>
                      <a:pt x="4" y="14"/>
                    </a:cubicBezTo>
                    <a:cubicBezTo>
                      <a:pt x="4" y="15"/>
                      <a:pt x="4" y="15"/>
                      <a:pt x="5" y="15"/>
                    </a:cubicBezTo>
                    <a:cubicBezTo>
                      <a:pt x="5" y="15"/>
                      <a:pt x="5" y="15"/>
                      <a:pt x="6" y="14"/>
                    </a:cubicBezTo>
                    <a:cubicBezTo>
                      <a:pt x="6" y="14"/>
                      <a:pt x="5" y="14"/>
                      <a:pt x="5" y="13"/>
                    </a:cubicBezTo>
                    <a:cubicBezTo>
                      <a:pt x="5" y="13"/>
                      <a:pt x="5" y="13"/>
                      <a:pt x="6" y="12"/>
                    </a:cubicBezTo>
                    <a:cubicBezTo>
                      <a:pt x="6" y="12"/>
                      <a:pt x="6" y="12"/>
                      <a:pt x="7" y="12"/>
                    </a:cubicBezTo>
                    <a:cubicBezTo>
                      <a:pt x="8" y="11"/>
                      <a:pt x="8" y="11"/>
                      <a:pt x="9" y="11"/>
                    </a:cubicBezTo>
                    <a:cubicBezTo>
                      <a:pt x="9" y="11"/>
                      <a:pt x="9" y="11"/>
                      <a:pt x="10" y="11"/>
                    </a:cubicBezTo>
                    <a:cubicBezTo>
                      <a:pt x="10" y="11"/>
                      <a:pt x="10" y="11"/>
                      <a:pt x="11" y="11"/>
                    </a:cubicBezTo>
                    <a:cubicBezTo>
                      <a:pt x="11" y="10"/>
                      <a:pt x="11" y="10"/>
                      <a:pt x="11" y="10"/>
                    </a:cubicBezTo>
                    <a:cubicBezTo>
                      <a:pt x="11" y="9"/>
                      <a:pt x="11" y="9"/>
                      <a:pt x="11" y="8"/>
                    </a:cubicBezTo>
                    <a:cubicBezTo>
                      <a:pt x="10" y="7"/>
                      <a:pt x="10" y="7"/>
                      <a:pt x="10" y="7"/>
                    </a:cubicBezTo>
                    <a:cubicBezTo>
                      <a:pt x="9" y="6"/>
                      <a:pt x="9" y="6"/>
                      <a:pt x="9" y="6"/>
                    </a:cubicBezTo>
                    <a:cubicBezTo>
                      <a:pt x="9" y="5"/>
                      <a:pt x="8" y="5"/>
                      <a:pt x="8" y="4"/>
                    </a:cubicBezTo>
                    <a:cubicBezTo>
                      <a:pt x="7" y="4"/>
                      <a:pt x="7" y="4"/>
                      <a:pt x="7" y="3"/>
                    </a:cubicBezTo>
                    <a:cubicBezTo>
                      <a:pt x="6" y="3"/>
                      <a:pt x="6" y="3"/>
                      <a:pt x="6" y="2"/>
                    </a:cubicBezTo>
                    <a:cubicBezTo>
                      <a:pt x="6" y="2"/>
                      <a:pt x="5" y="2"/>
                      <a:pt x="5" y="2"/>
                    </a:cubicBezTo>
                    <a:cubicBezTo>
                      <a:pt x="5" y="1"/>
                      <a:pt x="5" y="1"/>
                      <a:pt x="4" y="1"/>
                    </a:cubicBezTo>
                    <a:cubicBezTo>
                      <a:pt x="4" y="0"/>
                      <a:pt x="4" y="0"/>
                      <a:pt x="3" y="0"/>
                    </a:cubicBezTo>
                    <a:cubicBezTo>
                      <a:pt x="3" y="0"/>
                      <a:pt x="3" y="0"/>
                      <a:pt x="3" y="0"/>
                    </a:cubicBezTo>
                    <a:cubicBezTo>
                      <a:pt x="3" y="1"/>
                      <a:pt x="3" y="1"/>
                      <a:pt x="2" y="1"/>
                    </a:cubicBezTo>
                    <a:cubicBezTo>
                      <a:pt x="2" y="1"/>
                      <a:pt x="2" y="2"/>
                      <a:pt x="1" y="2"/>
                    </a:cubicBezTo>
                    <a:cubicBezTo>
                      <a:pt x="1" y="2"/>
                      <a:pt x="1" y="2"/>
                      <a:pt x="1" y="3"/>
                    </a:cubicBezTo>
                    <a:cubicBezTo>
                      <a:pt x="0" y="3"/>
                      <a:pt x="0" y="3"/>
                      <a:pt x="0" y="3"/>
                    </a:cubicBezTo>
                    <a:cubicBezTo>
                      <a:pt x="0" y="3"/>
                      <a:pt x="0" y="4"/>
                      <a:pt x="1" y="4"/>
                    </a:cubicBezTo>
                    <a:cubicBezTo>
                      <a:pt x="1" y="4"/>
                      <a:pt x="1" y="4"/>
                      <a:pt x="1"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3" name="Google Shape;1083;p25"/>
              <p:cNvSpPr/>
              <p:nvPr/>
            </p:nvSpPr>
            <p:spPr>
              <a:xfrm>
                <a:off x="7432676" y="190817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4" name="Google Shape;1084;p25"/>
              <p:cNvSpPr/>
              <p:nvPr/>
            </p:nvSpPr>
            <p:spPr>
              <a:xfrm>
                <a:off x="6375401" y="2784476"/>
                <a:ext cx="63500" cy="119063"/>
              </a:xfrm>
              <a:custGeom>
                <a:rect b="b" l="l" r="r" t="t"/>
                <a:pathLst>
                  <a:path extrusionOk="0" h="11" w="6">
                    <a:moveTo>
                      <a:pt x="5" y="6"/>
                    </a:moveTo>
                    <a:cubicBezTo>
                      <a:pt x="5" y="6"/>
                      <a:pt x="5" y="6"/>
                      <a:pt x="5" y="6"/>
                    </a:cubicBezTo>
                    <a:cubicBezTo>
                      <a:pt x="4" y="5"/>
                      <a:pt x="4" y="5"/>
                      <a:pt x="4" y="4"/>
                    </a:cubicBezTo>
                    <a:cubicBezTo>
                      <a:pt x="4" y="4"/>
                      <a:pt x="4" y="4"/>
                      <a:pt x="3" y="4"/>
                    </a:cubicBezTo>
                    <a:cubicBezTo>
                      <a:pt x="3" y="3"/>
                      <a:pt x="4" y="3"/>
                      <a:pt x="3" y="2"/>
                    </a:cubicBezTo>
                    <a:cubicBezTo>
                      <a:pt x="3" y="2"/>
                      <a:pt x="3" y="2"/>
                      <a:pt x="2" y="2"/>
                    </a:cubicBezTo>
                    <a:cubicBezTo>
                      <a:pt x="2" y="1"/>
                      <a:pt x="2" y="1"/>
                      <a:pt x="2" y="1"/>
                    </a:cubicBezTo>
                    <a:cubicBezTo>
                      <a:pt x="2" y="0"/>
                      <a:pt x="2" y="0"/>
                      <a:pt x="2" y="0"/>
                    </a:cubicBezTo>
                    <a:cubicBezTo>
                      <a:pt x="1" y="0"/>
                      <a:pt x="1" y="0"/>
                      <a:pt x="0" y="0"/>
                    </a:cubicBezTo>
                    <a:cubicBezTo>
                      <a:pt x="0" y="0"/>
                      <a:pt x="0" y="1"/>
                      <a:pt x="1" y="1"/>
                    </a:cubicBezTo>
                    <a:cubicBezTo>
                      <a:pt x="1" y="1"/>
                      <a:pt x="1" y="1"/>
                      <a:pt x="1" y="2"/>
                    </a:cubicBezTo>
                    <a:cubicBezTo>
                      <a:pt x="1" y="2"/>
                      <a:pt x="1" y="2"/>
                      <a:pt x="1" y="2"/>
                    </a:cubicBezTo>
                    <a:cubicBezTo>
                      <a:pt x="1" y="3"/>
                      <a:pt x="1" y="3"/>
                      <a:pt x="1" y="4"/>
                    </a:cubicBezTo>
                    <a:cubicBezTo>
                      <a:pt x="1" y="4"/>
                      <a:pt x="0" y="5"/>
                      <a:pt x="0" y="5"/>
                    </a:cubicBezTo>
                    <a:cubicBezTo>
                      <a:pt x="0" y="5"/>
                      <a:pt x="1" y="5"/>
                      <a:pt x="1" y="6"/>
                    </a:cubicBezTo>
                    <a:cubicBezTo>
                      <a:pt x="1" y="6"/>
                      <a:pt x="0" y="6"/>
                      <a:pt x="0" y="7"/>
                    </a:cubicBezTo>
                    <a:cubicBezTo>
                      <a:pt x="0" y="7"/>
                      <a:pt x="1" y="8"/>
                      <a:pt x="1" y="8"/>
                    </a:cubicBezTo>
                    <a:cubicBezTo>
                      <a:pt x="1" y="8"/>
                      <a:pt x="1" y="9"/>
                      <a:pt x="1" y="9"/>
                    </a:cubicBezTo>
                    <a:cubicBezTo>
                      <a:pt x="1" y="9"/>
                      <a:pt x="1" y="9"/>
                      <a:pt x="1" y="9"/>
                    </a:cubicBezTo>
                    <a:cubicBezTo>
                      <a:pt x="1" y="10"/>
                      <a:pt x="1" y="10"/>
                      <a:pt x="1" y="10"/>
                    </a:cubicBezTo>
                    <a:cubicBezTo>
                      <a:pt x="1" y="10"/>
                      <a:pt x="1" y="11"/>
                      <a:pt x="1" y="11"/>
                    </a:cubicBezTo>
                    <a:cubicBezTo>
                      <a:pt x="2" y="11"/>
                      <a:pt x="2" y="11"/>
                      <a:pt x="2" y="11"/>
                    </a:cubicBezTo>
                    <a:cubicBezTo>
                      <a:pt x="3" y="11"/>
                      <a:pt x="3" y="11"/>
                      <a:pt x="3" y="11"/>
                    </a:cubicBezTo>
                    <a:cubicBezTo>
                      <a:pt x="4" y="11"/>
                      <a:pt x="4" y="11"/>
                      <a:pt x="4" y="10"/>
                    </a:cubicBezTo>
                    <a:cubicBezTo>
                      <a:pt x="4" y="10"/>
                      <a:pt x="4" y="10"/>
                      <a:pt x="5" y="9"/>
                    </a:cubicBezTo>
                    <a:cubicBezTo>
                      <a:pt x="5" y="9"/>
                      <a:pt x="5" y="9"/>
                      <a:pt x="5" y="9"/>
                    </a:cubicBezTo>
                    <a:cubicBezTo>
                      <a:pt x="6" y="8"/>
                      <a:pt x="6" y="8"/>
                      <a:pt x="5" y="8"/>
                    </a:cubicBezTo>
                    <a:cubicBezTo>
                      <a:pt x="5" y="7"/>
                      <a:pt x="5" y="7"/>
                      <a:pt x="5"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5" name="Google Shape;1085;p25"/>
              <p:cNvSpPr/>
              <p:nvPr/>
            </p:nvSpPr>
            <p:spPr>
              <a:xfrm>
                <a:off x="6935789" y="2362201"/>
                <a:ext cx="249238" cy="465138"/>
              </a:xfrm>
              <a:custGeom>
                <a:rect b="b" l="l" r="r" t="t"/>
                <a:pathLst>
                  <a:path extrusionOk="0" h="43" w="23">
                    <a:moveTo>
                      <a:pt x="17" y="19"/>
                    </a:moveTo>
                    <a:cubicBezTo>
                      <a:pt x="17" y="19"/>
                      <a:pt x="17" y="19"/>
                      <a:pt x="17" y="19"/>
                    </a:cubicBezTo>
                    <a:cubicBezTo>
                      <a:pt x="16" y="19"/>
                      <a:pt x="16" y="19"/>
                      <a:pt x="16" y="19"/>
                    </a:cubicBezTo>
                    <a:cubicBezTo>
                      <a:pt x="15" y="18"/>
                      <a:pt x="15" y="18"/>
                      <a:pt x="15" y="18"/>
                    </a:cubicBezTo>
                    <a:cubicBezTo>
                      <a:pt x="15" y="18"/>
                      <a:pt x="15" y="18"/>
                      <a:pt x="14" y="18"/>
                    </a:cubicBezTo>
                    <a:cubicBezTo>
                      <a:pt x="14" y="17"/>
                      <a:pt x="14" y="17"/>
                      <a:pt x="14" y="17"/>
                    </a:cubicBezTo>
                    <a:cubicBezTo>
                      <a:pt x="14" y="17"/>
                      <a:pt x="13" y="16"/>
                      <a:pt x="13" y="16"/>
                    </a:cubicBezTo>
                    <a:cubicBezTo>
                      <a:pt x="13" y="16"/>
                      <a:pt x="13" y="15"/>
                      <a:pt x="13" y="15"/>
                    </a:cubicBezTo>
                    <a:cubicBezTo>
                      <a:pt x="13" y="15"/>
                      <a:pt x="13" y="15"/>
                      <a:pt x="12" y="15"/>
                    </a:cubicBezTo>
                    <a:cubicBezTo>
                      <a:pt x="12" y="15"/>
                      <a:pt x="12" y="15"/>
                      <a:pt x="12" y="14"/>
                    </a:cubicBezTo>
                    <a:cubicBezTo>
                      <a:pt x="12" y="14"/>
                      <a:pt x="12" y="14"/>
                      <a:pt x="11" y="14"/>
                    </a:cubicBezTo>
                    <a:cubicBezTo>
                      <a:pt x="11" y="14"/>
                      <a:pt x="11" y="13"/>
                      <a:pt x="11" y="13"/>
                    </a:cubicBezTo>
                    <a:cubicBezTo>
                      <a:pt x="11" y="13"/>
                      <a:pt x="11" y="12"/>
                      <a:pt x="11" y="12"/>
                    </a:cubicBezTo>
                    <a:cubicBezTo>
                      <a:pt x="11" y="11"/>
                      <a:pt x="11" y="11"/>
                      <a:pt x="11" y="11"/>
                    </a:cubicBezTo>
                    <a:cubicBezTo>
                      <a:pt x="11" y="10"/>
                      <a:pt x="11" y="10"/>
                      <a:pt x="11" y="10"/>
                    </a:cubicBezTo>
                    <a:cubicBezTo>
                      <a:pt x="12" y="10"/>
                      <a:pt x="12" y="10"/>
                      <a:pt x="12" y="9"/>
                    </a:cubicBezTo>
                    <a:cubicBezTo>
                      <a:pt x="12" y="9"/>
                      <a:pt x="12" y="8"/>
                      <a:pt x="13" y="8"/>
                    </a:cubicBezTo>
                    <a:cubicBezTo>
                      <a:pt x="13" y="8"/>
                      <a:pt x="12" y="7"/>
                      <a:pt x="13" y="7"/>
                    </a:cubicBezTo>
                    <a:cubicBezTo>
                      <a:pt x="13" y="7"/>
                      <a:pt x="13" y="7"/>
                      <a:pt x="14" y="7"/>
                    </a:cubicBezTo>
                    <a:cubicBezTo>
                      <a:pt x="14" y="7"/>
                      <a:pt x="14" y="6"/>
                      <a:pt x="15" y="6"/>
                    </a:cubicBezTo>
                    <a:cubicBezTo>
                      <a:pt x="15" y="6"/>
                      <a:pt x="15" y="6"/>
                      <a:pt x="16" y="6"/>
                    </a:cubicBezTo>
                    <a:cubicBezTo>
                      <a:pt x="16" y="5"/>
                      <a:pt x="16" y="5"/>
                      <a:pt x="16" y="5"/>
                    </a:cubicBezTo>
                    <a:cubicBezTo>
                      <a:pt x="15" y="5"/>
                      <a:pt x="15" y="5"/>
                      <a:pt x="15" y="5"/>
                    </a:cubicBezTo>
                    <a:cubicBezTo>
                      <a:pt x="15" y="5"/>
                      <a:pt x="14" y="5"/>
                      <a:pt x="14" y="5"/>
                    </a:cubicBezTo>
                    <a:cubicBezTo>
                      <a:pt x="13" y="5"/>
                      <a:pt x="13" y="5"/>
                      <a:pt x="13" y="4"/>
                    </a:cubicBezTo>
                    <a:cubicBezTo>
                      <a:pt x="12" y="4"/>
                      <a:pt x="12" y="4"/>
                      <a:pt x="12" y="3"/>
                    </a:cubicBezTo>
                    <a:cubicBezTo>
                      <a:pt x="11" y="3"/>
                      <a:pt x="11" y="3"/>
                      <a:pt x="11" y="3"/>
                    </a:cubicBezTo>
                    <a:cubicBezTo>
                      <a:pt x="11" y="2"/>
                      <a:pt x="11" y="2"/>
                      <a:pt x="12" y="2"/>
                    </a:cubicBezTo>
                    <a:cubicBezTo>
                      <a:pt x="12" y="2"/>
                      <a:pt x="12" y="2"/>
                      <a:pt x="11" y="1"/>
                    </a:cubicBezTo>
                    <a:cubicBezTo>
                      <a:pt x="11" y="1"/>
                      <a:pt x="11" y="1"/>
                      <a:pt x="10" y="1"/>
                    </a:cubicBezTo>
                    <a:cubicBezTo>
                      <a:pt x="10" y="1"/>
                      <a:pt x="9" y="1"/>
                      <a:pt x="9" y="1"/>
                    </a:cubicBezTo>
                    <a:cubicBezTo>
                      <a:pt x="8" y="1"/>
                      <a:pt x="8" y="0"/>
                      <a:pt x="8" y="0"/>
                    </a:cubicBezTo>
                    <a:cubicBezTo>
                      <a:pt x="7" y="0"/>
                      <a:pt x="7" y="0"/>
                      <a:pt x="7" y="1"/>
                    </a:cubicBezTo>
                    <a:cubicBezTo>
                      <a:pt x="7" y="1"/>
                      <a:pt x="7" y="1"/>
                      <a:pt x="6" y="1"/>
                    </a:cubicBezTo>
                    <a:cubicBezTo>
                      <a:pt x="6" y="2"/>
                      <a:pt x="6" y="2"/>
                      <a:pt x="5" y="2"/>
                    </a:cubicBezTo>
                    <a:cubicBezTo>
                      <a:pt x="5" y="2"/>
                      <a:pt x="5" y="2"/>
                      <a:pt x="4" y="2"/>
                    </a:cubicBezTo>
                    <a:cubicBezTo>
                      <a:pt x="4" y="2"/>
                      <a:pt x="4" y="2"/>
                      <a:pt x="3" y="2"/>
                    </a:cubicBezTo>
                    <a:cubicBezTo>
                      <a:pt x="3" y="2"/>
                      <a:pt x="3" y="2"/>
                      <a:pt x="2" y="2"/>
                    </a:cubicBezTo>
                    <a:cubicBezTo>
                      <a:pt x="2" y="2"/>
                      <a:pt x="1" y="2"/>
                      <a:pt x="1" y="2"/>
                    </a:cubicBezTo>
                    <a:cubicBezTo>
                      <a:pt x="1" y="2"/>
                      <a:pt x="1" y="2"/>
                      <a:pt x="1" y="3"/>
                    </a:cubicBezTo>
                    <a:cubicBezTo>
                      <a:pt x="0" y="3"/>
                      <a:pt x="0" y="3"/>
                      <a:pt x="0" y="3"/>
                    </a:cubicBezTo>
                    <a:cubicBezTo>
                      <a:pt x="1" y="3"/>
                      <a:pt x="1" y="3"/>
                      <a:pt x="1" y="3"/>
                    </a:cubicBezTo>
                    <a:cubicBezTo>
                      <a:pt x="2" y="4"/>
                      <a:pt x="2" y="4"/>
                      <a:pt x="2" y="4"/>
                    </a:cubicBezTo>
                    <a:cubicBezTo>
                      <a:pt x="2" y="5"/>
                      <a:pt x="3" y="5"/>
                      <a:pt x="3" y="5"/>
                    </a:cubicBezTo>
                    <a:cubicBezTo>
                      <a:pt x="3" y="5"/>
                      <a:pt x="3" y="6"/>
                      <a:pt x="3" y="6"/>
                    </a:cubicBezTo>
                    <a:cubicBezTo>
                      <a:pt x="3" y="6"/>
                      <a:pt x="3" y="7"/>
                      <a:pt x="4" y="7"/>
                    </a:cubicBezTo>
                    <a:cubicBezTo>
                      <a:pt x="4" y="7"/>
                      <a:pt x="5" y="8"/>
                      <a:pt x="5" y="7"/>
                    </a:cubicBezTo>
                    <a:cubicBezTo>
                      <a:pt x="6" y="7"/>
                      <a:pt x="6" y="7"/>
                      <a:pt x="6" y="7"/>
                    </a:cubicBezTo>
                    <a:cubicBezTo>
                      <a:pt x="6" y="7"/>
                      <a:pt x="7" y="7"/>
                      <a:pt x="7" y="7"/>
                    </a:cubicBezTo>
                    <a:cubicBezTo>
                      <a:pt x="7" y="7"/>
                      <a:pt x="7" y="7"/>
                      <a:pt x="7" y="8"/>
                    </a:cubicBezTo>
                    <a:cubicBezTo>
                      <a:pt x="7" y="8"/>
                      <a:pt x="7" y="8"/>
                      <a:pt x="7" y="8"/>
                    </a:cubicBezTo>
                    <a:cubicBezTo>
                      <a:pt x="7" y="9"/>
                      <a:pt x="8" y="9"/>
                      <a:pt x="9" y="9"/>
                    </a:cubicBezTo>
                    <a:cubicBezTo>
                      <a:pt x="9" y="10"/>
                      <a:pt x="9" y="10"/>
                      <a:pt x="9" y="11"/>
                    </a:cubicBezTo>
                    <a:cubicBezTo>
                      <a:pt x="9" y="12"/>
                      <a:pt x="9" y="12"/>
                      <a:pt x="9" y="13"/>
                    </a:cubicBezTo>
                    <a:cubicBezTo>
                      <a:pt x="9" y="13"/>
                      <a:pt x="9" y="14"/>
                      <a:pt x="10" y="14"/>
                    </a:cubicBezTo>
                    <a:cubicBezTo>
                      <a:pt x="10" y="15"/>
                      <a:pt x="11" y="15"/>
                      <a:pt x="11" y="15"/>
                    </a:cubicBezTo>
                    <a:cubicBezTo>
                      <a:pt x="11" y="15"/>
                      <a:pt x="11" y="16"/>
                      <a:pt x="11" y="16"/>
                    </a:cubicBezTo>
                    <a:cubicBezTo>
                      <a:pt x="11" y="16"/>
                      <a:pt x="11" y="16"/>
                      <a:pt x="12" y="17"/>
                    </a:cubicBezTo>
                    <a:cubicBezTo>
                      <a:pt x="12" y="17"/>
                      <a:pt x="12" y="17"/>
                      <a:pt x="12" y="17"/>
                    </a:cubicBezTo>
                    <a:cubicBezTo>
                      <a:pt x="13" y="17"/>
                      <a:pt x="13" y="18"/>
                      <a:pt x="13" y="18"/>
                    </a:cubicBezTo>
                    <a:cubicBezTo>
                      <a:pt x="13" y="18"/>
                      <a:pt x="14" y="19"/>
                      <a:pt x="14" y="19"/>
                    </a:cubicBezTo>
                    <a:cubicBezTo>
                      <a:pt x="14" y="19"/>
                      <a:pt x="14" y="19"/>
                      <a:pt x="15" y="20"/>
                    </a:cubicBezTo>
                    <a:cubicBezTo>
                      <a:pt x="15" y="20"/>
                      <a:pt x="15" y="20"/>
                      <a:pt x="15" y="20"/>
                    </a:cubicBezTo>
                    <a:cubicBezTo>
                      <a:pt x="16" y="20"/>
                      <a:pt x="16" y="20"/>
                      <a:pt x="16" y="21"/>
                    </a:cubicBezTo>
                    <a:cubicBezTo>
                      <a:pt x="16" y="21"/>
                      <a:pt x="16" y="21"/>
                      <a:pt x="16" y="21"/>
                    </a:cubicBezTo>
                    <a:cubicBezTo>
                      <a:pt x="16" y="21"/>
                      <a:pt x="16" y="22"/>
                      <a:pt x="16" y="22"/>
                    </a:cubicBezTo>
                    <a:cubicBezTo>
                      <a:pt x="16" y="22"/>
                      <a:pt x="17" y="22"/>
                      <a:pt x="17" y="23"/>
                    </a:cubicBezTo>
                    <a:cubicBezTo>
                      <a:pt x="17" y="23"/>
                      <a:pt x="17" y="23"/>
                      <a:pt x="17" y="24"/>
                    </a:cubicBezTo>
                    <a:cubicBezTo>
                      <a:pt x="17" y="24"/>
                      <a:pt x="17" y="25"/>
                      <a:pt x="17" y="25"/>
                    </a:cubicBezTo>
                    <a:cubicBezTo>
                      <a:pt x="16" y="25"/>
                      <a:pt x="16" y="25"/>
                      <a:pt x="16" y="26"/>
                    </a:cubicBezTo>
                    <a:cubicBezTo>
                      <a:pt x="16" y="26"/>
                      <a:pt x="16" y="26"/>
                      <a:pt x="16" y="26"/>
                    </a:cubicBezTo>
                    <a:cubicBezTo>
                      <a:pt x="17" y="26"/>
                      <a:pt x="17" y="26"/>
                      <a:pt x="17" y="27"/>
                    </a:cubicBezTo>
                    <a:cubicBezTo>
                      <a:pt x="17" y="27"/>
                      <a:pt x="17" y="27"/>
                      <a:pt x="17" y="27"/>
                    </a:cubicBezTo>
                    <a:cubicBezTo>
                      <a:pt x="17" y="28"/>
                      <a:pt x="17" y="27"/>
                      <a:pt x="18" y="28"/>
                    </a:cubicBezTo>
                    <a:cubicBezTo>
                      <a:pt x="18" y="28"/>
                      <a:pt x="17" y="28"/>
                      <a:pt x="17" y="29"/>
                    </a:cubicBezTo>
                    <a:cubicBezTo>
                      <a:pt x="17" y="29"/>
                      <a:pt x="17" y="29"/>
                      <a:pt x="18" y="30"/>
                    </a:cubicBezTo>
                    <a:cubicBezTo>
                      <a:pt x="18" y="30"/>
                      <a:pt x="18" y="31"/>
                      <a:pt x="18" y="31"/>
                    </a:cubicBezTo>
                    <a:cubicBezTo>
                      <a:pt x="17" y="31"/>
                      <a:pt x="17" y="32"/>
                      <a:pt x="17" y="32"/>
                    </a:cubicBezTo>
                    <a:cubicBezTo>
                      <a:pt x="17" y="32"/>
                      <a:pt x="17" y="31"/>
                      <a:pt x="17" y="31"/>
                    </a:cubicBezTo>
                    <a:cubicBezTo>
                      <a:pt x="16" y="31"/>
                      <a:pt x="16" y="32"/>
                      <a:pt x="16" y="32"/>
                    </a:cubicBezTo>
                    <a:cubicBezTo>
                      <a:pt x="16" y="32"/>
                      <a:pt x="16" y="32"/>
                      <a:pt x="15" y="32"/>
                    </a:cubicBezTo>
                    <a:cubicBezTo>
                      <a:pt x="15" y="32"/>
                      <a:pt x="15" y="33"/>
                      <a:pt x="15" y="33"/>
                    </a:cubicBezTo>
                    <a:cubicBezTo>
                      <a:pt x="15" y="33"/>
                      <a:pt x="14" y="33"/>
                      <a:pt x="14" y="33"/>
                    </a:cubicBezTo>
                    <a:cubicBezTo>
                      <a:pt x="14" y="33"/>
                      <a:pt x="14" y="34"/>
                      <a:pt x="14" y="34"/>
                    </a:cubicBezTo>
                    <a:cubicBezTo>
                      <a:pt x="14" y="34"/>
                      <a:pt x="14" y="35"/>
                      <a:pt x="14" y="35"/>
                    </a:cubicBezTo>
                    <a:cubicBezTo>
                      <a:pt x="14" y="35"/>
                      <a:pt x="13" y="35"/>
                      <a:pt x="13" y="35"/>
                    </a:cubicBezTo>
                    <a:cubicBezTo>
                      <a:pt x="12" y="35"/>
                      <a:pt x="12" y="35"/>
                      <a:pt x="12" y="36"/>
                    </a:cubicBezTo>
                    <a:cubicBezTo>
                      <a:pt x="12" y="36"/>
                      <a:pt x="12" y="36"/>
                      <a:pt x="12" y="36"/>
                    </a:cubicBezTo>
                    <a:cubicBezTo>
                      <a:pt x="12" y="36"/>
                      <a:pt x="11" y="36"/>
                      <a:pt x="11" y="36"/>
                    </a:cubicBezTo>
                    <a:cubicBezTo>
                      <a:pt x="11" y="36"/>
                      <a:pt x="11" y="37"/>
                      <a:pt x="10" y="37"/>
                    </a:cubicBezTo>
                    <a:cubicBezTo>
                      <a:pt x="10" y="37"/>
                      <a:pt x="10" y="37"/>
                      <a:pt x="10" y="37"/>
                    </a:cubicBezTo>
                    <a:cubicBezTo>
                      <a:pt x="11" y="37"/>
                      <a:pt x="11" y="37"/>
                      <a:pt x="11" y="38"/>
                    </a:cubicBezTo>
                    <a:cubicBezTo>
                      <a:pt x="11" y="38"/>
                      <a:pt x="11" y="38"/>
                      <a:pt x="11" y="38"/>
                    </a:cubicBezTo>
                    <a:cubicBezTo>
                      <a:pt x="12" y="38"/>
                      <a:pt x="12" y="38"/>
                      <a:pt x="12" y="39"/>
                    </a:cubicBezTo>
                    <a:cubicBezTo>
                      <a:pt x="12" y="39"/>
                      <a:pt x="12" y="39"/>
                      <a:pt x="12" y="39"/>
                    </a:cubicBezTo>
                    <a:cubicBezTo>
                      <a:pt x="12" y="40"/>
                      <a:pt x="11" y="40"/>
                      <a:pt x="11" y="40"/>
                    </a:cubicBezTo>
                    <a:cubicBezTo>
                      <a:pt x="11" y="41"/>
                      <a:pt x="12" y="41"/>
                      <a:pt x="12" y="42"/>
                    </a:cubicBezTo>
                    <a:cubicBezTo>
                      <a:pt x="12" y="42"/>
                      <a:pt x="12" y="42"/>
                      <a:pt x="12" y="42"/>
                    </a:cubicBezTo>
                    <a:cubicBezTo>
                      <a:pt x="12" y="43"/>
                      <a:pt x="12" y="42"/>
                      <a:pt x="13" y="42"/>
                    </a:cubicBezTo>
                    <a:cubicBezTo>
                      <a:pt x="13" y="42"/>
                      <a:pt x="13" y="42"/>
                      <a:pt x="14" y="41"/>
                    </a:cubicBezTo>
                    <a:cubicBezTo>
                      <a:pt x="14" y="41"/>
                      <a:pt x="14" y="41"/>
                      <a:pt x="14" y="41"/>
                    </a:cubicBezTo>
                    <a:cubicBezTo>
                      <a:pt x="14" y="41"/>
                      <a:pt x="14" y="41"/>
                      <a:pt x="15" y="41"/>
                    </a:cubicBezTo>
                    <a:cubicBezTo>
                      <a:pt x="15" y="40"/>
                      <a:pt x="15" y="40"/>
                      <a:pt x="15" y="40"/>
                    </a:cubicBezTo>
                    <a:cubicBezTo>
                      <a:pt x="15" y="40"/>
                      <a:pt x="15" y="40"/>
                      <a:pt x="15" y="40"/>
                    </a:cubicBezTo>
                    <a:cubicBezTo>
                      <a:pt x="16" y="39"/>
                      <a:pt x="16" y="39"/>
                      <a:pt x="16" y="39"/>
                    </a:cubicBezTo>
                    <a:cubicBezTo>
                      <a:pt x="17" y="38"/>
                      <a:pt x="16" y="38"/>
                      <a:pt x="17" y="38"/>
                    </a:cubicBezTo>
                    <a:cubicBezTo>
                      <a:pt x="17" y="37"/>
                      <a:pt x="17" y="37"/>
                      <a:pt x="17" y="37"/>
                    </a:cubicBezTo>
                    <a:cubicBezTo>
                      <a:pt x="17" y="36"/>
                      <a:pt x="18" y="37"/>
                      <a:pt x="18" y="37"/>
                    </a:cubicBezTo>
                    <a:cubicBezTo>
                      <a:pt x="19" y="36"/>
                      <a:pt x="20" y="36"/>
                      <a:pt x="20" y="36"/>
                    </a:cubicBezTo>
                    <a:cubicBezTo>
                      <a:pt x="21" y="36"/>
                      <a:pt x="21" y="35"/>
                      <a:pt x="21" y="35"/>
                    </a:cubicBezTo>
                    <a:cubicBezTo>
                      <a:pt x="21" y="35"/>
                      <a:pt x="22" y="34"/>
                      <a:pt x="22" y="34"/>
                    </a:cubicBezTo>
                    <a:cubicBezTo>
                      <a:pt x="22" y="34"/>
                      <a:pt x="23" y="33"/>
                      <a:pt x="23" y="33"/>
                    </a:cubicBezTo>
                    <a:cubicBezTo>
                      <a:pt x="23" y="32"/>
                      <a:pt x="22" y="32"/>
                      <a:pt x="22" y="32"/>
                    </a:cubicBezTo>
                    <a:cubicBezTo>
                      <a:pt x="22" y="31"/>
                      <a:pt x="23" y="31"/>
                      <a:pt x="23" y="31"/>
                    </a:cubicBezTo>
                    <a:cubicBezTo>
                      <a:pt x="23" y="30"/>
                      <a:pt x="23" y="30"/>
                      <a:pt x="23" y="30"/>
                    </a:cubicBezTo>
                    <a:cubicBezTo>
                      <a:pt x="23" y="29"/>
                      <a:pt x="22" y="29"/>
                      <a:pt x="22" y="29"/>
                    </a:cubicBezTo>
                    <a:cubicBezTo>
                      <a:pt x="22" y="28"/>
                      <a:pt x="22" y="27"/>
                      <a:pt x="22" y="27"/>
                    </a:cubicBezTo>
                    <a:cubicBezTo>
                      <a:pt x="22" y="26"/>
                      <a:pt x="22" y="26"/>
                      <a:pt x="21" y="26"/>
                    </a:cubicBezTo>
                    <a:cubicBezTo>
                      <a:pt x="21" y="25"/>
                      <a:pt x="21" y="25"/>
                      <a:pt x="21" y="24"/>
                    </a:cubicBezTo>
                    <a:cubicBezTo>
                      <a:pt x="21" y="24"/>
                      <a:pt x="21" y="23"/>
                      <a:pt x="20" y="23"/>
                    </a:cubicBezTo>
                    <a:cubicBezTo>
                      <a:pt x="20" y="23"/>
                      <a:pt x="20" y="23"/>
                      <a:pt x="20" y="22"/>
                    </a:cubicBezTo>
                    <a:cubicBezTo>
                      <a:pt x="19" y="22"/>
                      <a:pt x="20" y="21"/>
                      <a:pt x="19" y="21"/>
                    </a:cubicBezTo>
                    <a:cubicBezTo>
                      <a:pt x="19" y="21"/>
                      <a:pt x="19" y="21"/>
                      <a:pt x="19" y="21"/>
                    </a:cubicBezTo>
                    <a:cubicBezTo>
                      <a:pt x="19" y="21"/>
                      <a:pt x="19" y="21"/>
                      <a:pt x="18" y="20"/>
                    </a:cubicBezTo>
                    <a:cubicBezTo>
                      <a:pt x="18" y="20"/>
                      <a:pt x="17" y="20"/>
                      <a:pt x="17" y="19"/>
                    </a:cubicBezTo>
                    <a:cubicBezTo>
                      <a:pt x="17" y="19"/>
                      <a:pt x="17" y="19"/>
                      <a:pt x="17" y="1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6" name="Google Shape;1086;p25"/>
              <p:cNvSpPr/>
              <p:nvPr/>
            </p:nvSpPr>
            <p:spPr>
              <a:xfrm>
                <a:off x="2143126" y="2243139"/>
                <a:ext cx="31750" cy="42863"/>
              </a:xfrm>
              <a:custGeom>
                <a:rect b="b" l="l" r="r" t="t"/>
                <a:pathLst>
                  <a:path extrusionOk="0" h="4" w="3">
                    <a:moveTo>
                      <a:pt x="1" y="3"/>
                    </a:moveTo>
                    <a:cubicBezTo>
                      <a:pt x="1" y="4"/>
                      <a:pt x="2" y="3"/>
                      <a:pt x="2" y="3"/>
                    </a:cubicBezTo>
                    <a:cubicBezTo>
                      <a:pt x="2" y="3"/>
                      <a:pt x="2" y="3"/>
                      <a:pt x="2" y="2"/>
                    </a:cubicBezTo>
                    <a:cubicBezTo>
                      <a:pt x="2" y="2"/>
                      <a:pt x="3" y="2"/>
                      <a:pt x="3" y="2"/>
                    </a:cubicBezTo>
                    <a:cubicBezTo>
                      <a:pt x="3" y="1"/>
                      <a:pt x="2" y="1"/>
                      <a:pt x="2" y="1"/>
                    </a:cubicBezTo>
                    <a:cubicBezTo>
                      <a:pt x="2" y="1"/>
                      <a:pt x="2" y="1"/>
                      <a:pt x="2" y="0"/>
                    </a:cubicBezTo>
                    <a:cubicBezTo>
                      <a:pt x="1" y="0"/>
                      <a:pt x="1" y="0"/>
                      <a:pt x="1" y="0"/>
                    </a:cubicBezTo>
                    <a:cubicBezTo>
                      <a:pt x="1" y="0"/>
                      <a:pt x="1" y="1"/>
                      <a:pt x="1" y="2"/>
                    </a:cubicBezTo>
                    <a:cubicBezTo>
                      <a:pt x="1" y="2"/>
                      <a:pt x="0"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7" name="Google Shape;1087;p25"/>
              <p:cNvSpPr/>
              <p:nvPr/>
            </p:nvSpPr>
            <p:spPr>
              <a:xfrm>
                <a:off x="2152651" y="2297114"/>
                <a:ext cx="11113" cy="11113"/>
              </a:xfrm>
              <a:custGeom>
                <a:rect b="b" l="l" r="r" t="t"/>
                <a:pathLst>
                  <a:path extrusionOk="0" h="1" w="1">
                    <a:moveTo>
                      <a:pt x="0" y="0"/>
                    </a:moveTo>
                    <a:cubicBezTo>
                      <a:pt x="0" y="0"/>
                      <a:pt x="0" y="1"/>
                      <a:pt x="0" y="1"/>
                    </a:cubicBezTo>
                    <a:cubicBezTo>
                      <a:pt x="0" y="1"/>
                      <a:pt x="1" y="1"/>
                      <a:pt x="1" y="1"/>
                    </a:cubicBezTo>
                    <a:cubicBezTo>
                      <a:pt x="1" y="1"/>
                      <a:pt x="1" y="1"/>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8" name="Google Shape;1088;p25"/>
              <p:cNvSpPr/>
              <p:nvPr/>
            </p:nvSpPr>
            <p:spPr>
              <a:xfrm>
                <a:off x="2174876" y="2286001"/>
                <a:ext cx="11113" cy="22225"/>
              </a:xfrm>
              <a:custGeom>
                <a:rect b="b" l="l" r="r" t="t"/>
                <a:pathLst>
                  <a:path extrusionOk="0" h="2" w="1">
                    <a:moveTo>
                      <a:pt x="0" y="1"/>
                    </a:moveTo>
                    <a:cubicBezTo>
                      <a:pt x="0" y="1"/>
                      <a:pt x="0" y="1"/>
                      <a:pt x="0" y="2"/>
                    </a:cubicBezTo>
                    <a:cubicBezTo>
                      <a:pt x="0" y="2"/>
                      <a:pt x="0" y="2"/>
                      <a:pt x="0" y="2"/>
                    </a:cubicBezTo>
                    <a:cubicBezTo>
                      <a:pt x="1" y="2"/>
                      <a:pt x="1" y="2"/>
                      <a:pt x="1" y="2"/>
                    </a:cubicBezTo>
                    <a:cubicBezTo>
                      <a:pt x="1" y="2"/>
                      <a:pt x="1" y="2"/>
                      <a:pt x="1" y="1"/>
                    </a:cubicBezTo>
                    <a:cubicBezTo>
                      <a:pt x="1" y="1"/>
                      <a:pt x="1" y="1"/>
                      <a:pt x="1" y="1"/>
                    </a:cubicBezTo>
                    <a:cubicBezTo>
                      <a:pt x="1" y="0"/>
                      <a:pt x="1" y="0"/>
                      <a:pt x="1" y="0"/>
                    </a:cubicBezTo>
                    <a:cubicBezTo>
                      <a:pt x="0" y="0"/>
                      <a:pt x="0" y="0"/>
                      <a:pt x="0" y="1"/>
                    </a:cubicBezTo>
                    <a:cubicBezTo>
                      <a:pt x="0" y="1"/>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89" name="Google Shape;1089;p25"/>
              <p:cNvSpPr/>
              <p:nvPr/>
            </p:nvSpPr>
            <p:spPr>
              <a:xfrm>
                <a:off x="2132014" y="2330451"/>
                <a:ext cx="11113" cy="9525"/>
              </a:xfrm>
              <a:custGeom>
                <a:rect b="b" l="l" r="r" t="t"/>
                <a:pathLst>
                  <a:path extrusionOk="0" h="1" w="1">
                    <a:moveTo>
                      <a:pt x="0" y="0"/>
                    </a:moveTo>
                    <a:cubicBezTo>
                      <a:pt x="0" y="0"/>
                      <a:pt x="0" y="0"/>
                      <a:pt x="0" y="0"/>
                    </a:cubicBezTo>
                    <a:cubicBezTo>
                      <a:pt x="0" y="1"/>
                      <a:pt x="0" y="1"/>
                      <a:pt x="0" y="1"/>
                    </a:cubicBezTo>
                    <a:cubicBezTo>
                      <a:pt x="1" y="1"/>
                      <a:pt x="1" y="1"/>
                      <a:pt x="1"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0" name="Google Shape;1090;p25"/>
              <p:cNvSpPr/>
              <p:nvPr/>
            </p:nvSpPr>
            <p:spPr>
              <a:xfrm>
                <a:off x="2120901" y="2308226"/>
                <a:ext cx="22225" cy="22225"/>
              </a:xfrm>
              <a:custGeom>
                <a:rect b="b" l="l" r="r" t="t"/>
                <a:pathLst>
                  <a:path extrusionOk="0" h="2" w="2">
                    <a:moveTo>
                      <a:pt x="0" y="2"/>
                    </a:moveTo>
                    <a:cubicBezTo>
                      <a:pt x="1" y="2"/>
                      <a:pt x="1" y="2"/>
                      <a:pt x="1" y="2"/>
                    </a:cubicBezTo>
                    <a:cubicBezTo>
                      <a:pt x="2" y="2"/>
                      <a:pt x="2" y="1"/>
                      <a:pt x="2" y="1"/>
                    </a:cubicBezTo>
                    <a:cubicBezTo>
                      <a:pt x="2" y="1"/>
                      <a:pt x="2" y="1"/>
                      <a:pt x="2" y="0"/>
                    </a:cubicBezTo>
                    <a:cubicBezTo>
                      <a:pt x="1" y="0"/>
                      <a:pt x="1" y="0"/>
                      <a:pt x="1" y="0"/>
                    </a:cubicBezTo>
                    <a:cubicBezTo>
                      <a:pt x="1" y="0"/>
                      <a:pt x="1" y="0"/>
                      <a:pt x="0" y="0"/>
                    </a:cubicBezTo>
                    <a:cubicBezTo>
                      <a:pt x="0" y="0"/>
                      <a:pt x="0" y="0"/>
                      <a:pt x="0" y="1"/>
                    </a:cubicBezTo>
                    <a:cubicBezTo>
                      <a:pt x="0" y="1"/>
                      <a:pt x="0" y="1"/>
                      <a:pt x="0" y="1"/>
                    </a:cubicBezTo>
                    <a:cubicBezTo>
                      <a:pt x="0" y="1"/>
                      <a:pt x="0" y="2"/>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1" name="Google Shape;1091;p25"/>
              <p:cNvSpPr/>
              <p:nvPr/>
            </p:nvSpPr>
            <p:spPr>
              <a:xfrm>
                <a:off x="2197101" y="2351089"/>
                <a:ext cx="9525" cy="22225"/>
              </a:xfrm>
              <a:custGeom>
                <a:rect b="b" l="l" r="r" t="t"/>
                <a:pathLst>
                  <a:path extrusionOk="0" h="2" w="1">
                    <a:moveTo>
                      <a:pt x="0" y="1"/>
                    </a:moveTo>
                    <a:cubicBezTo>
                      <a:pt x="1" y="1"/>
                      <a:pt x="1" y="2"/>
                      <a:pt x="1" y="2"/>
                    </a:cubicBezTo>
                    <a:cubicBezTo>
                      <a:pt x="1" y="2"/>
                      <a:pt x="1" y="1"/>
                      <a:pt x="1" y="1"/>
                    </a:cubicBezTo>
                    <a:cubicBezTo>
                      <a:pt x="1" y="1"/>
                      <a:pt x="1" y="1"/>
                      <a:pt x="1" y="0"/>
                    </a:cubicBezTo>
                    <a:cubicBezTo>
                      <a:pt x="1" y="0"/>
                      <a:pt x="1" y="0"/>
                      <a:pt x="1" y="0"/>
                    </a:cubicBezTo>
                    <a:cubicBezTo>
                      <a:pt x="0" y="0"/>
                      <a:pt x="0" y="0"/>
                      <a:pt x="0" y="0"/>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2" name="Google Shape;1092;p25"/>
              <p:cNvSpPr/>
              <p:nvPr/>
            </p:nvSpPr>
            <p:spPr>
              <a:xfrm>
                <a:off x="2217739" y="2373314"/>
                <a:ext cx="22225" cy="22225"/>
              </a:xfrm>
              <a:custGeom>
                <a:rect b="b" l="l" r="r" t="t"/>
                <a:pathLst>
                  <a:path extrusionOk="0" h="2" w="2">
                    <a:moveTo>
                      <a:pt x="1" y="2"/>
                    </a:moveTo>
                    <a:cubicBezTo>
                      <a:pt x="2" y="2"/>
                      <a:pt x="2" y="1"/>
                      <a:pt x="2" y="1"/>
                    </a:cubicBezTo>
                    <a:cubicBezTo>
                      <a:pt x="2" y="1"/>
                      <a:pt x="1" y="0"/>
                      <a:pt x="1" y="0"/>
                    </a:cubicBezTo>
                    <a:cubicBezTo>
                      <a:pt x="1" y="0"/>
                      <a:pt x="1" y="0"/>
                      <a:pt x="0" y="0"/>
                    </a:cubicBezTo>
                    <a:cubicBezTo>
                      <a:pt x="0" y="0"/>
                      <a:pt x="1" y="1"/>
                      <a:pt x="1" y="1"/>
                    </a:cubicBezTo>
                    <a:cubicBezTo>
                      <a:pt x="1" y="1"/>
                      <a:pt x="0" y="1"/>
                      <a:pt x="0" y="2"/>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3" name="Google Shape;1093;p25"/>
              <p:cNvSpPr/>
              <p:nvPr/>
            </p:nvSpPr>
            <p:spPr>
              <a:xfrm>
                <a:off x="2530476" y="2708276"/>
                <a:ext cx="11113" cy="0"/>
              </a:xfrm>
              <a:custGeom>
                <a:rect b="b" l="l" r="r" t="t"/>
                <a:pathLst>
                  <a:path extrusionOk="0" h="120000" w="1">
                    <a:moveTo>
                      <a:pt x="1" y="0"/>
                    </a:moveTo>
                    <a:cubicBezTo>
                      <a:pt x="1" y="0"/>
                      <a:pt x="1" y="0"/>
                      <a:pt x="1" y="0"/>
                    </a:cubicBezTo>
                    <a:cubicBezTo>
                      <a:pt x="1" y="0"/>
                      <a:pt x="0" y="0"/>
                      <a:pt x="0" y="0"/>
                    </a:cubicBezTo>
                    <a:cubicBezTo>
                      <a:pt x="0" y="0"/>
                      <a:pt x="0"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4" name="Google Shape;1094;p25"/>
              <p:cNvSpPr/>
              <p:nvPr/>
            </p:nvSpPr>
            <p:spPr>
              <a:xfrm>
                <a:off x="2552701" y="2622551"/>
                <a:ext cx="11113" cy="20638"/>
              </a:xfrm>
              <a:custGeom>
                <a:rect b="b" l="l" r="r" t="t"/>
                <a:pathLst>
                  <a:path extrusionOk="0" h="2" w="1">
                    <a:moveTo>
                      <a:pt x="0" y="1"/>
                    </a:moveTo>
                    <a:cubicBezTo>
                      <a:pt x="0" y="1"/>
                      <a:pt x="1" y="2"/>
                      <a:pt x="1" y="1"/>
                    </a:cubicBezTo>
                    <a:cubicBezTo>
                      <a:pt x="1" y="1"/>
                      <a:pt x="1" y="0"/>
                      <a:pt x="1" y="0"/>
                    </a:cubicBezTo>
                    <a:cubicBezTo>
                      <a:pt x="1"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5" name="Google Shape;1095;p25"/>
              <p:cNvSpPr/>
              <p:nvPr/>
            </p:nvSpPr>
            <p:spPr>
              <a:xfrm>
                <a:off x="2530476" y="2578101"/>
                <a:ext cx="22225" cy="11113"/>
              </a:xfrm>
              <a:custGeom>
                <a:rect b="b" l="l" r="r" t="t"/>
                <a:pathLst>
                  <a:path extrusionOk="0" h="1" w="2">
                    <a:moveTo>
                      <a:pt x="1" y="1"/>
                    </a:moveTo>
                    <a:cubicBezTo>
                      <a:pt x="1" y="1"/>
                      <a:pt x="2" y="1"/>
                      <a:pt x="2" y="1"/>
                    </a:cubicBezTo>
                    <a:cubicBezTo>
                      <a:pt x="2" y="0"/>
                      <a:pt x="2" y="0"/>
                      <a:pt x="2" y="0"/>
                    </a:cubicBezTo>
                    <a:cubicBezTo>
                      <a:pt x="1" y="0"/>
                      <a:pt x="1" y="0"/>
                      <a:pt x="1" y="0"/>
                    </a:cubicBezTo>
                    <a:cubicBezTo>
                      <a:pt x="1" y="0"/>
                      <a:pt x="0" y="0"/>
                      <a:pt x="1"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6" name="Google Shape;1096;p25"/>
              <p:cNvSpPr/>
              <p:nvPr/>
            </p:nvSpPr>
            <p:spPr>
              <a:xfrm>
                <a:off x="2197101" y="2459039"/>
                <a:ext cx="85725" cy="65088"/>
              </a:xfrm>
              <a:custGeom>
                <a:rect b="b" l="l" r="r" t="t"/>
                <a:pathLst>
                  <a:path extrusionOk="0" h="6" w="8">
                    <a:moveTo>
                      <a:pt x="1" y="5"/>
                    </a:moveTo>
                    <a:cubicBezTo>
                      <a:pt x="2" y="5"/>
                      <a:pt x="2" y="5"/>
                      <a:pt x="2" y="5"/>
                    </a:cubicBezTo>
                    <a:cubicBezTo>
                      <a:pt x="3" y="5"/>
                      <a:pt x="3" y="5"/>
                      <a:pt x="4" y="5"/>
                    </a:cubicBezTo>
                    <a:cubicBezTo>
                      <a:pt x="4" y="6"/>
                      <a:pt x="4" y="6"/>
                      <a:pt x="5" y="6"/>
                    </a:cubicBezTo>
                    <a:cubicBezTo>
                      <a:pt x="5" y="6"/>
                      <a:pt x="5" y="6"/>
                      <a:pt x="6" y="6"/>
                    </a:cubicBezTo>
                    <a:cubicBezTo>
                      <a:pt x="6" y="6"/>
                      <a:pt x="7" y="6"/>
                      <a:pt x="7" y="6"/>
                    </a:cubicBezTo>
                    <a:cubicBezTo>
                      <a:pt x="7" y="6"/>
                      <a:pt x="7" y="5"/>
                      <a:pt x="7" y="5"/>
                    </a:cubicBezTo>
                    <a:cubicBezTo>
                      <a:pt x="7" y="5"/>
                      <a:pt x="7" y="5"/>
                      <a:pt x="7" y="4"/>
                    </a:cubicBezTo>
                    <a:cubicBezTo>
                      <a:pt x="7" y="4"/>
                      <a:pt x="7" y="3"/>
                      <a:pt x="7" y="3"/>
                    </a:cubicBezTo>
                    <a:cubicBezTo>
                      <a:pt x="7" y="2"/>
                      <a:pt x="8" y="2"/>
                      <a:pt x="8" y="2"/>
                    </a:cubicBezTo>
                    <a:cubicBezTo>
                      <a:pt x="8" y="1"/>
                      <a:pt x="8" y="1"/>
                      <a:pt x="8" y="1"/>
                    </a:cubicBezTo>
                    <a:cubicBezTo>
                      <a:pt x="8" y="0"/>
                      <a:pt x="8" y="0"/>
                      <a:pt x="8" y="0"/>
                    </a:cubicBezTo>
                    <a:cubicBezTo>
                      <a:pt x="7" y="0"/>
                      <a:pt x="7" y="0"/>
                      <a:pt x="6" y="0"/>
                    </a:cubicBezTo>
                    <a:cubicBezTo>
                      <a:pt x="6" y="0"/>
                      <a:pt x="6" y="0"/>
                      <a:pt x="5" y="0"/>
                    </a:cubicBezTo>
                    <a:cubicBezTo>
                      <a:pt x="5" y="0"/>
                      <a:pt x="4" y="0"/>
                      <a:pt x="3" y="1"/>
                    </a:cubicBezTo>
                    <a:cubicBezTo>
                      <a:pt x="3" y="1"/>
                      <a:pt x="3" y="1"/>
                      <a:pt x="3" y="1"/>
                    </a:cubicBezTo>
                    <a:cubicBezTo>
                      <a:pt x="3" y="2"/>
                      <a:pt x="4" y="1"/>
                      <a:pt x="4" y="2"/>
                    </a:cubicBezTo>
                    <a:cubicBezTo>
                      <a:pt x="5" y="2"/>
                      <a:pt x="5" y="2"/>
                      <a:pt x="5" y="2"/>
                    </a:cubicBezTo>
                    <a:cubicBezTo>
                      <a:pt x="5" y="2"/>
                      <a:pt x="5" y="3"/>
                      <a:pt x="5" y="3"/>
                    </a:cubicBezTo>
                    <a:cubicBezTo>
                      <a:pt x="5" y="3"/>
                      <a:pt x="5" y="3"/>
                      <a:pt x="5" y="3"/>
                    </a:cubicBezTo>
                    <a:cubicBezTo>
                      <a:pt x="5" y="4"/>
                      <a:pt x="5" y="3"/>
                      <a:pt x="6" y="4"/>
                    </a:cubicBezTo>
                    <a:cubicBezTo>
                      <a:pt x="6" y="4"/>
                      <a:pt x="5" y="4"/>
                      <a:pt x="5" y="4"/>
                    </a:cubicBezTo>
                    <a:cubicBezTo>
                      <a:pt x="5" y="5"/>
                      <a:pt x="5" y="4"/>
                      <a:pt x="4" y="4"/>
                    </a:cubicBezTo>
                    <a:cubicBezTo>
                      <a:pt x="4" y="4"/>
                      <a:pt x="4" y="4"/>
                      <a:pt x="3" y="4"/>
                    </a:cubicBezTo>
                    <a:cubicBezTo>
                      <a:pt x="2" y="4"/>
                      <a:pt x="2" y="4"/>
                      <a:pt x="1" y="4"/>
                    </a:cubicBezTo>
                    <a:cubicBezTo>
                      <a:pt x="1" y="4"/>
                      <a:pt x="1" y="4"/>
                      <a:pt x="0" y="4"/>
                    </a:cubicBezTo>
                    <a:cubicBezTo>
                      <a:pt x="0" y="4"/>
                      <a:pt x="0" y="5"/>
                      <a:pt x="0" y="5"/>
                    </a:cubicBezTo>
                    <a:cubicBezTo>
                      <a:pt x="1" y="5"/>
                      <a:pt x="1" y="5"/>
                      <a:pt x="1"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7" name="Google Shape;1097;p25"/>
              <p:cNvSpPr/>
              <p:nvPr/>
            </p:nvSpPr>
            <p:spPr>
              <a:xfrm>
                <a:off x="1785939" y="2513014"/>
                <a:ext cx="53975" cy="76200"/>
              </a:xfrm>
              <a:custGeom>
                <a:rect b="b" l="l" r="r" t="t"/>
                <a:pathLst>
                  <a:path extrusionOk="0" h="7" w="5">
                    <a:moveTo>
                      <a:pt x="4" y="0"/>
                    </a:moveTo>
                    <a:cubicBezTo>
                      <a:pt x="4" y="0"/>
                      <a:pt x="4" y="0"/>
                      <a:pt x="3" y="0"/>
                    </a:cubicBezTo>
                    <a:cubicBezTo>
                      <a:pt x="3" y="0"/>
                      <a:pt x="3" y="0"/>
                      <a:pt x="3" y="0"/>
                    </a:cubicBezTo>
                    <a:cubicBezTo>
                      <a:pt x="2" y="1"/>
                      <a:pt x="2" y="1"/>
                      <a:pt x="2" y="1"/>
                    </a:cubicBezTo>
                    <a:cubicBezTo>
                      <a:pt x="2" y="1"/>
                      <a:pt x="1" y="1"/>
                      <a:pt x="1" y="1"/>
                    </a:cubicBezTo>
                    <a:cubicBezTo>
                      <a:pt x="1" y="2"/>
                      <a:pt x="1" y="2"/>
                      <a:pt x="1" y="3"/>
                    </a:cubicBezTo>
                    <a:cubicBezTo>
                      <a:pt x="1" y="3"/>
                      <a:pt x="1" y="4"/>
                      <a:pt x="1" y="4"/>
                    </a:cubicBezTo>
                    <a:cubicBezTo>
                      <a:pt x="1" y="5"/>
                      <a:pt x="0" y="5"/>
                      <a:pt x="0" y="5"/>
                    </a:cubicBezTo>
                    <a:cubicBezTo>
                      <a:pt x="0" y="6"/>
                      <a:pt x="0" y="7"/>
                      <a:pt x="1" y="7"/>
                    </a:cubicBezTo>
                    <a:cubicBezTo>
                      <a:pt x="1" y="7"/>
                      <a:pt x="1" y="7"/>
                      <a:pt x="2" y="7"/>
                    </a:cubicBezTo>
                    <a:cubicBezTo>
                      <a:pt x="2" y="7"/>
                      <a:pt x="2" y="7"/>
                      <a:pt x="2" y="7"/>
                    </a:cubicBezTo>
                    <a:cubicBezTo>
                      <a:pt x="2" y="7"/>
                      <a:pt x="2" y="7"/>
                      <a:pt x="2" y="6"/>
                    </a:cubicBezTo>
                    <a:cubicBezTo>
                      <a:pt x="2" y="6"/>
                      <a:pt x="2" y="6"/>
                      <a:pt x="2" y="6"/>
                    </a:cubicBezTo>
                    <a:cubicBezTo>
                      <a:pt x="3" y="5"/>
                      <a:pt x="3" y="5"/>
                      <a:pt x="4" y="4"/>
                    </a:cubicBezTo>
                    <a:cubicBezTo>
                      <a:pt x="4" y="4"/>
                      <a:pt x="4" y="4"/>
                      <a:pt x="4" y="3"/>
                    </a:cubicBezTo>
                    <a:cubicBezTo>
                      <a:pt x="4" y="3"/>
                      <a:pt x="4" y="2"/>
                      <a:pt x="4" y="2"/>
                    </a:cubicBezTo>
                    <a:cubicBezTo>
                      <a:pt x="4" y="2"/>
                      <a:pt x="4" y="1"/>
                      <a:pt x="5" y="1"/>
                    </a:cubicBezTo>
                    <a:cubicBezTo>
                      <a:pt x="5" y="1"/>
                      <a:pt x="5" y="0"/>
                      <a:pt x="4" y="0"/>
                    </a:cubicBezTo>
                    <a:cubicBezTo>
                      <a:pt x="4" y="0"/>
                      <a:pt x="4" y="0"/>
                      <a:pt x="4"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8" name="Google Shape;1098;p25"/>
              <p:cNvSpPr/>
              <p:nvPr/>
            </p:nvSpPr>
            <p:spPr>
              <a:xfrm>
                <a:off x="2671764" y="3022601"/>
                <a:ext cx="0" cy="9525"/>
              </a:xfrm>
              <a:custGeom>
                <a:rect b="b" l="l" r="r" t="t"/>
                <a:pathLst>
                  <a:path extrusionOk="0" h="1" w="120000">
                    <a:moveTo>
                      <a:pt x="0" y="1"/>
                    </a:moveTo>
                    <a:cubicBezTo>
                      <a:pt x="0" y="1"/>
                      <a:pt x="0" y="0"/>
                      <a:pt x="0" y="0"/>
                    </a:cubicBezTo>
                    <a:cubicBezTo>
                      <a:pt x="0" y="1"/>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099" name="Google Shape;1099;p25"/>
              <p:cNvSpPr/>
              <p:nvPr/>
            </p:nvSpPr>
            <p:spPr>
              <a:xfrm>
                <a:off x="2541589" y="2816226"/>
                <a:ext cx="130175" cy="227013"/>
              </a:xfrm>
              <a:custGeom>
                <a:rect b="b" l="l" r="r" t="t"/>
                <a:pathLst>
                  <a:path extrusionOk="0" h="21" w="12">
                    <a:moveTo>
                      <a:pt x="2" y="3"/>
                    </a:moveTo>
                    <a:cubicBezTo>
                      <a:pt x="2" y="3"/>
                      <a:pt x="1" y="3"/>
                      <a:pt x="2" y="4"/>
                    </a:cubicBezTo>
                    <a:cubicBezTo>
                      <a:pt x="2" y="4"/>
                      <a:pt x="2" y="4"/>
                      <a:pt x="2" y="4"/>
                    </a:cubicBezTo>
                    <a:cubicBezTo>
                      <a:pt x="2" y="5"/>
                      <a:pt x="2" y="5"/>
                      <a:pt x="1" y="5"/>
                    </a:cubicBezTo>
                    <a:cubicBezTo>
                      <a:pt x="1" y="5"/>
                      <a:pt x="0" y="5"/>
                      <a:pt x="0" y="5"/>
                    </a:cubicBezTo>
                    <a:cubicBezTo>
                      <a:pt x="0" y="6"/>
                      <a:pt x="0" y="6"/>
                      <a:pt x="0" y="7"/>
                    </a:cubicBezTo>
                    <a:cubicBezTo>
                      <a:pt x="0" y="8"/>
                      <a:pt x="0" y="8"/>
                      <a:pt x="1" y="9"/>
                    </a:cubicBezTo>
                    <a:cubicBezTo>
                      <a:pt x="1" y="9"/>
                      <a:pt x="1" y="10"/>
                      <a:pt x="1" y="10"/>
                    </a:cubicBezTo>
                    <a:cubicBezTo>
                      <a:pt x="1" y="10"/>
                      <a:pt x="1" y="10"/>
                      <a:pt x="1" y="10"/>
                    </a:cubicBezTo>
                    <a:cubicBezTo>
                      <a:pt x="2" y="10"/>
                      <a:pt x="2" y="9"/>
                      <a:pt x="3" y="10"/>
                    </a:cubicBezTo>
                    <a:cubicBezTo>
                      <a:pt x="3" y="10"/>
                      <a:pt x="3" y="10"/>
                      <a:pt x="3" y="10"/>
                    </a:cubicBezTo>
                    <a:cubicBezTo>
                      <a:pt x="3" y="11"/>
                      <a:pt x="3" y="11"/>
                      <a:pt x="3" y="12"/>
                    </a:cubicBezTo>
                    <a:cubicBezTo>
                      <a:pt x="3" y="12"/>
                      <a:pt x="3" y="12"/>
                      <a:pt x="3" y="13"/>
                    </a:cubicBezTo>
                    <a:cubicBezTo>
                      <a:pt x="4" y="13"/>
                      <a:pt x="4" y="13"/>
                      <a:pt x="4" y="13"/>
                    </a:cubicBezTo>
                    <a:cubicBezTo>
                      <a:pt x="4" y="14"/>
                      <a:pt x="4" y="14"/>
                      <a:pt x="4" y="14"/>
                    </a:cubicBezTo>
                    <a:cubicBezTo>
                      <a:pt x="3" y="14"/>
                      <a:pt x="3" y="15"/>
                      <a:pt x="3" y="15"/>
                    </a:cubicBezTo>
                    <a:cubicBezTo>
                      <a:pt x="3" y="15"/>
                      <a:pt x="3" y="16"/>
                      <a:pt x="3" y="16"/>
                    </a:cubicBezTo>
                    <a:cubicBezTo>
                      <a:pt x="3" y="17"/>
                      <a:pt x="2" y="17"/>
                      <a:pt x="3" y="18"/>
                    </a:cubicBezTo>
                    <a:cubicBezTo>
                      <a:pt x="3" y="18"/>
                      <a:pt x="3" y="18"/>
                      <a:pt x="3" y="18"/>
                    </a:cubicBezTo>
                    <a:cubicBezTo>
                      <a:pt x="4" y="18"/>
                      <a:pt x="3" y="19"/>
                      <a:pt x="4" y="19"/>
                    </a:cubicBezTo>
                    <a:cubicBezTo>
                      <a:pt x="4" y="20"/>
                      <a:pt x="4" y="20"/>
                      <a:pt x="4" y="21"/>
                    </a:cubicBezTo>
                    <a:cubicBezTo>
                      <a:pt x="5" y="21"/>
                      <a:pt x="5" y="21"/>
                      <a:pt x="5" y="21"/>
                    </a:cubicBezTo>
                    <a:cubicBezTo>
                      <a:pt x="6" y="21"/>
                      <a:pt x="6" y="21"/>
                      <a:pt x="6" y="21"/>
                    </a:cubicBezTo>
                    <a:cubicBezTo>
                      <a:pt x="7" y="21"/>
                      <a:pt x="6" y="21"/>
                      <a:pt x="7" y="21"/>
                    </a:cubicBezTo>
                    <a:cubicBezTo>
                      <a:pt x="7" y="20"/>
                      <a:pt x="8" y="21"/>
                      <a:pt x="8" y="20"/>
                    </a:cubicBezTo>
                    <a:cubicBezTo>
                      <a:pt x="9" y="20"/>
                      <a:pt x="9" y="20"/>
                      <a:pt x="9" y="20"/>
                    </a:cubicBezTo>
                    <a:cubicBezTo>
                      <a:pt x="10" y="19"/>
                      <a:pt x="10" y="19"/>
                      <a:pt x="10" y="19"/>
                    </a:cubicBezTo>
                    <a:cubicBezTo>
                      <a:pt x="11" y="19"/>
                      <a:pt x="11" y="19"/>
                      <a:pt x="12" y="19"/>
                    </a:cubicBezTo>
                    <a:cubicBezTo>
                      <a:pt x="12" y="19"/>
                      <a:pt x="11" y="19"/>
                      <a:pt x="11" y="18"/>
                    </a:cubicBezTo>
                    <a:cubicBezTo>
                      <a:pt x="11" y="18"/>
                      <a:pt x="11" y="18"/>
                      <a:pt x="10" y="17"/>
                    </a:cubicBezTo>
                    <a:cubicBezTo>
                      <a:pt x="10" y="17"/>
                      <a:pt x="10" y="17"/>
                      <a:pt x="10" y="16"/>
                    </a:cubicBezTo>
                    <a:cubicBezTo>
                      <a:pt x="10" y="16"/>
                      <a:pt x="10" y="15"/>
                      <a:pt x="10" y="15"/>
                    </a:cubicBezTo>
                    <a:cubicBezTo>
                      <a:pt x="9" y="15"/>
                      <a:pt x="9" y="15"/>
                      <a:pt x="9" y="15"/>
                    </a:cubicBezTo>
                    <a:cubicBezTo>
                      <a:pt x="8" y="15"/>
                      <a:pt x="8" y="14"/>
                      <a:pt x="8" y="14"/>
                    </a:cubicBezTo>
                    <a:cubicBezTo>
                      <a:pt x="8" y="13"/>
                      <a:pt x="8" y="12"/>
                      <a:pt x="8" y="11"/>
                    </a:cubicBezTo>
                    <a:cubicBezTo>
                      <a:pt x="8" y="11"/>
                      <a:pt x="8" y="10"/>
                      <a:pt x="9" y="10"/>
                    </a:cubicBezTo>
                    <a:cubicBezTo>
                      <a:pt x="9" y="10"/>
                      <a:pt x="9" y="11"/>
                      <a:pt x="10" y="11"/>
                    </a:cubicBezTo>
                    <a:cubicBezTo>
                      <a:pt x="10" y="11"/>
                      <a:pt x="10" y="10"/>
                      <a:pt x="10" y="9"/>
                    </a:cubicBezTo>
                    <a:cubicBezTo>
                      <a:pt x="10" y="9"/>
                      <a:pt x="10" y="9"/>
                      <a:pt x="10" y="8"/>
                    </a:cubicBezTo>
                    <a:cubicBezTo>
                      <a:pt x="10" y="8"/>
                      <a:pt x="10" y="8"/>
                      <a:pt x="10" y="7"/>
                    </a:cubicBezTo>
                    <a:cubicBezTo>
                      <a:pt x="10" y="7"/>
                      <a:pt x="10" y="7"/>
                      <a:pt x="10" y="7"/>
                    </a:cubicBezTo>
                    <a:cubicBezTo>
                      <a:pt x="10" y="7"/>
                      <a:pt x="10" y="7"/>
                      <a:pt x="10" y="6"/>
                    </a:cubicBezTo>
                    <a:cubicBezTo>
                      <a:pt x="10" y="6"/>
                      <a:pt x="9" y="6"/>
                      <a:pt x="9" y="6"/>
                    </a:cubicBezTo>
                    <a:cubicBezTo>
                      <a:pt x="9" y="5"/>
                      <a:pt x="9" y="5"/>
                      <a:pt x="8" y="5"/>
                    </a:cubicBezTo>
                    <a:cubicBezTo>
                      <a:pt x="8" y="5"/>
                      <a:pt x="8" y="5"/>
                      <a:pt x="8" y="5"/>
                    </a:cubicBezTo>
                    <a:cubicBezTo>
                      <a:pt x="7" y="5"/>
                      <a:pt x="7" y="5"/>
                      <a:pt x="7" y="4"/>
                    </a:cubicBezTo>
                    <a:cubicBezTo>
                      <a:pt x="6" y="4"/>
                      <a:pt x="7" y="3"/>
                      <a:pt x="6" y="3"/>
                    </a:cubicBezTo>
                    <a:cubicBezTo>
                      <a:pt x="6" y="2"/>
                      <a:pt x="6" y="2"/>
                      <a:pt x="6" y="2"/>
                    </a:cubicBezTo>
                    <a:cubicBezTo>
                      <a:pt x="5" y="1"/>
                      <a:pt x="5" y="1"/>
                      <a:pt x="5" y="1"/>
                    </a:cubicBezTo>
                    <a:cubicBezTo>
                      <a:pt x="4" y="0"/>
                      <a:pt x="4" y="0"/>
                      <a:pt x="4" y="0"/>
                    </a:cubicBezTo>
                    <a:cubicBezTo>
                      <a:pt x="4" y="0"/>
                      <a:pt x="4" y="0"/>
                      <a:pt x="4" y="0"/>
                    </a:cubicBezTo>
                    <a:cubicBezTo>
                      <a:pt x="4" y="1"/>
                      <a:pt x="4" y="1"/>
                      <a:pt x="4" y="1"/>
                    </a:cubicBezTo>
                    <a:cubicBezTo>
                      <a:pt x="3" y="1"/>
                      <a:pt x="3" y="1"/>
                      <a:pt x="3" y="2"/>
                    </a:cubicBezTo>
                    <a:cubicBezTo>
                      <a:pt x="2" y="2"/>
                      <a:pt x="2" y="2"/>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0" name="Google Shape;1100;p25"/>
              <p:cNvSpPr/>
              <p:nvPr/>
            </p:nvSpPr>
            <p:spPr>
              <a:xfrm>
                <a:off x="1981201" y="3032126"/>
                <a:ext cx="171450" cy="206375"/>
              </a:xfrm>
              <a:custGeom>
                <a:rect b="b" l="l" r="r" t="t"/>
                <a:pathLst>
                  <a:path extrusionOk="0" h="19" w="16">
                    <a:moveTo>
                      <a:pt x="1" y="11"/>
                    </a:moveTo>
                    <a:cubicBezTo>
                      <a:pt x="1" y="11"/>
                      <a:pt x="1" y="11"/>
                      <a:pt x="1" y="12"/>
                    </a:cubicBezTo>
                    <a:cubicBezTo>
                      <a:pt x="1" y="12"/>
                      <a:pt x="2" y="12"/>
                      <a:pt x="2" y="12"/>
                    </a:cubicBezTo>
                    <a:cubicBezTo>
                      <a:pt x="3" y="12"/>
                      <a:pt x="4" y="12"/>
                      <a:pt x="4" y="13"/>
                    </a:cubicBezTo>
                    <a:cubicBezTo>
                      <a:pt x="4" y="13"/>
                      <a:pt x="3" y="13"/>
                      <a:pt x="3" y="13"/>
                    </a:cubicBezTo>
                    <a:cubicBezTo>
                      <a:pt x="3" y="14"/>
                      <a:pt x="3" y="14"/>
                      <a:pt x="3" y="14"/>
                    </a:cubicBezTo>
                    <a:cubicBezTo>
                      <a:pt x="3" y="14"/>
                      <a:pt x="3" y="14"/>
                      <a:pt x="3" y="14"/>
                    </a:cubicBezTo>
                    <a:cubicBezTo>
                      <a:pt x="3" y="14"/>
                      <a:pt x="3" y="14"/>
                      <a:pt x="3" y="15"/>
                    </a:cubicBezTo>
                    <a:cubicBezTo>
                      <a:pt x="3" y="15"/>
                      <a:pt x="4" y="15"/>
                      <a:pt x="4" y="16"/>
                    </a:cubicBezTo>
                    <a:cubicBezTo>
                      <a:pt x="3" y="16"/>
                      <a:pt x="3" y="16"/>
                      <a:pt x="3" y="16"/>
                    </a:cubicBezTo>
                    <a:cubicBezTo>
                      <a:pt x="3" y="17"/>
                      <a:pt x="3" y="17"/>
                      <a:pt x="3" y="17"/>
                    </a:cubicBezTo>
                    <a:cubicBezTo>
                      <a:pt x="3" y="18"/>
                      <a:pt x="3" y="17"/>
                      <a:pt x="4" y="17"/>
                    </a:cubicBezTo>
                    <a:cubicBezTo>
                      <a:pt x="4" y="17"/>
                      <a:pt x="5" y="17"/>
                      <a:pt x="5" y="18"/>
                    </a:cubicBezTo>
                    <a:cubicBezTo>
                      <a:pt x="5" y="18"/>
                      <a:pt x="5" y="19"/>
                      <a:pt x="6" y="19"/>
                    </a:cubicBezTo>
                    <a:cubicBezTo>
                      <a:pt x="6" y="19"/>
                      <a:pt x="6" y="19"/>
                      <a:pt x="7" y="18"/>
                    </a:cubicBezTo>
                    <a:cubicBezTo>
                      <a:pt x="7" y="18"/>
                      <a:pt x="7" y="17"/>
                      <a:pt x="7" y="17"/>
                    </a:cubicBezTo>
                    <a:cubicBezTo>
                      <a:pt x="7" y="16"/>
                      <a:pt x="7" y="16"/>
                      <a:pt x="8" y="15"/>
                    </a:cubicBezTo>
                    <a:cubicBezTo>
                      <a:pt x="8" y="15"/>
                      <a:pt x="8" y="14"/>
                      <a:pt x="9" y="14"/>
                    </a:cubicBezTo>
                    <a:cubicBezTo>
                      <a:pt x="9" y="13"/>
                      <a:pt x="9" y="13"/>
                      <a:pt x="9" y="13"/>
                    </a:cubicBezTo>
                    <a:cubicBezTo>
                      <a:pt x="10" y="13"/>
                      <a:pt x="10" y="13"/>
                      <a:pt x="11" y="13"/>
                    </a:cubicBezTo>
                    <a:cubicBezTo>
                      <a:pt x="11" y="12"/>
                      <a:pt x="11" y="12"/>
                      <a:pt x="12" y="12"/>
                    </a:cubicBezTo>
                    <a:cubicBezTo>
                      <a:pt x="12" y="12"/>
                      <a:pt x="12" y="12"/>
                      <a:pt x="13" y="12"/>
                    </a:cubicBezTo>
                    <a:cubicBezTo>
                      <a:pt x="13" y="12"/>
                      <a:pt x="13" y="11"/>
                      <a:pt x="14" y="11"/>
                    </a:cubicBezTo>
                    <a:cubicBezTo>
                      <a:pt x="14" y="11"/>
                      <a:pt x="14" y="10"/>
                      <a:pt x="15" y="10"/>
                    </a:cubicBezTo>
                    <a:cubicBezTo>
                      <a:pt x="15" y="10"/>
                      <a:pt x="15" y="9"/>
                      <a:pt x="15" y="9"/>
                    </a:cubicBezTo>
                    <a:cubicBezTo>
                      <a:pt x="15" y="8"/>
                      <a:pt x="15" y="8"/>
                      <a:pt x="15" y="7"/>
                    </a:cubicBezTo>
                    <a:cubicBezTo>
                      <a:pt x="16" y="7"/>
                      <a:pt x="16" y="7"/>
                      <a:pt x="16" y="6"/>
                    </a:cubicBezTo>
                    <a:cubicBezTo>
                      <a:pt x="16" y="6"/>
                      <a:pt x="15" y="6"/>
                      <a:pt x="15" y="5"/>
                    </a:cubicBezTo>
                    <a:cubicBezTo>
                      <a:pt x="15" y="5"/>
                      <a:pt x="15" y="5"/>
                      <a:pt x="15" y="5"/>
                    </a:cubicBezTo>
                    <a:cubicBezTo>
                      <a:pt x="15" y="5"/>
                      <a:pt x="15" y="5"/>
                      <a:pt x="14" y="4"/>
                    </a:cubicBezTo>
                    <a:cubicBezTo>
                      <a:pt x="14" y="4"/>
                      <a:pt x="14" y="3"/>
                      <a:pt x="13" y="3"/>
                    </a:cubicBezTo>
                    <a:cubicBezTo>
                      <a:pt x="13" y="3"/>
                      <a:pt x="13" y="4"/>
                      <a:pt x="12" y="4"/>
                    </a:cubicBezTo>
                    <a:cubicBezTo>
                      <a:pt x="12" y="4"/>
                      <a:pt x="12" y="4"/>
                      <a:pt x="11" y="4"/>
                    </a:cubicBezTo>
                    <a:cubicBezTo>
                      <a:pt x="11" y="4"/>
                      <a:pt x="11" y="3"/>
                      <a:pt x="11" y="3"/>
                    </a:cubicBezTo>
                    <a:cubicBezTo>
                      <a:pt x="10" y="3"/>
                      <a:pt x="10" y="3"/>
                      <a:pt x="9" y="3"/>
                    </a:cubicBezTo>
                    <a:cubicBezTo>
                      <a:pt x="9" y="3"/>
                      <a:pt x="9" y="3"/>
                      <a:pt x="8" y="2"/>
                    </a:cubicBezTo>
                    <a:cubicBezTo>
                      <a:pt x="8" y="2"/>
                      <a:pt x="8" y="2"/>
                      <a:pt x="8" y="1"/>
                    </a:cubicBezTo>
                    <a:cubicBezTo>
                      <a:pt x="7" y="1"/>
                      <a:pt x="7" y="1"/>
                      <a:pt x="7" y="1"/>
                    </a:cubicBezTo>
                    <a:cubicBezTo>
                      <a:pt x="7" y="0"/>
                      <a:pt x="7" y="0"/>
                      <a:pt x="7" y="0"/>
                    </a:cubicBezTo>
                    <a:cubicBezTo>
                      <a:pt x="7" y="1"/>
                      <a:pt x="6" y="1"/>
                      <a:pt x="6" y="2"/>
                    </a:cubicBezTo>
                    <a:cubicBezTo>
                      <a:pt x="5" y="2"/>
                      <a:pt x="5" y="1"/>
                      <a:pt x="4" y="2"/>
                    </a:cubicBezTo>
                    <a:cubicBezTo>
                      <a:pt x="4" y="2"/>
                      <a:pt x="4" y="3"/>
                      <a:pt x="4" y="3"/>
                    </a:cubicBezTo>
                    <a:cubicBezTo>
                      <a:pt x="4" y="4"/>
                      <a:pt x="4" y="4"/>
                      <a:pt x="3" y="5"/>
                    </a:cubicBezTo>
                    <a:cubicBezTo>
                      <a:pt x="3" y="5"/>
                      <a:pt x="3" y="5"/>
                      <a:pt x="3" y="5"/>
                    </a:cubicBezTo>
                    <a:cubicBezTo>
                      <a:pt x="2" y="5"/>
                      <a:pt x="2" y="5"/>
                      <a:pt x="2" y="5"/>
                    </a:cubicBezTo>
                    <a:cubicBezTo>
                      <a:pt x="1" y="6"/>
                      <a:pt x="1" y="6"/>
                      <a:pt x="1" y="7"/>
                    </a:cubicBezTo>
                    <a:cubicBezTo>
                      <a:pt x="0" y="7"/>
                      <a:pt x="0" y="8"/>
                      <a:pt x="0" y="9"/>
                    </a:cubicBezTo>
                    <a:cubicBezTo>
                      <a:pt x="0" y="9"/>
                      <a:pt x="0" y="9"/>
                      <a:pt x="0" y="10"/>
                    </a:cubicBezTo>
                    <a:cubicBezTo>
                      <a:pt x="0" y="10"/>
                      <a:pt x="1" y="10"/>
                      <a:pt x="1" y="1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1" name="Google Shape;1101;p25"/>
              <p:cNvSpPr/>
              <p:nvPr/>
            </p:nvSpPr>
            <p:spPr>
              <a:xfrm>
                <a:off x="2305051" y="3594101"/>
                <a:ext cx="301625" cy="1157288"/>
              </a:xfrm>
              <a:custGeom>
                <a:rect b="b" l="l" r="r" t="t"/>
                <a:pathLst>
                  <a:path extrusionOk="0" h="107" w="28">
                    <a:moveTo>
                      <a:pt x="24" y="107"/>
                    </a:moveTo>
                    <a:cubicBezTo>
                      <a:pt x="24" y="107"/>
                      <a:pt x="24" y="106"/>
                      <a:pt x="24" y="106"/>
                    </a:cubicBezTo>
                    <a:cubicBezTo>
                      <a:pt x="24" y="106"/>
                      <a:pt x="24" y="105"/>
                      <a:pt x="25" y="105"/>
                    </a:cubicBezTo>
                    <a:cubicBezTo>
                      <a:pt x="25" y="105"/>
                      <a:pt x="25" y="105"/>
                      <a:pt x="25" y="104"/>
                    </a:cubicBezTo>
                    <a:cubicBezTo>
                      <a:pt x="25" y="104"/>
                      <a:pt x="25" y="104"/>
                      <a:pt x="25" y="104"/>
                    </a:cubicBezTo>
                    <a:cubicBezTo>
                      <a:pt x="26" y="103"/>
                      <a:pt x="26" y="103"/>
                      <a:pt x="26" y="103"/>
                    </a:cubicBezTo>
                    <a:cubicBezTo>
                      <a:pt x="26" y="103"/>
                      <a:pt x="27" y="103"/>
                      <a:pt x="27" y="103"/>
                    </a:cubicBezTo>
                    <a:cubicBezTo>
                      <a:pt x="28" y="103"/>
                      <a:pt x="28" y="103"/>
                      <a:pt x="28" y="103"/>
                    </a:cubicBezTo>
                    <a:cubicBezTo>
                      <a:pt x="27" y="102"/>
                      <a:pt x="27" y="102"/>
                      <a:pt x="27" y="102"/>
                    </a:cubicBezTo>
                    <a:cubicBezTo>
                      <a:pt x="27" y="102"/>
                      <a:pt x="27" y="102"/>
                      <a:pt x="26" y="102"/>
                    </a:cubicBezTo>
                    <a:cubicBezTo>
                      <a:pt x="25" y="102"/>
                      <a:pt x="25" y="101"/>
                      <a:pt x="24" y="101"/>
                    </a:cubicBezTo>
                    <a:cubicBezTo>
                      <a:pt x="24" y="101"/>
                      <a:pt x="24" y="102"/>
                      <a:pt x="23" y="102"/>
                    </a:cubicBezTo>
                    <a:cubicBezTo>
                      <a:pt x="22" y="102"/>
                      <a:pt x="22" y="102"/>
                      <a:pt x="21" y="102"/>
                    </a:cubicBezTo>
                    <a:cubicBezTo>
                      <a:pt x="20" y="101"/>
                      <a:pt x="20" y="101"/>
                      <a:pt x="19" y="101"/>
                    </a:cubicBezTo>
                    <a:cubicBezTo>
                      <a:pt x="19" y="101"/>
                      <a:pt x="19" y="101"/>
                      <a:pt x="19" y="100"/>
                    </a:cubicBezTo>
                    <a:cubicBezTo>
                      <a:pt x="18" y="100"/>
                      <a:pt x="18" y="100"/>
                      <a:pt x="18" y="100"/>
                    </a:cubicBezTo>
                    <a:cubicBezTo>
                      <a:pt x="18" y="99"/>
                      <a:pt x="19" y="99"/>
                      <a:pt x="18" y="98"/>
                    </a:cubicBezTo>
                    <a:cubicBezTo>
                      <a:pt x="18" y="98"/>
                      <a:pt x="18" y="98"/>
                      <a:pt x="18" y="98"/>
                    </a:cubicBezTo>
                    <a:cubicBezTo>
                      <a:pt x="17" y="98"/>
                      <a:pt x="17" y="98"/>
                      <a:pt x="17" y="98"/>
                    </a:cubicBezTo>
                    <a:cubicBezTo>
                      <a:pt x="16" y="98"/>
                      <a:pt x="16" y="98"/>
                      <a:pt x="16" y="98"/>
                    </a:cubicBezTo>
                    <a:cubicBezTo>
                      <a:pt x="15" y="97"/>
                      <a:pt x="16" y="97"/>
                      <a:pt x="16" y="96"/>
                    </a:cubicBezTo>
                    <a:cubicBezTo>
                      <a:pt x="15" y="96"/>
                      <a:pt x="15" y="97"/>
                      <a:pt x="14" y="96"/>
                    </a:cubicBezTo>
                    <a:cubicBezTo>
                      <a:pt x="14" y="96"/>
                      <a:pt x="14" y="96"/>
                      <a:pt x="14" y="95"/>
                    </a:cubicBezTo>
                    <a:cubicBezTo>
                      <a:pt x="14" y="95"/>
                      <a:pt x="13" y="94"/>
                      <a:pt x="14" y="94"/>
                    </a:cubicBezTo>
                    <a:cubicBezTo>
                      <a:pt x="14" y="94"/>
                      <a:pt x="14" y="94"/>
                      <a:pt x="14" y="94"/>
                    </a:cubicBezTo>
                    <a:cubicBezTo>
                      <a:pt x="14" y="93"/>
                      <a:pt x="14" y="94"/>
                      <a:pt x="15" y="93"/>
                    </a:cubicBezTo>
                    <a:cubicBezTo>
                      <a:pt x="15" y="92"/>
                      <a:pt x="15" y="92"/>
                      <a:pt x="15" y="91"/>
                    </a:cubicBezTo>
                    <a:cubicBezTo>
                      <a:pt x="15" y="90"/>
                      <a:pt x="14" y="90"/>
                      <a:pt x="14" y="90"/>
                    </a:cubicBezTo>
                    <a:cubicBezTo>
                      <a:pt x="14" y="89"/>
                      <a:pt x="15" y="89"/>
                      <a:pt x="15" y="89"/>
                    </a:cubicBezTo>
                    <a:cubicBezTo>
                      <a:pt x="15" y="88"/>
                      <a:pt x="15" y="88"/>
                      <a:pt x="15" y="88"/>
                    </a:cubicBezTo>
                    <a:cubicBezTo>
                      <a:pt x="14" y="87"/>
                      <a:pt x="14" y="87"/>
                      <a:pt x="14" y="87"/>
                    </a:cubicBezTo>
                    <a:cubicBezTo>
                      <a:pt x="14" y="87"/>
                      <a:pt x="15" y="87"/>
                      <a:pt x="15" y="86"/>
                    </a:cubicBezTo>
                    <a:cubicBezTo>
                      <a:pt x="15" y="86"/>
                      <a:pt x="15" y="86"/>
                      <a:pt x="15" y="86"/>
                    </a:cubicBezTo>
                    <a:cubicBezTo>
                      <a:pt x="14" y="85"/>
                      <a:pt x="14" y="85"/>
                      <a:pt x="14" y="85"/>
                    </a:cubicBezTo>
                    <a:cubicBezTo>
                      <a:pt x="14" y="84"/>
                      <a:pt x="14" y="84"/>
                      <a:pt x="14" y="83"/>
                    </a:cubicBezTo>
                    <a:cubicBezTo>
                      <a:pt x="14" y="83"/>
                      <a:pt x="14" y="83"/>
                      <a:pt x="14" y="82"/>
                    </a:cubicBezTo>
                    <a:cubicBezTo>
                      <a:pt x="14" y="82"/>
                      <a:pt x="13" y="82"/>
                      <a:pt x="13" y="81"/>
                    </a:cubicBezTo>
                    <a:cubicBezTo>
                      <a:pt x="13" y="81"/>
                      <a:pt x="14" y="81"/>
                      <a:pt x="14" y="81"/>
                    </a:cubicBezTo>
                    <a:cubicBezTo>
                      <a:pt x="14" y="81"/>
                      <a:pt x="14" y="80"/>
                      <a:pt x="14" y="80"/>
                    </a:cubicBezTo>
                    <a:cubicBezTo>
                      <a:pt x="13" y="80"/>
                      <a:pt x="13" y="80"/>
                      <a:pt x="13" y="80"/>
                    </a:cubicBezTo>
                    <a:cubicBezTo>
                      <a:pt x="13" y="81"/>
                      <a:pt x="13" y="81"/>
                      <a:pt x="13" y="80"/>
                    </a:cubicBezTo>
                    <a:cubicBezTo>
                      <a:pt x="13" y="80"/>
                      <a:pt x="13" y="80"/>
                      <a:pt x="13" y="80"/>
                    </a:cubicBezTo>
                    <a:cubicBezTo>
                      <a:pt x="12" y="80"/>
                      <a:pt x="12" y="80"/>
                      <a:pt x="12" y="79"/>
                    </a:cubicBezTo>
                    <a:cubicBezTo>
                      <a:pt x="12" y="79"/>
                      <a:pt x="12" y="79"/>
                      <a:pt x="11" y="78"/>
                    </a:cubicBezTo>
                    <a:cubicBezTo>
                      <a:pt x="11" y="78"/>
                      <a:pt x="11" y="77"/>
                      <a:pt x="11" y="77"/>
                    </a:cubicBezTo>
                    <a:cubicBezTo>
                      <a:pt x="11" y="77"/>
                      <a:pt x="10" y="77"/>
                      <a:pt x="10" y="76"/>
                    </a:cubicBezTo>
                    <a:cubicBezTo>
                      <a:pt x="10" y="76"/>
                      <a:pt x="10" y="75"/>
                      <a:pt x="10" y="74"/>
                    </a:cubicBezTo>
                    <a:cubicBezTo>
                      <a:pt x="10" y="74"/>
                      <a:pt x="10" y="74"/>
                      <a:pt x="9" y="73"/>
                    </a:cubicBezTo>
                    <a:cubicBezTo>
                      <a:pt x="9" y="73"/>
                      <a:pt x="9" y="73"/>
                      <a:pt x="9" y="72"/>
                    </a:cubicBezTo>
                    <a:cubicBezTo>
                      <a:pt x="9" y="72"/>
                      <a:pt x="9" y="72"/>
                      <a:pt x="9" y="71"/>
                    </a:cubicBezTo>
                    <a:cubicBezTo>
                      <a:pt x="9" y="71"/>
                      <a:pt x="8" y="70"/>
                      <a:pt x="8" y="69"/>
                    </a:cubicBezTo>
                    <a:cubicBezTo>
                      <a:pt x="8" y="69"/>
                      <a:pt x="8" y="69"/>
                      <a:pt x="8" y="68"/>
                    </a:cubicBezTo>
                    <a:cubicBezTo>
                      <a:pt x="8" y="67"/>
                      <a:pt x="8" y="66"/>
                      <a:pt x="8" y="65"/>
                    </a:cubicBezTo>
                    <a:cubicBezTo>
                      <a:pt x="9" y="64"/>
                      <a:pt x="9" y="64"/>
                      <a:pt x="9" y="63"/>
                    </a:cubicBezTo>
                    <a:cubicBezTo>
                      <a:pt x="10" y="63"/>
                      <a:pt x="9" y="62"/>
                      <a:pt x="8" y="61"/>
                    </a:cubicBezTo>
                    <a:cubicBezTo>
                      <a:pt x="8" y="61"/>
                      <a:pt x="7" y="61"/>
                      <a:pt x="7" y="61"/>
                    </a:cubicBezTo>
                    <a:cubicBezTo>
                      <a:pt x="7" y="60"/>
                      <a:pt x="7" y="59"/>
                      <a:pt x="7" y="59"/>
                    </a:cubicBezTo>
                    <a:cubicBezTo>
                      <a:pt x="7" y="58"/>
                      <a:pt x="7" y="57"/>
                      <a:pt x="8" y="57"/>
                    </a:cubicBezTo>
                    <a:cubicBezTo>
                      <a:pt x="8" y="56"/>
                      <a:pt x="8" y="57"/>
                      <a:pt x="8" y="56"/>
                    </a:cubicBezTo>
                    <a:cubicBezTo>
                      <a:pt x="9" y="56"/>
                      <a:pt x="8" y="55"/>
                      <a:pt x="8" y="55"/>
                    </a:cubicBezTo>
                    <a:cubicBezTo>
                      <a:pt x="8" y="54"/>
                      <a:pt x="8" y="54"/>
                      <a:pt x="8" y="54"/>
                    </a:cubicBezTo>
                    <a:cubicBezTo>
                      <a:pt x="8" y="53"/>
                      <a:pt x="8" y="53"/>
                      <a:pt x="8" y="53"/>
                    </a:cubicBezTo>
                    <a:cubicBezTo>
                      <a:pt x="8" y="51"/>
                      <a:pt x="7" y="51"/>
                      <a:pt x="7" y="50"/>
                    </a:cubicBezTo>
                    <a:cubicBezTo>
                      <a:pt x="7" y="49"/>
                      <a:pt x="7" y="48"/>
                      <a:pt x="7" y="47"/>
                    </a:cubicBezTo>
                    <a:cubicBezTo>
                      <a:pt x="7" y="46"/>
                      <a:pt x="7" y="45"/>
                      <a:pt x="6" y="44"/>
                    </a:cubicBezTo>
                    <a:cubicBezTo>
                      <a:pt x="6" y="43"/>
                      <a:pt x="6" y="42"/>
                      <a:pt x="6" y="41"/>
                    </a:cubicBezTo>
                    <a:cubicBezTo>
                      <a:pt x="6" y="40"/>
                      <a:pt x="5" y="39"/>
                      <a:pt x="5" y="38"/>
                    </a:cubicBezTo>
                    <a:cubicBezTo>
                      <a:pt x="5" y="37"/>
                      <a:pt x="5" y="36"/>
                      <a:pt x="6" y="35"/>
                    </a:cubicBezTo>
                    <a:cubicBezTo>
                      <a:pt x="6" y="34"/>
                      <a:pt x="7" y="34"/>
                      <a:pt x="7" y="33"/>
                    </a:cubicBezTo>
                    <a:cubicBezTo>
                      <a:pt x="8" y="32"/>
                      <a:pt x="8" y="31"/>
                      <a:pt x="9" y="30"/>
                    </a:cubicBezTo>
                    <a:cubicBezTo>
                      <a:pt x="9" y="30"/>
                      <a:pt x="9" y="29"/>
                      <a:pt x="10" y="29"/>
                    </a:cubicBezTo>
                    <a:cubicBezTo>
                      <a:pt x="10" y="28"/>
                      <a:pt x="10" y="28"/>
                      <a:pt x="10" y="27"/>
                    </a:cubicBezTo>
                    <a:cubicBezTo>
                      <a:pt x="11" y="27"/>
                      <a:pt x="11" y="26"/>
                      <a:pt x="11" y="26"/>
                    </a:cubicBezTo>
                    <a:cubicBezTo>
                      <a:pt x="11" y="25"/>
                      <a:pt x="11" y="25"/>
                      <a:pt x="11" y="24"/>
                    </a:cubicBezTo>
                    <a:cubicBezTo>
                      <a:pt x="11" y="23"/>
                      <a:pt x="11" y="23"/>
                      <a:pt x="11" y="22"/>
                    </a:cubicBezTo>
                    <a:cubicBezTo>
                      <a:pt x="11" y="22"/>
                      <a:pt x="12" y="22"/>
                      <a:pt x="12" y="21"/>
                    </a:cubicBezTo>
                    <a:cubicBezTo>
                      <a:pt x="12" y="21"/>
                      <a:pt x="12" y="21"/>
                      <a:pt x="12" y="20"/>
                    </a:cubicBezTo>
                    <a:cubicBezTo>
                      <a:pt x="12" y="19"/>
                      <a:pt x="12" y="18"/>
                      <a:pt x="12" y="17"/>
                    </a:cubicBezTo>
                    <a:cubicBezTo>
                      <a:pt x="11" y="18"/>
                      <a:pt x="11" y="18"/>
                      <a:pt x="11" y="18"/>
                    </a:cubicBezTo>
                    <a:cubicBezTo>
                      <a:pt x="11" y="17"/>
                      <a:pt x="11" y="17"/>
                      <a:pt x="10" y="17"/>
                    </a:cubicBezTo>
                    <a:cubicBezTo>
                      <a:pt x="10" y="16"/>
                      <a:pt x="10" y="16"/>
                      <a:pt x="10" y="15"/>
                    </a:cubicBezTo>
                    <a:cubicBezTo>
                      <a:pt x="10" y="15"/>
                      <a:pt x="10" y="14"/>
                      <a:pt x="11" y="14"/>
                    </a:cubicBezTo>
                    <a:cubicBezTo>
                      <a:pt x="11" y="13"/>
                      <a:pt x="11" y="13"/>
                      <a:pt x="11" y="13"/>
                    </a:cubicBezTo>
                    <a:cubicBezTo>
                      <a:pt x="11" y="12"/>
                      <a:pt x="11" y="12"/>
                      <a:pt x="11" y="11"/>
                    </a:cubicBezTo>
                    <a:cubicBezTo>
                      <a:pt x="11" y="11"/>
                      <a:pt x="11" y="10"/>
                      <a:pt x="10" y="10"/>
                    </a:cubicBezTo>
                    <a:cubicBezTo>
                      <a:pt x="10" y="9"/>
                      <a:pt x="10" y="9"/>
                      <a:pt x="10" y="9"/>
                    </a:cubicBezTo>
                    <a:cubicBezTo>
                      <a:pt x="9" y="9"/>
                      <a:pt x="10" y="8"/>
                      <a:pt x="10" y="8"/>
                    </a:cubicBezTo>
                    <a:cubicBezTo>
                      <a:pt x="10" y="7"/>
                      <a:pt x="9" y="6"/>
                      <a:pt x="9" y="5"/>
                    </a:cubicBezTo>
                    <a:cubicBezTo>
                      <a:pt x="9" y="4"/>
                      <a:pt x="9" y="3"/>
                      <a:pt x="8" y="3"/>
                    </a:cubicBezTo>
                    <a:cubicBezTo>
                      <a:pt x="8" y="3"/>
                      <a:pt x="7" y="3"/>
                      <a:pt x="7" y="3"/>
                    </a:cubicBezTo>
                    <a:cubicBezTo>
                      <a:pt x="6" y="2"/>
                      <a:pt x="6" y="2"/>
                      <a:pt x="6" y="1"/>
                    </a:cubicBezTo>
                    <a:cubicBezTo>
                      <a:pt x="6" y="1"/>
                      <a:pt x="6" y="1"/>
                      <a:pt x="5" y="1"/>
                    </a:cubicBezTo>
                    <a:cubicBezTo>
                      <a:pt x="5" y="0"/>
                      <a:pt x="4" y="0"/>
                      <a:pt x="4" y="0"/>
                    </a:cubicBezTo>
                    <a:cubicBezTo>
                      <a:pt x="4" y="0"/>
                      <a:pt x="4" y="0"/>
                      <a:pt x="4" y="0"/>
                    </a:cubicBezTo>
                    <a:cubicBezTo>
                      <a:pt x="4" y="0"/>
                      <a:pt x="4" y="0"/>
                      <a:pt x="4" y="1"/>
                    </a:cubicBezTo>
                    <a:cubicBezTo>
                      <a:pt x="4" y="1"/>
                      <a:pt x="3" y="1"/>
                      <a:pt x="3" y="2"/>
                    </a:cubicBezTo>
                    <a:cubicBezTo>
                      <a:pt x="2" y="2"/>
                      <a:pt x="2" y="3"/>
                      <a:pt x="2" y="3"/>
                    </a:cubicBezTo>
                    <a:cubicBezTo>
                      <a:pt x="1" y="3"/>
                      <a:pt x="1" y="3"/>
                      <a:pt x="1" y="4"/>
                    </a:cubicBezTo>
                    <a:cubicBezTo>
                      <a:pt x="1" y="4"/>
                      <a:pt x="1" y="4"/>
                      <a:pt x="0" y="5"/>
                    </a:cubicBezTo>
                    <a:cubicBezTo>
                      <a:pt x="0" y="5"/>
                      <a:pt x="0" y="5"/>
                      <a:pt x="0" y="5"/>
                    </a:cubicBezTo>
                    <a:cubicBezTo>
                      <a:pt x="0" y="5"/>
                      <a:pt x="0" y="5"/>
                      <a:pt x="0" y="5"/>
                    </a:cubicBezTo>
                    <a:cubicBezTo>
                      <a:pt x="0" y="5"/>
                      <a:pt x="0" y="5"/>
                      <a:pt x="0" y="6"/>
                    </a:cubicBezTo>
                    <a:cubicBezTo>
                      <a:pt x="0" y="6"/>
                      <a:pt x="1" y="6"/>
                      <a:pt x="1" y="6"/>
                    </a:cubicBezTo>
                    <a:cubicBezTo>
                      <a:pt x="1" y="6"/>
                      <a:pt x="1" y="7"/>
                      <a:pt x="1" y="7"/>
                    </a:cubicBezTo>
                    <a:cubicBezTo>
                      <a:pt x="1" y="8"/>
                      <a:pt x="2" y="8"/>
                      <a:pt x="2" y="8"/>
                    </a:cubicBezTo>
                    <a:cubicBezTo>
                      <a:pt x="2" y="9"/>
                      <a:pt x="2" y="10"/>
                      <a:pt x="2" y="11"/>
                    </a:cubicBezTo>
                    <a:cubicBezTo>
                      <a:pt x="2" y="12"/>
                      <a:pt x="2" y="12"/>
                      <a:pt x="2" y="13"/>
                    </a:cubicBezTo>
                    <a:cubicBezTo>
                      <a:pt x="2" y="14"/>
                      <a:pt x="3" y="14"/>
                      <a:pt x="3" y="14"/>
                    </a:cubicBezTo>
                    <a:cubicBezTo>
                      <a:pt x="3" y="15"/>
                      <a:pt x="2" y="16"/>
                      <a:pt x="2" y="16"/>
                    </a:cubicBezTo>
                    <a:cubicBezTo>
                      <a:pt x="2" y="17"/>
                      <a:pt x="2" y="18"/>
                      <a:pt x="2" y="18"/>
                    </a:cubicBezTo>
                    <a:cubicBezTo>
                      <a:pt x="2" y="19"/>
                      <a:pt x="1" y="19"/>
                      <a:pt x="1" y="20"/>
                    </a:cubicBezTo>
                    <a:cubicBezTo>
                      <a:pt x="2" y="20"/>
                      <a:pt x="2" y="20"/>
                      <a:pt x="2" y="21"/>
                    </a:cubicBezTo>
                    <a:cubicBezTo>
                      <a:pt x="2" y="21"/>
                      <a:pt x="2" y="21"/>
                      <a:pt x="2" y="22"/>
                    </a:cubicBezTo>
                    <a:cubicBezTo>
                      <a:pt x="2" y="22"/>
                      <a:pt x="2" y="23"/>
                      <a:pt x="2" y="23"/>
                    </a:cubicBezTo>
                    <a:cubicBezTo>
                      <a:pt x="2" y="24"/>
                      <a:pt x="2" y="24"/>
                      <a:pt x="2" y="25"/>
                    </a:cubicBezTo>
                    <a:cubicBezTo>
                      <a:pt x="2" y="25"/>
                      <a:pt x="3" y="25"/>
                      <a:pt x="3" y="26"/>
                    </a:cubicBezTo>
                    <a:cubicBezTo>
                      <a:pt x="3" y="26"/>
                      <a:pt x="3" y="26"/>
                      <a:pt x="3" y="27"/>
                    </a:cubicBezTo>
                    <a:cubicBezTo>
                      <a:pt x="2" y="27"/>
                      <a:pt x="3" y="27"/>
                      <a:pt x="3" y="28"/>
                    </a:cubicBezTo>
                    <a:cubicBezTo>
                      <a:pt x="3" y="28"/>
                      <a:pt x="3" y="29"/>
                      <a:pt x="3" y="29"/>
                    </a:cubicBezTo>
                    <a:cubicBezTo>
                      <a:pt x="3" y="30"/>
                      <a:pt x="3" y="30"/>
                      <a:pt x="3" y="31"/>
                    </a:cubicBezTo>
                    <a:cubicBezTo>
                      <a:pt x="3" y="31"/>
                      <a:pt x="3" y="31"/>
                      <a:pt x="3" y="32"/>
                    </a:cubicBezTo>
                    <a:cubicBezTo>
                      <a:pt x="3" y="32"/>
                      <a:pt x="3" y="33"/>
                      <a:pt x="3" y="33"/>
                    </a:cubicBezTo>
                    <a:cubicBezTo>
                      <a:pt x="3" y="34"/>
                      <a:pt x="3" y="34"/>
                      <a:pt x="3" y="35"/>
                    </a:cubicBezTo>
                    <a:cubicBezTo>
                      <a:pt x="3" y="35"/>
                      <a:pt x="2" y="35"/>
                      <a:pt x="2" y="36"/>
                    </a:cubicBezTo>
                    <a:cubicBezTo>
                      <a:pt x="2" y="36"/>
                      <a:pt x="2" y="36"/>
                      <a:pt x="2" y="37"/>
                    </a:cubicBezTo>
                    <a:cubicBezTo>
                      <a:pt x="2" y="37"/>
                      <a:pt x="2" y="37"/>
                      <a:pt x="3" y="37"/>
                    </a:cubicBezTo>
                    <a:cubicBezTo>
                      <a:pt x="3" y="38"/>
                      <a:pt x="3" y="38"/>
                      <a:pt x="3" y="39"/>
                    </a:cubicBezTo>
                    <a:cubicBezTo>
                      <a:pt x="3" y="39"/>
                      <a:pt x="3" y="39"/>
                      <a:pt x="2" y="40"/>
                    </a:cubicBezTo>
                    <a:cubicBezTo>
                      <a:pt x="2" y="40"/>
                      <a:pt x="2" y="40"/>
                      <a:pt x="2" y="40"/>
                    </a:cubicBezTo>
                    <a:cubicBezTo>
                      <a:pt x="2" y="41"/>
                      <a:pt x="2" y="41"/>
                      <a:pt x="2" y="42"/>
                    </a:cubicBezTo>
                    <a:cubicBezTo>
                      <a:pt x="2" y="43"/>
                      <a:pt x="2" y="43"/>
                      <a:pt x="2" y="44"/>
                    </a:cubicBezTo>
                    <a:cubicBezTo>
                      <a:pt x="3" y="44"/>
                      <a:pt x="3" y="44"/>
                      <a:pt x="3" y="45"/>
                    </a:cubicBezTo>
                    <a:cubicBezTo>
                      <a:pt x="3" y="46"/>
                      <a:pt x="3" y="46"/>
                      <a:pt x="3" y="47"/>
                    </a:cubicBezTo>
                    <a:cubicBezTo>
                      <a:pt x="3" y="47"/>
                      <a:pt x="4" y="47"/>
                      <a:pt x="4" y="48"/>
                    </a:cubicBezTo>
                    <a:cubicBezTo>
                      <a:pt x="4" y="48"/>
                      <a:pt x="4" y="49"/>
                      <a:pt x="4" y="49"/>
                    </a:cubicBezTo>
                    <a:cubicBezTo>
                      <a:pt x="4" y="49"/>
                      <a:pt x="3" y="50"/>
                      <a:pt x="3" y="50"/>
                    </a:cubicBezTo>
                    <a:cubicBezTo>
                      <a:pt x="3" y="51"/>
                      <a:pt x="3" y="51"/>
                      <a:pt x="3" y="52"/>
                    </a:cubicBezTo>
                    <a:cubicBezTo>
                      <a:pt x="3" y="53"/>
                      <a:pt x="3" y="53"/>
                      <a:pt x="3" y="54"/>
                    </a:cubicBezTo>
                    <a:cubicBezTo>
                      <a:pt x="3" y="54"/>
                      <a:pt x="3" y="54"/>
                      <a:pt x="3" y="54"/>
                    </a:cubicBezTo>
                    <a:cubicBezTo>
                      <a:pt x="3" y="54"/>
                      <a:pt x="3" y="54"/>
                      <a:pt x="3" y="55"/>
                    </a:cubicBezTo>
                    <a:cubicBezTo>
                      <a:pt x="3" y="56"/>
                      <a:pt x="3" y="56"/>
                      <a:pt x="3" y="57"/>
                    </a:cubicBezTo>
                    <a:cubicBezTo>
                      <a:pt x="3" y="57"/>
                      <a:pt x="3" y="58"/>
                      <a:pt x="3" y="58"/>
                    </a:cubicBezTo>
                    <a:cubicBezTo>
                      <a:pt x="3" y="59"/>
                      <a:pt x="3" y="59"/>
                      <a:pt x="3" y="59"/>
                    </a:cubicBezTo>
                    <a:cubicBezTo>
                      <a:pt x="3" y="60"/>
                      <a:pt x="2" y="60"/>
                      <a:pt x="3" y="61"/>
                    </a:cubicBezTo>
                    <a:cubicBezTo>
                      <a:pt x="3" y="62"/>
                      <a:pt x="3" y="62"/>
                      <a:pt x="3" y="62"/>
                    </a:cubicBezTo>
                    <a:cubicBezTo>
                      <a:pt x="4" y="63"/>
                      <a:pt x="4" y="63"/>
                      <a:pt x="4" y="64"/>
                    </a:cubicBezTo>
                    <a:cubicBezTo>
                      <a:pt x="4" y="64"/>
                      <a:pt x="4" y="65"/>
                      <a:pt x="4" y="66"/>
                    </a:cubicBezTo>
                    <a:cubicBezTo>
                      <a:pt x="4" y="66"/>
                      <a:pt x="4" y="66"/>
                      <a:pt x="4" y="67"/>
                    </a:cubicBezTo>
                    <a:cubicBezTo>
                      <a:pt x="4" y="67"/>
                      <a:pt x="4" y="67"/>
                      <a:pt x="4" y="68"/>
                    </a:cubicBezTo>
                    <a:cubicBezTo>
                      <a:pt x="4" y="68"/>
                      <a:pt x="4" y="68"/>
                      <a:pt x="4" y="69"/>
                    </a:cubicBezTo>
                    <a:cubicBezTo>
                      <a:pt x="4" y="69"/>
                      <a:pt x="4" y="70"/>
                      <a:pt x="4" y="70"/>
                    </a:cubicBezTo>
                    <a:cubicBezTo>
                      <a:pt x="4" y="70"/>
                      <a:pt x="4" y="71"/>
                      <a:pt x="5" y="71"/>
                    </a:cubicBezTo>
                    <a:cubicBezTo>
                      <a:pt x="5" y="71"/>
                      <a:pt x="5" y="72"/>
                      <a:pt x="5" y="72"/>
                    </a:cubicBezTo>
                    <a:cubicBezTo>
                      <a:pt x="5" y="72"/>
                      <a:pt x="6" y="73"/>
                      <a:pt x="6" y="73"/>
                    </a:cubicBezTo>
                    <a:cubicBezTo>
                      <a:pt x="6" y="73"/>
                      <a:pt x="6" y="72"/>
                      <a:pt x="7" y="72"/>
                    </a:cubicBezTo>
                    <a:cubicBezTo>
                      <a:pt x="7" y="72"/>
                      <a:pt x="7" y="72"/>
                      <a:pt x="8" y="72"/>
                    </a:cubicBezTo>
                    <a:cubicBezTo>
                      <a:pt x="8" y="73"/>
                      <a:pt x="8" y="73"/>
                      <a:pt x="8" y="73"/>
                    </a:cubicBezTo>
                    <a:cubicBezTo>
                      <a:pt x="8" y="74"/>
                      <a:pt x="8" y="74"/>
                      <a:pt x="9" y="74"/>
                    </a:cubicBezTo>
                    <a:cubicBezTo>
                      <a:pt x="9" y="74"/>
                      <a:pt x="9" y="74"/>
                      <a:pt x="9" y="74"/>
                    </a:cubicBezTo>
                    <a:cubicBezTo>
                      <a:pt x="9" y="75"/>
                      <a:pt x="9" y="75"/>
                      <a:pt x="9" y="75"/>
                    </a:cubicBezTo>
                    <a:cubicBezTo>
                      <a:pt x="9" y="76"/>
                      <a:pt x="9" y="76"/>
                      <a:pt x="9" y="76"/>
                    </a:cubicBezTo>
                    <a:cubicBezTo>
                      <a:pt x="9" y="77"/>
                      <a:pt x="9" y="77"/>
                      <a:pt x="9" y="77"/>
                    </a:cubicBezTo>
                    <a:cubicBezTo>
                      <a:pt x="9" y="77"/>
                      <a:pt x="8" y="78"/>
                      <a:pt x="9" y="78"/>
                    </a:cubicBezTo>
                    <a:cubicBezTo>
                      <a:pt x="9" y="78"/>
                      <a:pt x="9" y="78"/>
                      <a:pt x="9" y="78"/>
                    </a:cubicBezTo>
                    <a:cubicBezTo>
                      <a:pt x="10" y="78"/>
                      <a:pt x="9" y="79"/>
                      <a:pt x="9" y="80"/>
                    </a:cubicBezTo>
                    <a:cubicBezTo>
                      <a:pt x="9" y="80"/>
                      <a:pt x="9" y="80"/>
                      <a:pt x="10" y="80"/>
                    </a:cubicBezTo>
                    <a:cubicBezTo>
                      <a:pt x="10" y="80"/>
                      <a:pt x="10" y="80"/>
                      <a:pt x="10" y="80"/>
                    </a:cubicBezTo>
                    <a:cubicBezTo>
                      <a:pt x="10" y="80"/>
                      <a:pt x="10" y="81"/>
                      <a:pt x="10" y="81"/>
                    </a:cubicBezTo>
                    <a:cubicBezTo>
                      <a:pt x="11" y="81"/>
                      <a:pt x="11" y="81"/>
                      <a:pt x="11" y="81"/>
                    </a:cubicBezTo>
                    <a:cubicBezTo>
                      <a:pt x="11" y="82"/>
                      <a:pt x="11" y="82"/>
                      <a:pt x="11" y="82"/>
                    </a:cubicBezTo>
                    <a:cubicBezTo>
                      <a:pt x="10" y="83"/>
                      <a:pt x="10" y="83"/>
                      <a:pt x="10" y="83"/>
                    </a:cubicBezTo>
                    <a:cubicBezTo>
                      <a:pt x="10" y="83"/>
                      <a:pt x="10" y="84"/>
                      <a:pt x="10" y="84"/>
                    </a:cubicBezTo>
                    <a:cubicBezTo>
                      <a:pt x="10" y="84"/>
                      <a:pt x="10" y="85"/>
                      <a:pt x="10" y="85"/>
                    </a:cubicBezTo>
                    <a:cubicBezTo>
                      <a:pt x="10" y="85"/>
                      <a:pt x="10" y="86"/>
                      <a:pt x="10" y="87"/>
                    </a:cubicBezTo>
                    <a:cubicBezTo>
                      <a:pt x="10" y="87"/>
                      <a:pt x="11" y="88"/>
                      <a:pt x="10" y="88"/>
                    </a:cubicBezTo>
                    <a:cubicBezTo>
                      <a:pt x="10" y="89"/>
                      <a:pt x="10" y="89"/>
                      <a:pt x="10" y="89"/>
                    </a:cubicBezTo>
                    <a:cubicBezTo>
                      <a:pt x="10" y="89"/>
                      <a:pt x="10" y="89"/>
                      <a:pt x="10" y="90"/>
                    </a:cubicBezTo>
                    <a:cubicBezTo>
                      <a:pt x="11" y="90"/>
                      <a:pt x="10" y="90"/>
                      <a:pt x="11" y="91"/>
                    </a:cubicBezTo>
                    <a:cubicBezTo>
                      <a:pt x="11" y="91"/>
                      <a:pt x="11" y="90"/>
                      <a:pt x="12" y="91"/>
                    </a:cubicBezTo>
                    <a:cubicBezTo>
                      <a:pt x="12" y="91"/>
                      <a:pt x="13" y="91"/>
                      <a:pt x="13" y="91"/>
                    </a:cubicBezTo>
                    <a:cubicBezTo>
                      <a:pt x="13" y="91"/>
                      <a:pt x="12" y="91"/>
                      <a:pt x="12" y="92"/>
                    </a:cubicBezTo>
                    <a:cubicBezTo>
                      <a:pt x="12" y="92"/>
                      <a:pt x="12" y="92"/>
                      <a:pt x="11" y="93"/>
                    </a:cubicBezTo>
                    <a:cubicBezTo>
                      <a:pt x="11" y="93"/>
                      <a:pt x="11" y="94"/>
                      <a:pt x="11" y="94"/>
                    </a:cubicBezTo>
                    <a:cubicBezTo>
                      <a:pt x="11" y="94"/>
                      <a:pt x="11" y="94"/>
                      <a:pt x="11" y="94"/>
                    </a:cubicBezTo>
                    <a:cubicBezTo>
                      <a:pt x="12" y="94"/>
                      <a:pt x="12" y="94"/>
                      <a:pt x="12" y="95"/>
                    </a:cubicBezTo>
                    <a:cubicBezTo>
                      <a:pt x="12" y="95"/>
                      <a:pt x="13" y="95"/>
                      <a:pt x="13" y="95"/>
                    </a:cubicBezTo>
                    <a:cubicBezTo>
                      <a:pt x="13" y="96"/>
                      <a:pt x="13" y="96"/>
                      <a:pt x="13" y="97"/>
                    </a:cubicBezTo>
                    <a:cubicBezTo>
                      <a:pt x="13" y="97"/>
                      <a:pt x="13" y="97"/>
                      <a:pt x="13" y="97"/>
                    </a:cubicBezTo>
                    <a:cubicBezTo>
                      <a:pt x="13" y="97"/>
                      <a:pt x="14" y="97"/>
                      <a:pt x="14" y="97"/>
                    </a:cubicBezTo>
                    <a:cubicBezTo>
                      <a:pt x="14" y="98"/>
                      <a:pt x="14" y="98"/>
                      <a:pt x="14" y="99"/>
                    </a:cubicBezTo>
                    <a:cubicBezTo>
                      <a:pt x="15" y="99"/>
                      <a:pt x="15" y="99"/>
                      <a:pt x="15" y="100"/>
                    </a:cubicBezTo>
                    <a:cubicBezTo>
                      <a:pt x="15" y="100"/>
                      <a:pt x="15" y="100"/>
                      <a:pt x="16" y="100"/>
                    </a:cubicBezTo>
                    <a:cubicBezTo>
                      <a:pt x="16" y="100"/>
                      <a:pt x="16" y="101"/>
                      <a:pt x="16" y="101"/>
                    </a:cubicBezTo>
                    <a:cubicBezTo>
                      <a:pt x="17" y="101"/>
                      <a:pt x="17" y="101"/>
                      <a:pt x="17" y="102"/>
                    </a:cubicBezTo>
                    <a:cubicBezTo>
                      <a:pt x="17" y="102"/>
                      <a:pt x="17" y="102"/>
                      <a:pt x="17" y="102"/>
                    </a:cubicBezTo>
                    <a:cubicBezTo>
                      <a:pt x="18" y="103"/>
                      <a:pt x="18" y="103"/>
                      <a:pt x="18" y="103"/>
                    </a:cubicBezTo>
                    <a:cubicBezTo>
                      <a:pt x="18" y="104"/>
                      <a:pt x="18" y="104"/>
                      <a:pt x="18" y="104"/>
                    </a:cubicBezTo>
                    <a:cubicBezTo>
                      <a:pt x="19" y="104"/>
                      <a:pt x="19" y="104"/>
                      <a:pt x="19" y="103"/>
                    </a:cubicBezTo>
                    <a:cubicBezTo>
                      <a:pt x="20" y="103"/>
                      <a:pt x="20" y="103"/>
                      <a:pt x="21" y="103"/>
                    </a:cubicBezTo>
                    <a:cubicBezTo>
                      <a:pt x="21" y="103"/>
                      <a:pt x="21" y="103"/>
                      <a:pt x="21" y="103"/>
                    </a:cubicBezTo>
                    <a:cubicBezTo>
                      <a:pt x="22" y="103"/>
                      <a:pt x="22" y="103"/>
                      <a:pt x="22" y="104"/>
                    </a:cubicBezTo>
                    <a:cubicBezTo>
                      <a:pt x="23" y="104"/>
                      <a:pt x="23" y="104"/>
                      <a:pt x="23" y="104"/>
                    </a:cubicBezTo>
                    <a:cubicBezTo>
                      <a:pt x="23" y="105"/>
                      <a:pt x="23" y="105"/>
                      <a:pt x="23" y="105"/>
                    </a:cubicBezTo>
                    <a:cubicBezTo>
                      <a:pt x="22" y="105"/>
                      <a:pt x="22" y="105"/>
                      <a:pt x="22" y="105"/>
                    </a:cubicBezTo>
                    <a:cubicBezTo>
                      <a:pt x="21" y="105"/>
                      <a:pt x="22" y="104"/>
                      <a:pt x="21" y="104"/>
                    </a:cubicBezTo>
                    <a:cubicBezTo>
                      <a:pt x="21" y="104"/>
                      <a:pt x="20" y="104"/>
                      <a:pt x="20" y="104"/>
                    </a:cubicBezTo>
                    <a:cubicBezTo>
                      <a:pt x="20" y="104"/>
                      <a:pt x="20" y="104"/>
                      <a:pt x="20" y="105"/>
                    </a:cubicBezTo>
                    <a:cubicBezTo>
                      <a:pt x="20" y="105"/>
                      <a:pt x="20" y="105"/>
                      <a:pt x="20" y="105"/>
                    </a:cubicBezTo>
                    <a:cubicBezTo>
                      <a:pt x="21" y="106"/>
                      <a:pt x="21" y="105"/>
                      <a:pt x="21" y="106"/>
                    </a:cubicBezTo>
                    <a:cubicBezTo>
                      <a:pt x="21" y="106"/>
                      <a:pt x="20" y="106"/>
                      <a:pt x="20" y="106"/>
                    </a:cubicBezTo>
                    <a:cubicBezTo>
                      <a:pt x="20" y="107"/>
                      <a:pt x="21" y="106"/>
                      <a:pt x="21" y="107"/>
                    </a:cubicBezTo>
                    <a:cubicBezTo>
                      <a:pt x="22" y="107"/>
                      <a:pt x="22" y="107"/>
                      <a:pt x="23" y="107"/>
                    </a:cubicBezTo>
                    <a:cubicBezTo>
                      <a:pt x="23" y="107"/>
                      <a:pt x="23" y="107"/>
                      <a:pt x="23" y="107"/>
                    </a:cubicBezTo>
                    <a:cubicBezTo>
                      <a:pt x="24" y="107"/>
                      <a:pt x="24" y="107"/>
                      <a:pt x="24" y="10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2" name="Google Shape;1102;p25"/>
              <p:cNvSpPr/>
              <p:nvPr/>
            </p:nvSpPr>
            <p:spPr>
              <a:xfrm>
                <a:off x="1700214" y="3076576"/>
                <a:ext cx="20638" cy="42863"/>
              </a:xfrm>
              <a:custGeom>
                <a:rect b="b" l="l" r="r" t="t"/>
                <a:pathLst>
                  <a:path extrusionOk="0" h="4" w="2">
                    <a:moveTo>
                      <a:pt x="1" y="1"/>
                    </a:moveTo>
                    <a:cubicBezTo>
                      <a:pt x="1" y="1"/>
                      <a:pt x="1" y="0"/>
                      <a:pt x="0" y="0"/>
                    </a:cubicBezTo>
                    <a:cubicBezTo>
                      <a:pt x="0" y="0"/>
                      <a:pt x="0" y="1"/>
                      <a:pt x="0" y="1"/>
                    </a:cubicBezTo>
                    <a:cubicBezTo>
                      <a:pt x="0" y="1"/>
                      <a:pt x="0" y="1"/>
                      <a:pt x="0" y="2"/>
                    </a:cubicBezTo>
                    <a:cubicBezTo>
                      <a:pt x="0" y="2"/>
                      <a:pt x="0" y="2"/>
                      <a:pt x="0" y="2"/>
                    </a:cubicBezTo>
                    <a:cubicBezTo>
                      <a:pt x="0" y="2"/>
                      <a:pt x="0" y="2"/>
                      <a:pt x="0" y="3"/>
                    </a:cubicBezTo>
                    <a:cubicBezTo>
                      <a:pt x="0" y="3"/>
                      <a:pt x="0" y="3"/>
                      <a:pt x="0" y="4"/>
                    </a:cubicBezTo>
                    <a:cubicBezTo>
                      <a:pt x="0" y="4"/>
                      <a:pt x="0" y="4"/>
                      <a:pt x="0" y="4"/>
                    </a:cubicBezTo>
                    <a:cubicBezTo>
                      <a:pt x="0" y="4"/>
                      <a:pt x="1" y="4"/>
                      <a:pt x="1" y="4"/>
                    </a:cubicBezTo>
                    <a:cubicBezTo>
                      <a:pt x="1" y="4"/>
                      <a:pt x="1" y="4"/>
                      <a:pt x="2" y="3"/>
                    </a:cubicBezTo>
                    <a:cubicBezTo>
                      <a:pt x="2" y="3"/>
                      <a:pt x="2" y="3"/>
                      <a:pt x="2" y="2"/>
                    </a:cubicBezTo>
                    <a:cubicBezTo>
                      <a:pt x="2" y="2"/>
                      <a:pt x="2"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3" name="Google Shape;1103;p25"/>
              <p:cNvSpPr/>
              <p:nvPr/>
            </p:nvSpPr>
            <p:spPr>
              <a:xfrm>
                <a:off x="1731964" y="3097214"/>
                <a:ext cx="11113" cy="22225"/>
              </a:xfrm>
              <a:custGeom>
                <a:rect b="b" l="l" r="r" t="t"/>
                <a:pathLst>
                  <a:path extrusionOk="0" h="2" w="1">
                    <a:moveTo>
                      <a:pt x="0" y="1"/>
                    </a:moveTo>
                    <a:cubicBezTo>
                      <a:pt x="0" y="1"/>
                      <a:pt x="0" y="1"/>
                      <a:pt x="0" y="1"/>
                    </a:cubicBezTo>
                    <a:cubicBezTo>
                      <a:pt x="0" y="2"/>
                      <a:pt x="0" y="2"/>
                      <a:pt x="1" y="1"/>
                    </a:cubicBezTo>
                    <a:cubicBezTo>
                      <a:pt x="1" y="1"/>
                      <a:pt x="1" y="1"/>
                      <a:pt x="0" y="1"/>
                    </a:cubicBezTo>
                    <a:cubicBezTo>
                      <a:pt x="0" y="0"/>
                      <a:pt x="0"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4" name="Google Shape;1104;p25"/>
              <p:cNvSpPr/>
              <p:nvPr/>
            </p:nvSpPr>
            <p:spPr>
              <a:xfrm>
                <a:off x="1754189" y="3108326"/>
                <a:ext cx="11113" cy="11113"/>
              </a:xfrm>
              <a:custGeom>
                <a:rect b="b" l="l" r="r" t="t"/>
                <a:pathLst>
                  <a:path extrusionOk="0" h="1" w="1">
                    <a:moveTo>
                      <a:pt x="0" y="0"/>
                    </a:moveTo>
                    <a:cubicBezTo>
                      <a:pt x="0" y="0"/>
                      <a:pt x="0" y="1"/>
                      <a:pt x="0" y="1"/>
                    </a:cubicBezTo>
                    <a:cubicBezTo>
                      <a:pt x="0" y="1"/>
                      <a:pt x="0" y="1"/>
                      <a:pt x="1" y="1"/>
                    </a:cubicBezTo>
                    <a:cubicBezTo>
                      <a:pt x="1" y="0"/>
                      <a:pt x="1" y="0"/>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5" name="Google Shape;1105;p25"/>
              <p:cNvSpPr/>
              <p:nvPr/>
            </p:nvSpPr>
            <p:spPr>
              <a:xfrm>
                <a:off x="2359026" y="4384676"/>
                <a:ext cx="20638" cy="53975"/>
              </a:xfrm>
              <a:custGeom>
                <a:rect b="b" l="l" r="r" t="t"/>
                <a:pathLst>
                  <a:path extrusionOk="0" h="5" w="2">
                    <a:moveTo>
                      <a:pt x="2" y="5"/>
                    </a:moveTo>
                    <a:cubicBezTo>
                      <a:pt x="2" y="5"/>
                      <a:pt x="2" y="4"/>
                      <a:pt x="2" y="4"/>
                    </a:cubicBezTo>
                    <a:cubicBezTo>
                      <a:pt x="2" y="3"/>
                      <a:pt x="2" y="3"/>
                      <a:pt x="2" y="3"/>
                    </a:cubicBezTo>
                    <a:cubicBezTo>
                      <a:pt x="2" y="3"/>
                      <a:pt x="2" y="2"/>
                      <a:pt x="2" y="2"/>
                    </a:cubicBezTo>
                    <a:cubicBezTo>
                      <a:pt x="2" y="2"/>
                      <a:pt x="2" y="1"/>
                      <a:pt x="2" y="1"/>
                    </a:cubicBezTo>
                    <a:cubicBezTo>
                      <a:pt x="1" y="1"/>
                      <a:pt x="1" y="1"/>
                      <a:pt x="1" y="1"/>
                    </a:cubicBezTo>
                    <a:cubicBezTo>
                      <a:pt x="1" y="0"/>
                      <a:pt x="1" y="0"/>
                      <a:pt x="0" y="1"/>
                    </a:cubicBezTo>
                    <a:cubicBezTo>
                      <a:pt x="0" y="1"/>
                      <a:pt x="0" y="1"/>
                      <a:pt x="0" y="1"/>
                    </a:cubicBezTo>
                    <a:cubicBezTo>
                      <a:pt x="0" y="1"/>
                      <a:pt x="0" y="2"/>
                      <a:pt x="0" y="2"/>
                    </a:cubicBezTo>
                    <a:cubicBezTo>
                      <a:pt x="0" y="2"/>
                      <a:pt x="0" y="2"/>
                      <a:pt x="0" y="3"/>
                    </a:cubicBezTo>
                    <a:cubicBezTo>
                      <a:pt x="0" y="3"/>
                      <a:pt x="0" y="3"/>
                      <a:pt x="0" y="4"/>
                    </a:cubicBezTo>
                    <a:cubicBezTo>
                      <a:pt x="0" y="4"/>
                      <a:pt x="0" y="4"/>
                      <a:pt x="0" y="5"/>
                    </a:cubicBezTo>
                    <a:cubicBezTo>
                      <a:pt x="1" y="5"/>
                      <a:pt x="1" y="5"/>
                      <a:pt x="1" y="5"/>
                    </a:cubicBezTo>
                    <a:cubicBezTo>
                      <a:pt x="1" y="5"/>
                      <a:pt x="2" y="5"/>
                      <a:pt x="2"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6" name="Google Shape;1106;p25"/>
              <p:cNvSpPr/>
              <p:nvPr/>
            </p:nvSpPr>
            <p:spPr>
              <a:xfrm>
                <a:off x="2401889" y="4470401"/>
                <a:ext cx="11113" cy="11113"/>
              </a:xfrm>
              <a:custGeom>
                <a:rect b="b" l="l" r="r" t="t"/>
                <a:pathLst>
                  <a:path extrusionOk="0" h="1" w="1">
                    <a:moveTo>
                      <a:pt x="1" y="0"/>
                    </a:moveTo>
                    <a:cubicBezTo>
                      <a:pt x="1" y="0"/>
                      <a:pt x="1" y="0"/>
                      <a:pt x="1" y="0"/>
                    </a:cubicBezTo>
                    <a:cubicBezTo>
                      <a:pt x="0" y="0"/>
                      <a:pt x="0" y="0"/>
                      <a:pt x="0" y="0"/>
                    </a:cubicBezTo>
                    <a:cubicBezTo>
                      <a:pt x="0" y="0"/>
                      <a:pt x="0" y="0"/>
                      <a:pt x="0" y="1"/>
                    </a:cubicBezTo>
                    <a:cubicBezTo>
                      <a:pt x="0" y="1"/>
                      <a:pt x="1" y="1"/>
                      <a:pt x="1" y="1"/>
                    </a:cubicBezTo>
                    <a:cubicBezTo>
                      <a:pt x="1" y="1"/>
                      <a:pt x="1" y="1"/>
                      <a:pt x="1" y="1"/>
                    </a:cubicBezTo>
                    <a:cubicBezTo>
                      <a:pt x="1" y="1"/>
                      <a:pt x="1" y="1"/>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7" name="Google Shape;1107;p25"/>
              <p:cNvSpPr/>
              <p:nvPr/>
            </p:nvSpPr>
            <p:spPr>
              <a:xfrm>
                <a:off x="2379664" y="4481514"/>
                <a:ext cx="22225" cy="20638"/>
              </a:xfrm>
              <a:custGeom>
                <a:rect b="b" l="l" r="r" t="t"/>
                <a:pathLst>
                  <a:path extrusionOk="0" h="2" w="2">
                    <a:moveTo>
                      <a:pt x="1" y="0"/>
                    </a:moveTo>
                    <a:cubicBezTo>
                      <a:pt x="0" y="0"/>
                      <a:pt x="0" y="0"/>
                      <a:pt x="0" y="0"/>
                    </a:cubicBezTo>
                    <a:cubicBezTo>
                      <a:pt x="0" y="1"/>
                      <a:pt x="0" y="1"/>
                      <a:pt x="0" y="1"/>
                    </a:cubicBezTo>
                    <a:cubicBezTo>
                      <a:pt x="0" y="2"/>
                      <a:pt x="1" y="2"/>
                      <a:pt x="1" y="2"/>
                    </a:cubicBezTo>
                    <a:cubicBezTo>
                      <a:pt x="2" y="2"/>
                      <a:pt x="2" y="2"/>
                      <a:pt x="2" y="1"/>
                    </a:cubicBezTo>
                    <a:cubicBezTo>
                      <a:pt x="2" y="1"/>
                      <a:pt x="2" y="1"/>
                      <a:pt x="2" y="1"/>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8" name="Google Shape;1108;p25"/>
              <p:cNvSpPr/>
              <p:nvPr/>
            </p:nvSpPr>
            <p:spPr>
              <a:xfrm>
                <a:off x="2368551" y="4513264"/>
                <a:ext cx="44450" cy="22225"/>
              </a:xfrm>
              <a:custGeom>
                <a:rect b="b" l="l" r="r" t="t"/>
                <a:pathLst>
                  <a:path extrusionOk="0" h="2" w="4">
                    <a:moveTo>
                      <a:pt x="3" y="2"/>
                    </a:moveTo>
                    <a:cubicBezTo>
                      <a:pt x="3" y="2"/>
                      <a:pt x="3" y="2"/>
                      <a:pt x="4" y="2"/>
                    </a:cubicBezTo>
                    <a:cubicBezTo>
                      <a:pt x="4" y="2"/>
                      <a:pt x="4" y="1"/>
                      <a:pt x="4" y="1"/>
                    </a:cubicBezTo>
                    <a:cubicBezTo>
                      <a:pt x="3" y="0"/>
                      <a:pt x="3" y="0"/>
                      <a:pt x="3" y="0"/>
                    </a:cubicBezTo>
                    <a:cubicBezTo>
                      <a:pt x="3" y="0"/>
                      <a:pt x="2" y="0"/>
                      <a:pt x="2" y="0"/>
                    </a:cubicBezTo>
                    <a:cubicBezTo>
                      <a:pt x="2" y="0"/>
                      <a:pt x="2" y="1"/>
                      <a:pt x="2" y="1"/>
                    </a:cubicBezTo>
                    <a:cubicBezTo>
                      <a:pt x="2" y="1"/>
                      <a:pt x="1" y="1"/>
                      <a:pt x="1" y="1"/>
                    </a:cubicBezTo>
                    <a:cubicBezTo>
                      <a:pt x="1" y="1"/>
                      <a:pt x="0" y="2"/>
                      <a:pt x="0" y="2"/>
                    </a:cubicBezTo>
                    <a:cubicBezTo>
                      <a:pt x="0" y="2"/>
                      <a:pt x="1" y="2"/>
                      <a:pt x="1" y="2"/>
                    </a:cubicBezTo>
                    <a:cubicBezTo>
                      <a:pt x="1" y="2"/>
                      <a:pt x="1" y="2"/>
                      <a:pt x="2" y="2"/>
                    </a:cubicBezTo>
                    <a:cubicBezTo>
                      <a:pt x="2" y="2"/>
                      <a:pt x="2" y="2"/>
                      <a:pt x="3"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09" name="Google Shape;1109;p25"/>
              <p:cNvSpPr/>
              <p:nvPr/>
            </p:nvSpPr>
            <p:spPr>
              <a:xfrm>
                <a:off x="2390776" y="4578351"/>
                <a:ext cx="11113" cy="11113"/>
              </a:xfrm>
              <a:custGeom>
                <a:rect b="b" l="l" r="r" t="t"/>
                <a:pathLst>
                  <a:path extrusionOk="0" h="1" w="1">
                    <a:moveTo>
                      <a:pt x="1" y="1"/>
                    </a:moveTo>
                    <a:cubicBezTo>
                      <a:pt x="1" y="1"/>
                      <a:pt x="1" y="1"/>
                      <a:pt x="1" y="1"/>
                    </a:cubicBezTo>
                    <a:cubicBezTo>
                      <a:pt x="1" y="0"/>
                      <a:pt x="1" y="0"/>
                      <a:pt x="1" y="0"/>
                    </a:cubicBezTo>
                    <a:cubicBezTo>
                      <a:pt x="1" y="0"/>
                      <a:pt x="1" y="0"/>
                      <a:pt x="0" y="0"/>
                    </a:cubicBezTo>
                    <a:cubicBezTo>
                      <a:pt x="0" y="0"/>
                      <a:pt x="0" y="0"/>
                      <a:pt x="0" y="0"/>
                    </a:cubicBezTo>
                    <a:cubicBezTo>
                      <a:pt x="0" y="1"/>
                      <a:pt x="0" y="1"/>
                      <a:pt x="0"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0" name="Google Shape;1110;p25"/>
              <p:cNvSpPr/>
              <p:nvPr/>
            </p:nvSpPr>
            <p:spPr>
              <a:xfrm>
                <a:off x="2390776" y="4600576"/>
                <a:ext cx="31750" cy="31750"/>
              </a:xfrm>
              <a:custGeom>
                <a:rect b="b" l="l" r="r" t="t"/>
                <a:pathLst>
                  <a:path extrusionOk="0" h="3" w="3">
                    <a:moveTo>
                      <a:pt x="3" y="0"/>
                    </a:moveTo>
                    <a:cubicBezTo>
                      <a:pt x="2" y="0"/>
                      <a:pt x="2" y="0"/>
                      <a:pt x="2" y="0"/>
                    </a:cubicBezTo>
                    <a:cubicBezTo>
                      <a:pt x="1" y="0"/>
                      <a:pt x="1" y="0"/>
                      <a:pt x="0" y="0"/>
                    </a:cubicBezTo>
                    <a:cubicBezTo>
                      <a:pt x="0" y="1"/>
                      <a:pt x="1" y="1"/>
                      <a:pt x="1" y="2"/>
                    </a:cubicBezTo>
                    <a:cubicBezTo>
                      <a:pt x="1" y="2"/>
                      <a:pt x="1" y="2"/>
                      <a:pt x="1" y="2"/>
                    </a:cubicBezTo>
                    <a:cubicBezTo>
                      <a:pt x="1" y="3"/>
                      <a:pt x="1" y="3"/>
                      <a:pt x="2" y="3"/>
                    </a:cubicBezTo>
                    <a:cubicBezTo>
                      <a:pt x="2" y="3"/>
                      <a:pt x="2" y="3"/>
                      <a:pt x="3" y="3"/>
                    </a:cubicBezTo>
                    <a:cubicBezTo>
                      <a:pt x="3" y="2"/>
                      <a:pt x="2" y="2"/>
                      <a:pt x="2" y="2"/>
                    </a:cubicBezTo>
                    <a:cubicBezTo>
                      <a:pt x="2" y="2"/>
                      <a:pt x="2" y="2"/>
                      <a:pt x="2" y="1"/>
                    </a:cubicBezTo>
                    <a:cubicBezTo>
                      <a:pt x="2" y="1"/>
                      <a:pt x="3" y="1"/>
                      <a:pt x="3" y="1"/>
                    </a:cubicBezTo>
                    <a:cubicBezTo>
                      <a:pt x="3" y="1"/>
                      <a:pt x="3"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1" name="Google Shape;1111;p25"/>
              <p:cNvSpPr/>
              <p:nvPr/>
            </p:nvSpPr>
            <p:spPr>
              <a:xfrm>
                <a:off x="2433639" y="4686301"/>
                <a:ext cx="22225" cy="11113"/>
              </a:xfrm>
              <a:custGeom>
                <a:rect b="b" l="l" r="r" t="t"/>
                <a:pathLst>
                  <a:path extrusionOk="0" h="1" w="2">
                    <a:moveTo>
                      <a:pt x="1" y="0"/>
                    </a:moveTo>
                    <a:cubicBezTo>
                      <a:pt x="0" y="1"/>
                      <a:pt x="1" y="1"/>
                      <a:pt x="1" y="1"/>
                    </a:cubicBezTo>
                    <a:cubicBezTo>
                      <a:pt x="1" y="1"/>
                      <a:pt x="1" y="1"/>
                      <a:pt x="1" y="1"/>
                    </a:cubicBezTo>
                    <a:cubicBezTo>
                      <a:pt x="1" y="1"/>
                      <a:pt x="2"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2" name="Google Shape;1112;p25"/>
              <p:cNvSpPr/>
              <p:nvPr/>
            </p:nvSpPr>
            <p:spPr>
              <a:xfrm>
                <a:off x="2466976" y="4719639"/>
                <a:ext cx="42863" cy="20638"/>
              </a:xfrm>
              <a:custGeom>
                <a:rect b="b" l="l" r="r" t="t"/>
                <a:pathLst>
                  <a:path extrusionOk="0" h="2" w="4">
                    <a:moveTo>
                      <a:pt x="3" y="1"/>
                    </a:moveTo>
                    <a:cubicBezTo>
                      <a:pt x="2" y="0"/>
                      <a:pt x="2" y="0"/>
                      <a:pt x="2" y="0"/>
                    </a:cubicBezTo>
                    <a:cubicBezTo>
                      <a:pt x="1" y="0"/>
                      <a:pt x="1" y="0"/>
                      <a:pt x="1" y="0"/>
                    </a:cubicBezTo>
                    <a:cubicBezTo>
                      <a:pt x="1" y="0"/>
                      <a:pt x="0" y="0"/>
                      <a:pt x="0" y="0"/>
                    </a:cubicBezTo>
                    <a:cubicBezTo>
                      <a:pt x="0" y="1"/>
                      <a:pt x="0" y="1"/>
                      <a:pt x="0" y="1"/>
                    </a:cubicBezTo>
                    <a:cubicBezTo>
                      <a:pt x="1" y="1"/>
                      <a:pt x="1" y="1"/>
                      <a:pt x="1" y="1"/>
                    </a:cubicBezTo>
                    <a:cubicBezTo>
                      <a:pt x="2" y="2"/>
                      <a:pt x="2" y="1"/>
                      <a:pt x="3" y="1"/>
                    </a:cubicBezTo>
                    <a:cubicBezTo>
                      <a:pt x="3" y="1"/>
                      <a:pt x="3" y="2"/>
                      <a:pt x="4" y="1"/>
                    </a:cubicBezTo>
                    <a:cubicBezTo>
                      <a:pt x="4" y="1"/>
                      <a:pt x="3" y="1"/>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3" name="Google Shape;1113;p25"/>
              <p:cNvSpPr/>
              <p:nvPr/>
            </p:nvSpPr>
            <p:spPr>
              <a:xfrm>
                <a:off x="2498726" y="4740276"/>
                <a:ext cx="31750" cy="22225"/>
              </a:xfrm>
              <a:custGeom>
                <a:rect b="b" l="l" r="r" t="t"/>
                <a:pathLst>
                  <a:path extrusionOk="0" h="2" w="3">
                    <a:moveTo>
                      <a:pt x="2" y="1"/>
                    </a:moveTo>
                    <a:cubicBezTo>
                      <a:pt x="2" y="1"/>
                      <a:pt x="2" y="1"/>
                      <a:pt x="2" y="0"/>
                    </a:cubicBezTo>
                    <a:cubicBezTo>
                      <a:pt x="1" y="0"/>
                      <a:pt x="1" y="0"/>
                      <a:pt x="1" y="0"/>
                    </a:cubicBezTo>
                    <a:cubicBezTo>
                      <a:pt x="0" y="0"/>
                      <a:pt x="1" y="1"/>
                      <a:pt x="1" y="1"/>
                    </a:cubicBezTo>
                    <a:cubicBezTo>
                      <a:pt x="1" y="1"/>
                      <a:pt x="2" y="1"/>
                      <a:pt x="2" y="1"/>
                    </a:cubicBezTo>
                    <a:cubicBezTo>
                      <a:pt x="2" y="2"/>
                      <a:pt x="2" y="2"/>
                      <a:pt x="2" y="2"/>
                    </a:cubicBezTo>
                    <a:cubicBezTo>
                      <a:pt x="2" y="2"/>
                      <a:pt x="3" y="2"/>
                      <a:pt x="3" y="2"/>
                    </a:cubicBezTo>
                    <a:cubicBezTo>
                      <a:pt x="3" y="2"/>
                      <a:pt x="3" y="2"/>
                      <a:pt x="3" y="1"/>
                    </a:cubicBezTo>
                    <a:cubicBezTo>
                      <a:pt x="3"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4" name="Google Shape;1114;p25"/>
              <p:cNvSpPr/>
              <p:nvPr/>
            </p:nvSpPr>
            <p:spPr>
              <a:xfrm>
                <a:off x="2563814" y="4729164"/>
                <a:ext cx="20638" cy="22225"/>
              </a:xfrm>
              <a:custGeom>
                <a:rect b="b" l="l" r="r" t="t"/>
                <a:pathLst>
                  <a:path extrusionOk="0" h="2" w="2">
                    <a:moveTo>
                      <a:pt x="1" y="0"/>
                    </a:moveTo>
                    <a:cubicBezTo>
                      <a:pt x="1" y="0"/>
                      <a:pt x="1" y="0"/>
                      <a:pt x="1" y="1"/>
                    </a:cubicBezTo>
                    <a:cubicBezTo>
                      <a:pt x="0" y="1"/>
                      <a:pt x="0" y="1"/>
                      <a:pt x="1" y="2"/>
                    </a:cubicBezTo>
                    <a:cubicBezTo>
                      <a:pt x="1" y="2"/>
                      <a:pt x="1" y="2"/>
                      <a:pt x="1" y="2"/>
                    </a:cubicBezTo>
                    <a:cubicBezTo>
                      <a:pt x="2" y="2"/>
                      <a:pt x="2" y="1"/>
                      <a:pt x="2" y="1"/>
                    </a:cubicBezTo>
                    <a:cubicBezTo>
                      <a:pt x="1" y="1"/>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5" name="Google Shape;1115;p25"/>
              <p:cNvSpPr/>
              <p:nvPr/>
            </p:nvSpPr>
            <p:spPr>
              <a:xfrm>
                <a:off x="2671764" y="4794251"/>
                <a:ext cx="42863" cy="22225"/>
              </a:xfrm>
              <a:custGeom>
                <a:rect b="b" l="l" r="r" t="t"/>
                <a:pathLst>
                  <a:path extrusionOk="0" h="2" w="4">
                    <a:moveTo>
                      <a:pt x="2" y="0"/>
                    </a:moveTo>
                    <a:cubicBezTo>
                      <a:pt x="2" y="0"/>
                      <a:pt x="2" y="0"/>
                      <a:pt x="1" y="1"/>
                    </a:cubicBezTo>
                    <a:cubicBezTo>
                      <a:pt x="1" y="1"/>
                      <a:pt x="0" y="1"/>
                      <a:pt x="0" y="1"/>
                    </a:cubicBezTo>
                    <a:cubicBezTo>
                      <a:pt x="0" y="2"/>
                      <a:pt x="1" y="1"/>
                      <a:pt x="1" y="1"/>
                    </a:cubicBezTo>
                    <a:cubicBezTo>
                      <a:pt x="2" y="1"/>
                      <a:pt x="2" y="1"/>
                      <a:pt x="2" y="1"/>
                    </a:cubicBezTo>
                    <a:cubicBezTo>
                      <a:pt x="3" y="1"/>
                      <a:pt x="3" y="1"/>
                      <a:pt x="3" y="1"/>
                    </a:cubicBezTo>
                    <a:cubicBezTo>
                      <a:pt x="4" y="1"/>
                      <a:pt x="3" y="1"/>
                      <a:pt x="3" y="0"/>
                    </a:cubicBezTo>
                    <a:cubicBezTo>
                      <a:pt x="3" y="0"/>
                      <a:pt x="3"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6" name="Google Shape;1116;p25"/>
              <p:cNvSpPr/>
              <p:nvPr/>
            </p:nvSpPr>
            <p:spPr>
              <a:xfrm>
                <a:off x="2628901" y="4784726"/>
                <a:ext cx="53975" cy="20638"/>
              </a:xfrm>
              <a:custGeom>
                <a:rect b="b" l="l" r="r" t="t"/>
                <a:pathLst>
                  <a:path extrusionOk="0" h="2" w="5">
                    <a:moveTo>
                      <a:pt x="4" y="0"/>
                    </a:moveTo>
                    <a:cubicBezTo>
                      <a:pt x="4" y="0"/>
                      <a:pt x="4" y="0"/>
                      <a:pt x="4" y="0"/>
                    </a:cubicBezTo>
                    <a:cubicBezTo>
                      <a:pt x="3" y="0"/>
                      <a:pt x="3" y="0"/>
                      <a:pt x="3" y="0"/>
                    </a:cubicBezTo>
                    <a:cubicBezTo>
                      <a:pt x="2" y="0"/>
                      <a:pt x="2" y="0"/>
                      <a:pt x="1" y="0"/>
                    </a:cubicBezTo>
                    <a:cubicBezTo>
                      <a:pt x="1" y="0"/>
                      <a:pt x="1" y="1"/>
                      <a:pt x="1" y="1"/>
                    </a:cubicBezTo>
                    <a:cubicBezTo>
                      <a:pt x="0" y="1"/>
                      <a:pt x="0" y="1"/>
                      <a:pt x="0" y="1"/>
                    </a:cubicBezTo>
                    <a:cubicBezTo>
                      <a:pt x="0" y="2"/>
                      <a:pt x="0" y="2"/>
                      <a:pt x="0" y="2"/>
                    </a:cubicBezTo>
                    <a:cubicBezTo>
                      <a:pt x="1" y="2"/>
                      <a:pt x="1" y="2"/>
                      <a:pt x="1" y="2"/>
                    </a:cubicBezTo>
                    <a:cubicBezTo>
                      <a:pt x="2" y="2"/>
                      <a:pt x="2" y="2"/>
                      <a:pt x="2" y="2"/>
                    </a:cubicBezTo>
                    <a:cubicBezTo>
                      <a:pt x="3" y="2"/>
                      <a:pt x="3" y="2"/>
                      <a:pt x="3" y="2"/>
                    </a:cubicBezTo>
                    <a:cubicBezTo>
                      <a:pt x="3" y="2"/>
                      <a:pt x="3" y="1"/>
                      <a:pt x="3" y="1"/>
                    </a:cubicBezTo>
                    <a:cubicBezTo>
                      <a:pt x="3" y="1"/>
                      <a:pt x="4" y="1"/>
                      <a:pt x="4" y="1"/>
                    </a:cubicBezTo>
                    <a:cubicBezTo>
                      <a:pt x="4" y="1"/>
                      <a:pt x="5" y="1"/>
                      <a:pt x="5" y="1"/>
                    </a:cubicBezTo>
                    <a:cubicBezTo>
                      <a:pt x="5" y="1"/>
                      <a:pt x="5" y="0"/>
                      <a:pt x="4"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7" name="Google Shape;1117;p25"/>
              <p:cNvSpPr/>
              <p:nvPr/>
            </p:nvSpPr>
            <p:spPr>
              <a:xfrm>
                <a:off x="2563814" y="4719639"/>
                <a:ext cx="85725" cy="65088"/>
              </a:xfrm>
              <a:custGeom>
                <a:rect b="b" l="l" r="r" t="t"/>
                <a:pathLst>
                  <a:path extrusionOk="0" h="6" w="8">
                    <a:moveTo>
                      <a:pt x="7" y="6"/>
                    </a:moveTo>
                    <a:cubicBezTo>
                      <a:pt x="7" y="6"/>
                      <a:pt x="8" y="6"/>
                      <a:pt x="8" y="6"/>
                    </a:cubicBezTo>
                    <a:cubicBezTo>
                      <a:pt x="8" y="6"/>
                      <a:pt x="8" y="6"/>
                      <a:pt x="8" y="6"/>
                    </a:cubicBezTo>
                    <a:cubicBezTo>
                      <a:pt x="8" y="5"/>
                      <a:pt x="8" y="5"/>
                      <a:pt x="8" y="5"/>
                    </a:cubicBezTo>
                    <a:cubicBezTo>
                      <a:pt x="7" y="5"/>
                      <a:pt x="7" y="5"/>
                      <a:pt x="7" y="5"/>
                    </a:cubicBezTo>
                    <a:cubicBezTo>
                      <a:pt x="6" y="4"/>
                      <a:pt x="6" y="4"/>
                      <a:pt x="6" y="3"/>
                    </a:cubicBezTo>
                    <a:cubicBezTo>
                      <a:pt x="6" y="3"/>
                      <a:pt x="6" y="3"/>
                      <a:pt x="6" y="2"/>
                    </a:cubicBezTo>
                    <a:cubicBezTo>
                      <a:pt x="6" y="2"/>
                      <a:pt x="6" y="2"/>
                      <a:pt x="5" y="1"/>
                    </a:cubicBezTo>
                    <a:cubicBezTo>
                      <a:pt x="5" y="1"/>
                      <a:pt x="5" y="0"/>
                      <a:pt x="5" y="0"/>
                    </a:cubicBezTo>
                    <a:cubicBezTo>
                      <a:pt x="4" y="0"/>
                      <a:pt x="4" y="0"/>
                      <a:pt x="4" y="0"/>
                    </a:cubicBezTo>
                    <a:cubicBezTo>
                      <a:pt x="4" y="0"/>
                      <a:pt x="4" y="0"/>
                      <a:pt x="4" y="0"/>
                    </a:cubicBezTo>
                    <a:cubicBezTo>
                      <a:pt x="4" y="0"/>
                      <a:pt x="3" y="0"/>
                      <a:pt x="3" y="0"/>
                    </a:cubicBezTo>
                    <a:cubicBezTo>
                      <a:pt x="3" y="0"/>
                      <a:pt x="3" y="0"/>
                      <a:pt x="2" y="0"/>
                    </a:cubicBezTo>
                    <a:cubicBezTo>
                      <a:pt x="2" y="0"/>
                      <a:pt x="2" y="1"/>
                      <a:pt x="2" y="1"/>
                    </a:cubicBezTo>
                    <a:cubicBezTo>
                      <a:pt x="2" y="1"/>
                      <a:pt x="2" y="2"/>
                      <a:pt x="2" y="2"/>
                    </a:cubicBezTo>
                    <a:cubicBezTo>
                      <a:pt x="2" y="2"/>
                      <a:pt x="2" y="2"/>
                      <a:pt x="2" y="2"/>
                    </a:cubicBezTo>
                    <a:cubicBezTo>
                      <a:pt x="3" y="2"/>
                      <a:pt x="3" y="2"/>
                      <a:pt x="3" y="2"/>
                    </a:cubicBezTo>
                    <a:cubicBezTo>
                      <a:pt x="3" y="2"/>
                      <a:pt x="4" y="2"/>
                      <a:pt x="4" y="2"/>
                    </a:cubicBezTo>
                    <a:cubicBezTo>
                      <a:pt x="4" y="2"/>
                      <a:pt x="4" y="2"/>
                      <a:pt x="4" y="2"/>
                    </a:cubicBezTo>
                    <a:cubicBezTo>
                      <a:pt x="4" y="3"/>
                      <a:pt x="3" y="3"/>
                      <a:pt x="3" y="3"/>
                    </a:cubicBezTo>
                    <a:cubicBezTo>
                      <a:pt x="3" y="3"/>
                      <a:pt x="3" y="3"/>
                      <a:pt x="3" y="4"/>
                    </a:cubicBezTo>
                    <a:cubicBezTo>
                      <a:pt x="3" y="4"/>
                      <a:pt x="4" y="4"/>
                      <a:pt x="4" y="4"/>
                    </a:cubicBezTo>
                    <a:cubicBezTo>
                      <a:pt x="4" y="4"/>
                      <a:pt x="5" y="4"/>
                      <a:pt x="5" y="4"/>
                    </a:cubicBezTo>
                    <a:cubicBezTo>
                      <a:pt x="5" y="5"/>
                      <a:pt x="4" y="5"/>
                      <a:pt x="4" y="5"/>
                    </a:cubicBezTo>
                    <a:cubicBezTo>
                      <a:pt x="4" y="5"/>
                      <a:pt x="3" y="5"/>
                      <a:pt x="3" y="5"/>
                    </a:cubicBezTo>
                    <a:cubicBezTo>
                      <a:pt x="3" y="5"/>
                      <a:pt x="3" y="4"/>
                      <a:pt x="3" y="4"/>
                    </a:cubicBezTo>
                    <a:cubicBezTo>
                      <a:pt x="2" y="4"/>
                      <a:pt x="2" y="4"/>
                      <a:pt x="1" y="4"/>
                    </a:cubicBezTo>
                    <a:cubicBezTo>
                      <a:pt x="1" y="4"/>
                      <a:pt x="0" y="4"/>
                      <a:pt x="0" y="4"/>
                    </a:cubicBezTo>
                    <a:cubicBezTo>
                      <a:pt x="0" y="5"/>
                      <a:pt x="0" y="5"/>
                      <a:pt x="0" y="5"/>
                    </a:cubicBezTo>
                    <a:cubicBezTo>
                      <a:pt x="0" y="5"/>
                      <a:pt x="1" y="5"/>
                      <a:pt x="1" y="5"/>
                    </a:cubicBezTo>
                    <a:cubicBezTo>
                      <a:pt x="1" y="5"/>
                      <a:pt x="2" y="6"/>
                      <a:pt x="2" y="6"/>
                    </a:cubicBezTo>
                    <a:cubicBezTo>
                      <a:pt x="3" y="6"/>
                      <a:pt x="3" y="6"/>
                      <a:pt x="4" y="6"/>
                    </a:cubicBezTo>
                    <a:cubicBezTo>
                      <a:pt x="4" y="6"/>
                      <a:pt x="4" y="6"/>
                      <a:pt x="5" y="6"/>
                    </a:cubicBezTo>
                    <a:cubicBezTo>
                      <a:pt x="5" y="6"/>
                      <a:pt x="5" y="6"/>
                      <a:pt x="6" y="6"/>
                    </a:cubicBezTo>
                    <a:cubicBezTo>
                      <a:pt x="6" y="6"/>
                      <a:pt x="6" y="6"/>
                      <a:pt x="7"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8" name="Google Shape;1118;p25"/>
              <p:cNvSpPr/>
              <p:nvPr/>
            </p:nvSpPr>
            <p:spPr>
              <a:xfrm>
                <a:off x="4421189" y="19304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19" name="Google Shape;1119;p25"/>
              <p:cNvSpPr/>
              <p:nvPr/>
            </p:nvSpPr>
            <p:spPr>
              <a:xfrm>
                <a:off x="4398964" y="1908176"/>
                <a:ext cx="107950" cy="238125"/>
              </a:xfrm>
              <a:custGeom>
                <a:rect b="b" l="l" r="r" t="t"/>
                <a:pathLst>
                  <a:path extrusionOk="0" h="22" w="10">
                    <a:moveTo>
                      <a:pt x="9" y="13"/>
                    </a:moveTo>
                    <a:cubicBezTo>
                      <a:pt x="9" y="13"/>
                      <a:pt x="9" y="13"/>
                      <a:pt x="9" y="12"/>
                    </a:cubicBezTo>
                    <a:cubicBezTo>
                      <a:pt x="9" y="12"/>
                      <a:pt x="9" y="12"/>
                      <a:pt x="9" y="12"/>
                    </a:cubicBezTo>
                    <a:cubicBezTo>
                      <a:pt x="8" y="12"/>
                      <a:pt x="8" y="12"/>
                      <a:pt x="8" y="12"/>
                    </a:cubicBezTo>
                    <a:cubicBezTo>
                      <a:pt x="8" y="12"/>
                      <a:pt x="8" y="12"/>
                      <a:pt x="8" y="12"/>
                    </a:cubicBezTo>
                    <a:cubicBezTo>
                      <a:pt x="7" y="12"/>
                      <a:pt x="7" y="12"/>
                      <a:pt x="7" y="11"/>
                    </a:cubicBezTo>
                    <a:cubicBezTo>
                      <a:pt x="7" y="11"/>
                      <a:pt x="7" y="11"/>
                      <a:pt x="6" y="11"/>
                    </a:cubicBezTo>
                    <a:cubicBezTo>
                      <a:pt x="6" y="11"/>
                      <a:pt x="6" y="10"/>
                      <a:pt x="6" y="10"/>
                    </a:cubicBezTo>
                    <a:cubicBezTo>
                      <a:pt x="6" y="10"/>
                      <a:pt x="6" y="9"/>
                      <a:pt x="7" y="9"/>
                    </a:cubicBezTo>
                    <a:cubicBezTo>
                      <a:pt x="7" y="9"/>
                      <a:pt x="7" y="9"/>
                      <a:pt x="7" y="9"/>
                    </a:cubicBezTo>
                    <a:cubicBezTo>
                      <a:pt x="8" y="9"/>
                      <a:pt x="8" y="8"/>
                      <a:pt x="8" y="8"/>
                    </a:cubicBezTo>
                    <a:cubicBezTo>
                      <a:pt x="8" y="8"/>
                      <a:pt x="8" y="8"/>
                      <a:pt x="9" y="7"/>
                    </a:cubicBezTo>
                    <a:cubicBezTo>
                      <a:pt x="9" y="7"/>
                      <a:pt x="9" y="7"/>
                      <a:pt x="9" y="6"/>
                    </a:cubicBezTo>
                    <a:cubicBezTo>
                      <a:pt x="9" y="6"/>
                      <a:pt x="8" y="6"/>
                      <a:pt x="8" y="6"/>
                    </a:cubicBezTo>
                    <a:cubicBezTo>
                      <a:pt x="8" y="5"/>
                      <a:pt x="8" y="6"/>
                      <a:pt x="8" y="5"/>
                    </a:cubicBezTo>
                    <a:cubicBezTo>
                      <a:pt x="7" y="5"/>
                      <a:pt x="7" y="5"/>
                      <a:pt x="7" y="5"/>
                    </a:cubicBezTo>
                    <a:cubicBezTo>
                      <a:pt x="7" y="4"/>
                      <a:pt x="7" y="4"/>
                      <a:pt x="8" y="3"/>
                    </a:cubicBezTo>
                    <a:cubicBezTo>
                      <a:pt x="8" y="3"/>
                      <a:pt x="8" y="3"/>
                      <a:pt x="8" y="2"/>
                    </a:cubicBezTo>
                    <a:cubicBezTo>
                      <a:pt x="8" y="2"/>
                      <a:pt x="9" y="2"/>
                      <a:pt x="8" y="2"/>
                    </a:cubicBezTo>
                    <a:cubicBezTo>
                      <a:pt x="8" y="2"/>
                      <a:pt x="8" y="2"/>
                      <a:pt x="8" y="2"/>
                    </a:cubicBezTo>
                    <a:cubicBezTo>
                      <a:pt x="7" y="3"/>
                      <a:pt x="7" y="3"/>
                      <a:pt x="7" y="3"/>
                    </a:cubicBezTo>
                    <a:cubicBezTo>
                      <a:pt x="7" y="2"/>
                      <a:pt x="7" y="2"/>
                      <a:pt x="7" y="2"/>
                    </a:cubicBezTo>
                    <a:cubicBezTo>
                      <a:pt x="6" y="2"/>
                      <a:pt x="6" y="2"/>
                      <a:pt x="6" y="2"/>
                    </a:cubicBezTo>
                    <a:cubicBezTo>
                      <a:pt x="6" y="1"/>
                      <a:pt x="6" y="1"/>
                      <a:pt x="5" y="1"/>
                    </a:cubicBezTo>
                    <a:cubicBezTo>
                      <a:pt x="5" y="1"/>
                      <a:pt x="5" y="0"/>
                      <a:pt x="4" y="1"/>
                    </a:cubicBezTo>
                    <a:cubicBezTo>
                      <a:pt x="4" y="1"/>
                      <a:pt x="4" y="1"/>
                      <a:pt x="3" y="1"/>
                    </a:cubicBezTo>
                    <a:cubicBezTo>
                      <a:pt x="3" y="1"/>
                      <a:pt x="3" y="2"/>
                      <a:pt x="3" y="2"/>
                    </a:cubicBezTo>
                    <a:cubicBezTo>
                      <a:pt x="2" y="2"/>
                      <a:pt x="2" y="2"/>
                      <a:pt x="2" y="2"/>
                    </a:cubicBezTo>
                    <a:cubicBezTo>
                      <a:pt x="2" y="3"/>
                      <a:pt x="2" y="3"/>
                      <a:pt x="2" y="3"/>
                    </a:cubicBezTo>
                    <a:cubicBezTo>
                      <a:pt x="2" y="4"/>
                      <a:pt x="2" y="4"/>
                      <a:pt x="2" y="4"/>
                    </a:cubicBezTo>
                    <a:cubicBezTo>
                      <a:pt x="2" y="5"/>
                      <a:pt x="1" y="5"/>
                      <a:pt x="1" y="5"/>
                    </a:cubicBezTo>
                    <a:cubicBezTo>
                      <a:pt x="1" y="6"/>
                      <a:pt x="2" y="6"/>
                      <a:pt x="2" y="7"/>
                    </a:cubicBezTo>
                    <a:cubicBezTo>
                      <a:pt x="2" y="7"/>
                      <a:pt x="2" y="8"/>
                      <a:pt x="2" y="8"/>
                    </a:cubicBezTo>
                    <a:cubicBezTo>
                      <a:pt x="2" y="9"/>
                      <a:pt x="2" y="9"/>
                      <a:pt x="1" y="10"/>
                    </a:cubicBezTo>
                    <a:cubicBezTo>
                      <a:pt x="1" y="10"/>
                      <a:pt x="0" y="10"/>
                      <a:pt x="0" y="11"/>
                    </a:cubicBezTo>
                    <a:cubicBezTo>
                      <a:pt x="0" y="11"/>
                      <a:pt x="0" y="11"/>
                      <a:pt x="0" y="12"/>
                    </a:cubicBezTo>
                    <a:cubicBezTo>
                      <a:pt x="0" y="12"/>
                      <a:pt x="0" y="13"/>
                      <a:pt x="0" y="13"/>
                    </a:cubicBezTo>
                    <a:cubicBezTo>
                      <a:pt x="1" y="13"/>
                      <a:pt x="1" y="13"/>
                      <a:pt x="1" y="13"/>
                    </a:cubicBezTo>
                    <a:cubicBezTo>
                      <a:pt x="2" y="14"/>
                      <a:pt x="2" y="14"/>
                      <a:pt x="2" y="14"/>
                    </a:cubicBezTo>
                    <a:cubicBezTo>
                      <a:pt x="2" y="15"/>
                      <a:pt x="2" y="15"/>
                      <a:pt x="2" y="15"/>
                    </a:cubicBezTo>
                    <a:cubicBezTo>
                      <a:pt x="2" y="16"/>
                      <a:pt x="2" y="16"/>
                      <a:pt x="3" y="16"/>
                    </a:cubicBezTo>
                    <a:cubicBezTo>
                      <a:pt x="3" y="16"/>
                      <a:pt x="3" y="16"/>
                      <a:pt x="4" y="16"/>
                    </a:cubicBezTo>
                    <a:cubicBezTo>
                      <a:pt x="4" y="17"/>
                      <a:pt x="4" y="17"/>
                      <a:pt x="4" y="18"/>
                    </a:cubicBezTo>
                    <a:cubicBezTo>
                      <a:pt x="4" y="18"/>
                      <a:pt x="4" y="19"/>
                      <a:pt x="5" y="19"/>
                    </a:cubicBezTo>
                    <a:cubicBezTo>
                      <a:pt x="5" y="20"/>
                      <a:pt x="5" y="20"/>
                      <a:pt x="5" y="21"/>
                    </a:cubicBezTo>
                    <a:cubicBezTo>
                      <a:pt x="5" y="21"/>
                      <a:pt x="5" y="21"/>
                      <a:pt x="5" y="22"/>
                    </a:cubicBezTo>
                    <a:cubicBezTo>
                      <a:pt x="5" y="22"/>
                      <a:pt x="5" y="22"/>
                      <a:pt x="5" y="22"/>
                    </a:cubicBezTo>
                    <a:cubicBezTo>
                      <a:pt x="6" y="22"/>
                      <a:pt x="6" y="22"/>
                      <a:pt x="6" y="22"/>
                    </a:cubicBezTo>
                    <a:cubicBezTo>
                      <a:pt x="6" y="21"/>
                      <a:pt x="7" y="21"/>
                      <a:pt x="7" y="21"/>
                    </a:cubicBezTo>
                    <a:cubicBezTo>
                      <a:pt x="7" y="20"/>
                      <a:pt x="7" y="20"/>
                      <a:pt x="7" y="19"/>
                    </a:cubicBezTo>
                    <a:cubicBezTo>
                      <a:pt x="7" y="19"/>
                      <a:pt x="6" y="18"/>
                      <a:pt x="7" y="18"/>
                    </a:cubicBezTo>
                    <a:cubicBezTo>
                      <a:pt x="7" y="18"/>
                      <a:pt x="7" y="18"/>
                      <a:pt x="7" y="18"/>
                    </a:cubicBezTo>
                    <a:cubicBezTo>
                      <a:pt x="8" y="17"/>
                      <a:pt x="8" y="17"/>
                      <a:pt x="8" y="17"/>
                    </a:cubicBezTo>
                    <a:cubicBezTo>
                      <a:pt x="8" y="16"/>
                      <a:pt x="8" y="16"/>
                      <a:pt x="9" y="16"/>
                    </a:cubicBezTo>
                    <a:cubicBezTo>
                      <a:pt x="9" y="16"/>
                      <a:pt x="9" y="16"/>
                      <a:pt x="9" y="16"/>
                    </a:cubicBezTo>
                    <a:cubicBezTo>
                      <a:pt x="10" y="16"/>
                      <a:pt x="10" y="16"/>
                      <a:pt x="10" y="16"/>
                    </a:cubicBezTo>
                    <a:cubicBezTo>
                      <a:pt x="10" y="15"/>
                      <a:pt x="10" y="15"/>
                      <a:pt x="10" y="15"/>
                    </a:cubicBezTo>
                    <a:cubicBezTo>
                      <a:pt x="10" y="14"/>
                      <a:pt x="10" y="14"/>
                      <a:pt x="10" y="13"/>
                    </a:cubicBezTo>
                    <a:cubicBezTo>
                      <a:pt x="10" y="13"/>
                      <a:pt x="10" y="13"/>
                      <a:pt x="10" y="13"/>
                    </a:cubicBezTo>
                    <a:cubicBezTo>
                      <a:pt x="10" y="13"/>
                      <a:pt x="10" y="13"/>
                      <a:pt x="9" y="1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0" name="Google Shape;1120;p25"/>
              <p:cNvSpPr/>
              <p:nvPr/>
            </p:nvSpPr>
            <p:spPr>
              <a:xfrm>
                <a:off x="5554664" y="2276476"/>
                <a:ext cx="20638" cy="42863"/>
              </a:xfrm>
              <a:custGeom>
                <a:rect b="b" l="l" r="r" t="t"/>
                <a:pathLst>
                  <a:path extrusionOk="0" h="4" w="2">
                    <a:moveTo>
                      <a:pt x="2" y="1"/>
                    </a:moveTo>
                    <a:cubicBezTo>
                      <a:pt x="2" y="0"/>
                      <a:pt x="2" y="0"/>
                      <a:pt x="1" y="0"/>
                    </a:cubicBezTo>
                    <a:cubicBezTo>
                      <a:pt x="1" y="0"/>
                      <a:pt x="1" y="0"/>
                      <a:pt x="1" y="0"/>
                    </a:cubicBezTo>
                    <a:cubicBezTo>
                      <a:pt x="0" y="0"/>
                      <a:pt x="0" y="0"/>
                      <a:pt x="0" y="1"/>
                    </a:cubicBezTo>
                    <a:cubicBezTo>
                      <a:pt x="0" y="1"/>
                      <a:pt x="0" y="1"/>
                      <a:pt x="0" y="2"/>
                    </a:cubicBezTo>
                    <a:cubicBezTo>
                      <a:pt x="0" y="2"/>
                      <a:pt x="1" y="2"/>
                      <a:pt x="1" y="2"/>
                    </a:cubicBezTo>
                    <a:cubicBezTo>
                      <a:pt x="1" y="3"/>
                      <a:pt x="1" y="3"/>
                      <a:pt x="0" y="3"/>
                    </a:cubicBezTo>
                    <a:cubicBezTo>
                      <a:pt x="2" y="4"/>
                      <a:pt x="2" y="4"/>
                      <a:pt x="2" y="4"/>
                    </a:cubicBezTo>
                    <a:cubicBezTo>
                      <a:pt x="2" y="3"/>
                      <a:pt x="2" y="3"/>
                      <a:pt x="2" y="3"/>
                    </a:cubicBezTo>
                    <a:cubicBezTo>
                      <a:pt x="2" y="3"/>
                      <a:pt x="2" y="3"/>
                      <a:pt x="2" y="2"/>
                    </a:cubicBezTo>
                    <a:cubicBezTo>
                      <a:pt x="2" y="2"/>
                      <a:pt x="2" y="2"/>
                      <a:pt x="2" y="2"/>
                    </a:cubicBezTo>
                    <a:cubicBezTo>
                      <a:pt x="2"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1" name="Google Shape;1121;p25"/>
              <p:cNvSpPr/>
              <p:nvPr/>
            </p:nvSpPr>
            <p:spPr>
              <a:xfrm>
                <a:off x="4452939" y="3011489"/>
                <a:ext cx="53975" cy="42863"/>
              </a:xfrm>
              <a:custGeom>
                <a:rect b="b" l="l" r="r" t="t"/>
                <a:pathLst>
                  <a:path extrusionOk="0" h="4" w="5">
                    <a:moveTo>
                      <a:pt x="4" y="0"/>
                    </a:moveTo>
                    <a:cubicBezTo>
                      <a:pt x="3" y="0"/>
                      <a:pt x="3" y="0"/>
                      <a:pt x="2" y="0"/>
                    </a:cubicBezTo>
                    <a:cubicBezTo>
                      <a:pt x="2" y="0"/>
                      <a:pt x="2" y="0"/>
                      <a:pt x="1" y="0"/>
                    </a:cubicBezTo>
                    <a:cubicBezTo>
                      <a:pt x="1" y="0"/>
                      <a:pt x="1" y="0"/>
                      <a:pt x="1" y="0"/>
                    </a:cubicBezTo>
                    <a:cubicBezTo>
                      <a:pt x="1" y="1"/>
                      <a:pt x="1" y="1"/>
                      <a:pt x="1" y="2"/>
                    </a:cubicBezTo>
                    <a:cubicBezTo>
                      <a:pt x="0" y="2"/>
                      <a:pt x="0" y="3"/>
                      <a:pt x="0" y="3"/>
                    </a:cubicBezTo>
                    <a:cubicBezTo>
                      <a:pt x="0" y="4"/>
                      <a:pt x="0" y="4"/>
                      <a:pt x="0" y="4"/>
                    </a:cubicBezTo>
                    <a:cubicBezTo>
                      <a:pt x="1" y="4"/>
                      <a:pt x="1" y="4"/>
                      <a:pt x="1" y="4"/>
                    </a:cubicBezTo>
                    <a:cubicBezTo>
                      <a:pt x="1" y="3"/>
                      <a:pt x="2" y="3"/>
                      <a:pt x="2" y="3"/>
                    </a:cubicBezTo>
                    <a:cubicBezTo>
                      <a:pt x="3" y="3"/>
                      <a:pt x="3" y="3"/>
                      <a:pt x="3" y="3"/>
                    </a:cubicBezTo>
                    <a:cubicBezTo>
                      <a:pt x="4" y="3"/>
                      <a:pt x="4" y="3"/>
                      <a:pt x="4" y="3"/>
                    </a:cubicBezTo>
                    <a:cubicBezTo>
                      <a:pt x="5" y="3"/>
                      <a:pt x="4" y="3"/>
                      <a:pt x="5" y="3"/>
                    </a:cubicBezTo>
                    <a:cubicBezTo>
                      <a:pt x="5" y="2"/>
                      <a:pt x="5" y="2"/>
                      <a:pt x="5" y="1"/>
                    </a:cubicBezTo>
                    <a:cubicBezTo>
                      <a:pt x="5" y="1"/>
                      <a:pt x="5" y="1"/>
                      <a:pt x="5" y="0"/>
                    </a:cubicBezTo>
                    <a:cubicBezTo>
                      <a:pt x="5" y="0"/>
                      <a:pt x="5" y="0"/>
                      <a:pt x="5" y="0"/>
                    </a:cubicBezTo>
                    <a:cubicBezTo>
                      <a:pt x="4" y="0"/>
                      <a:pt x="4" y="0"/>
                      <a:pt x="4"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2" name="Google Shape;1122;p25"/>
              <p:cNvSpPr/>
              <p:nvPr/>
            </p:nvSpPr>
            <p:spPr>
              <a:xfrm>
                <a:off x="3740151" y="2643189"/>
                <a:ext cx="87313" cy="33338"/>
              </a:xfrm>
              <a:custGeom>
                <a:rect b="b" l="l" r="r" t="t"/>
                <a:pathLst>
                  <a:path extrusionOk="0" h="3" w="8">
                    <a:moveTo>
                      <a:pt x="7" y="1"/>
                    </a:moveTo>
                    <a:cubicBezTo>
                      <a:pt x="7" y="1"/>
                      <a:pt x="7" y="1"/>
                      <a:pt x="6" y="1"/>
                    </a:cubicBezTo>
                    <a:cubicBezTo>
                      <a:pt x="6" y="1"/>
                      <a:pt x="6" y="1"/>
                      <a:pt x="5" y="1"/>
                    </a:cubicBezTo>
                    <a:cubicBezTo>
                      <a:pt x="5" y="0"/>
                      <a:pt x="5" y="0"/>
                      <a:pt x="4" y="1"/>
                    </a:cubicBezTo>
                    <a:cubicBezTo>
                      <a:pt x="4" y="1"/>
                      <a:pt x="4" y="1"/>
                      <a:pt x="3" y="1"/>
                    </a:cubicBezTo>
                    <a:cubicBezTo>
                      <a:pt x="3" y="1"/>
                      <a:pt x="2" y="1"/>
                      <a:pt x="2" y="1"/>
                    </a:cubicBezTo>
                    <a:cubicBezTo>
                      <a:pt x="1" y="1"/>
                      <a:pt x="1" y="1"/>
                      <a:pt x="0" y="1"/>
                    </a:cubicBezTo>
                    <a:cubicBezTo>
                      <a:pt x="0" y="1"/>
                      <a:pt x="0" y="1"/>
                      <a:pt x="0" y="1"/>
                    </a:cubicBezTo>
                    <a:cubicBezTo>
                      <a:pt x="0" y="2"/>
                      <a:pt x="0" y="2"/>
                      <a:pt x="0" y="3"/>
                    </a:cubicBezTo>
                    <a:cubicBezTo>
                      <a:pt x="1" y="2"/>
                      <a:pt x="1" y="2"/>
                      <a:pt x="1" y="2"/>
                    </a:cubicBezTo>
                    <a:cubicBezTo>
                      <a:pt x="2" y="2"/>
                      <a:pt x="2" y="2"/>
                      <a:pt x="2" y="2"/>
                    </a:cubicBezTo>
                    <a:cubicBezTo>
                      <a:pt x="2" y="2"/>
                      <a:pt x="3" y="3"/>
                      <a:pt x="3" y="2"/>
                    </a:cubicBezTo>
                    <a:cubicBezTo>
                      <a:pt x="3" y="2"/>
                      <a:pt x="3" y="2"/>
                      <a:pt x="3" y="2"/>
                    </a:cubicBezTo>
                    <a:cubicBezTo>
                      <a:pt x="4" y="2"/>
                      <a:pt x="4" y="2"/>
                      <a:pt x="4" y="2"/>
                    </a:cubicBezTo>
                    <a:cubicBezTo>
                      <a:pt x="4" y="2"/>
                      <a:pt x="4" y="2"/>
                      <a:pt x="5" y="2"/>
                    </a:cubicBezTo>
                    <a:cubicBezTo>
                      <a:pt x="5" y="1"/>
                      <a:pt x="5" y="1"/>
                      <a:pt x="5" y="2"/>
                    </a:cubicBezTo>
                    <a:cubicBezTo>
                      <a:pt x="6" y="2"/>
                      <a:pt x="6" y="2"/>
                      <a:pt x="6" y="2"/>
                    </a:cubicBezTo>
                    <a:cubicBezTo>
                      <a:pt x="6" y="2"/>
                      <a:pt x="7" y="2"/>
                      <a:pt x="7" y="2"/>
                    </a:cubicBezTo>
                    <a:cubicBezTo>
                      <a:pt x="7" y="2"/>
                      <a:pt x="8" y="2"/>
                      <a:pt x="8" y="2"/>
                    </a:cubicBezTo>
                    <a:cubicBezTo>
                      <a:pt x="8" y="1"/>
                      <a:pt x="8" y="1"/>
                      <a:pt x="7"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3" name="Google Shape;1123;p25"/>
              <p:cNvSpPr/>
              <p:nvPr/>
            </p:nvSpPr>
            <p:spPr>
              <a:xfrm>
                <a:off x="3827464" y="2795589"/>
                <a:ext cx="9525" cy="0"/>
              </a:xfrm>
              <a:custGeom>
                <a:rect b="b" l="l" r="r" t="t"/>
                <a:pathLst>
                  <a:path extrusionOk="0" h="120000" w="1">
                    <a:moveTo>
                      <a:pt x="0" y="0"/>
                    </a:moveTo>
                    <a:cubicBezTo>
                      <a:pt x="1" y="0"/>
                      <a:pt x="1" y="0"/>
                      <a:pt x="1" y="0"/>
                    </a:cubicBezTo>
                    <a:cubicBezTo>
                      <a:pt x="1" y="0"/>
                      <a:pt x="1" y="0"/>
                      <a:pt x="1"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4" name="Google Shape;1124;p25"/>
              <p:cNvSpPr/>
              <p:nvPr/>
            </p:nvSpPr>
            <p:spPr>
              <a:xfrm>
                <a:off x="3881439" y="2870201"/>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5" name="Google Shape;1125;p25"/>
              <p:cNvSpPr/>
              <p:nvPr/>
            </p:nvSpPr>
            <p:spPr>
              <a:xfrm>
                <a:off x="3827464" y="2773364"/>
                <a:ext cx="85725" cy="96838"/>
              </a:xfrm>
              <a:custGeom>
                <a:rect b="b" l="l" r="r" t="t"/>
                <a:pathLst>
                  <a:path extrusionOk="0" h="9" w="8">
                    <a:moveTo>
                      <a:pt x="8" y="3"/>
                    </a:moveTo>
                    <a:cubicBezTo>
                      <a:pt x="8" y="3"/>
                      <a:pt x="8" y="3"/>
                      <a:pt x="8" y="3"/>
                    </a:cubicBezTo>
                    <a:cubicBezTo>
                      <a:pt x="8" y="2"/>
                      <a:pt x="7" y="2"/>
                      <a:pt x="7" y="2"/>
                    </a:cubicBezTo>
                    <a:cubicBezTo>
                      <a:pt x="7" y="1"/>
                      <a:pt x="7" y="1"/>
                      <a:pt x="7" y="1"/>
                    </a:cubicBezTo>
                    <a:cubicBezTo>
                      <a:pt x="7" y="0"/>
                      <a:pt x="7" y="0"/>
                      <a:pt x="6" y="0"/>
                    </a:cubicBezTo>
                    <a:cubicBezTo>
                      <a:pt x="6" y="0"/>
                      <a:pt x="6" y="0"/>
                      <a:pt x="5" y="0"/>
                    </a:cubicBezTo>
                    <a:cubicBezTo>
                      <a:pt x="5" y="0"/>
                      <a:pt x="5" y="0"/>
                      <a:pt x="4" y="0"/>
                    </a:cubicBezTo>
                    <a:cubicBezTo>
                      <a:pt x="4" y="0"/>
                      <a:pt x="4" y="0"/>
                      <a:pt x="3" y="0"/>
                    </a:cubicBezTo>
                    <a:cubicBezTo>
                      <a:pt x="3" y="0"/>
                      <a:pt x="3" y="1"/>
                      <a:pt x="2" y="1"/>
                    </a:cubicBezTo>
                    <a:cubicBezTo>
                      <a:pt x="2" y="2"/>
                      <a:pt x="2" y="2"/>
                      <a:pt x="2" y="2"/>
                    </a:cubicBezTo>
                    <a:cubicBezTo>
                      <a:pt x="1" y="2"/>
                      <a:pt x="1" y="2"/>
                      <a:pt x="1" y="2"/>
                    </a:cubicBezTo>
                    <a:cubicBezTo>
                      <a:pt x="1" y="2"/>
                      <a:pt x="0" y="3"/>
                      <a:pt x="0" y="3"/>
                    </a:cubicBezTo>
                    <a:cubicBezTo>
                      <a:pt x="0" y="3"/>
                      <a:pt x="0" y="4"/>
                      <a:pt x="1" y="4"/>
                    </a:cubicBezTo>
                    <a:cubicBezTo>
                      <a:pt x="1" y="4"/>
                      <a:pt x="1" y="5"/>
                      <a:pt x="1" y="5"/>
                    </a:cubicBezTo>
                    <a:cubicBezTo>
                      <a:pt x="2" y="5"/>
                      <a:pt x="2" y="5"/>
                      <a:pt x="2" y="6"/>
                    </a:cubicBezTo>
                    <a:cubicBezTo>
                      <a:pt x="2" y="6"/>
                      <a:pt x="3" y="6"/>
                      <a:pt x="3" y="6"/>
                    </a:cubicBezTo>
                    <a:cubicBezTo>
                      <a:pt x="3" y="7"/>
                      <a:pt x="3" y="7"/>
                      <a:pt x="3" y="7"/>
                    </a:cubicBezTo>
                    <a:cubicBezTo>
                      <a:pt x="4" y="7"/>
                      <a:pt x="4" y="7"/>
                      <a:pt x="4" y="8"/>
                    </a:cubicBezTo>
                    <a:cubicBezTo>
                      <a:pt x="5" y="8"/>
                      <a:pt x="4" y="8"/>
                      <a:pt x="5" y="8"/>
                    </a:cubicBezTo>
                    <a:cubicBezTo>
                      <a:pt x="5" y="9"/>
                      <a:pt x="5" y="9"/>
                      <a:pt x="5" y="9"/>
                    </a:cubicBezTo>
                    <a:cubicBezTo>
                      <a:pt x="5" y="8"/>
                      <a:pt x="5" y="8"/>
                      <a:pt x="6" y="8"/>
                    </a:cubicBezTo>
                    <a:cubicBezTo>
                      <a:pt x="6" y="7"/>
                      <a:pt x="6" y="7"/>
                      <a:pt x="6" y="7"/>
                    </a:cubicBezTo>
                    <a:cubicBezTo>
                      <a:pt x="7" y="6"/>
                      <a:pt x="7" y="6"/>
                      <a:pt x="7" y="6"/>
                    </a:cubicBezTo>
                    <a:cubicBezTo>
                      <a:pt x="7" y="6"/>
                      <a:pt x="7" y="6"/>
                      <a:pt x="8" y="5"/>
                    </a:cubicBezTo>
                    <a:cubicBezTo>
                      <a:pt x="8" y="5"/>
                      <a:pt x="8" y="5"/>
                      <a:pt x="8" y="4"/>
                    </a:cubicBezTo>
                    <a:cubicBezTo>
                      <a:pt x="8" y="4"/>
                      <a:pt x="8" y="4"/>
                      <a:pt x="8" y="4"/>
                    </a:cubicBezTo>
                    <a:cubicBezTo>
                      <a:pt x="7" y="4"/>
                      <a:pt x="7" y="4"/>
                      <a:pt x="7" y="4"/>
                    </a:cubicBezTo>
                    <a:cubicBezTo>
                      <a:pt x="7" y="3"/>
                      <a:pt x="8" y="3"/>
                      <a:pt x="8"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6" name="Google Shape;1126;p25"/>
              <p:cNvSpPr/>
              <p:nvPr/>
            </p:nvSpPr>
            <p:spPr>
              <a:xfrm>
                <a:off x="4214814" y="2740026"/>
                <a:ext cx="33338" cy="152400"/>
              </a:xfrm>
              <a:custGeom>
                <a:rect b="b" l="l" r="r" t="t"/>
                <a:pathLst>
                  <a:path extrusionOk="0" h="14" w="3">
                    <a:moveTo>
                      <a:pt x="3" y="10"/>
                    </a:moveTo>
                    <a:cubicBezTo>
                      <a:pt x="3" y="9"/>
                      <a:pt x="3" y="9"/>
                      <a:pt x="3" y="8"/>
                    </a:cubicBezTo>
                    <a:cubicBezTo>
                      <a:pt x="3" y="7"/>
                      <a:pt x="3" y="7"/>
                      <a:pt x="3" y="6"/>
                    </a:cubicBezTo>
                    <a:cubicBezTo>
                      <a:pt x="3" y="5"/>
                      <a:pt x="3" y="5"/>
                      <a:pt x="3" y="5"/>
                    </a:cubicBezTo>
                    <a:cubicBezTo>
                      <a:pt x="2" y="4"/>
                      <a:pt x="3" y="4"/>
                      <a:pt x="3" y="3"/>
                    </a:cubicBezTo>
                    <a:cubicBezTo>
                      <a:pt x="3" y="3"/>
                      <a:pt x="2" y="3"/>
                      <a:pt x="2" y="2"/>
                    </a:cubicBezTo>
                    <a:cubicBezTo>
                      <a:pt x="2" y="2"/>
                      <a:pt x="2" y="2"/>
                      <a:pt x="1" y="1"/>
                    </a:cubicBezTo>
                    <a:cubicBezTo>
                      <a:pt x="1" y="1"/>
                      <a:pt x="1" y="1"/>
                      <a:pt x="1" y="0"/>
                    </a:cubicBezTo>
                    <a:cubicBezTo>
                      <a:pt x="1" y="0"/>
                      <a:pt x="1" y="0"/>
                      <a:pt x="1" y="0"/>
                    </a:cubicBezTo>
                    <a:cubicBezTo>
                      <a:pt x="0" y="0"/>
                      <a:pt x="0" y="0"/>
                      <a:pt x="0" y="0"/>
                    </a:cubicBezTo>
                    <a:cubicBezTo>
                      <a:pt x="0" y="0"/>
                      <a:pt x="0" y="0"/>
                      <a:pt x="0" y="0"/>
                    </a:cubicBezTo>
                    <a:cubicBezTo>
                      <a:pt x="0" y="0"/>
                      <a:pt x="0" y="1"/>
                      <a:pt x="0" y="1"/>
                    </a:cubicBezTo>
                    <a:cubicBezTo>
                      <a:pt x="0" y="2"/>
                      <a:pt x="0" y="2"/>
                      <a:pt x="0" y="2"/>
                    </a:cubicBezTo>
                    <a:cubicBezTo>
                      <a:pt x="0" y="3"/>
                      <a:pt x="0" y="3"/>
                      <a:pt x="0" y="4"/>
                    </a:cubicBezTo>
                    <a:cubicBezTo>
                      <a:pt x="0" y="4"/>
                      <a:pt x="0" y="5"/>
                      <a:pt x="0" y="5"/>
                    </a:cubicBezTo>
                    <a:cubicBezTo>
                      <a:pt x="0" y="6"/>
                      <a:pt x="1" y="6"/>
                      <a:pt x="1" y="7"/>
                    </a:cubicBezTo>
                    <a:cubicBezTo>
                      <a:pt x="1" y="8"/>
                      <a:pt x="1" y="8"/>
                      <a:pt x="1" y="9"/>
                    </a:cubicBezTo>
                    <a:cubicBezTo>
                      <a:pt x="1" y="9"/>
                      <a:pt x="1" y="9"/>
                      <a:pt x="1" y="10"/>
                    </a:cubicBezTo>
                    <a:cubicBezTo>
                      <a:pt x="1" y="10"/>
                      <a:pt x="0" y="11"/>
                      <a:pt x="1" y="11"/>
                    </a:cubicBezTo>
                    <a:cubicBezTo>
                      <a:pt x="1" y="12"/>
                      <a:pt x="1" y="12"/>
                      <a:pt x="1" y="13"/>
                    </a:cubicBezTo>
                    <a:cubicBezTo>
                      <a:pt x="1" y="13"/>
                      <a:pt x="1" y="13"/>
                      <a:pt x="1" y="14"/>
                    </a:cubicBezTo>
                    <a:cubicBezTo>
                      <a:pt x="1" y="14"/>
                      <a:pt x="1" y="14"/>
                      <a:pt x="1" y="14"/>
                    </a:cubicBezTo>
                    <a:cubicBezTo>
                      <a:pt x="2" y="13"/>
                      <a:pt x="2" y="14"/>
                      <a:pt x="2" y="14"/>
                    </a:cubicBezTo>
                    <a:cubicBezTo>
                      <a:pt x="3" y="14"/>
                      <a:pt x="3" y="13"/>
                      <a:pt x="3" y="13"/>
                    </a:cubicBezTo>
                    <a:cubicBezTo>
                      <a:pt x="3" y="13"/>
                      <a:pt x="3" y="13"/>
                      <a:pt x="3" y="13"/>
                    </a:cubicBezTo>
                    <a:cubicBezTo>
                      <a:pt x="3" y="13"/>
                      <a:pt x="3" y="12"/>
                      <a:pt x="3" y="12"/>
                    </a:cubicBezTo>
                    <a:cubicBezTo>
                      <a:pt x="3" y="11"/>
                      <a:pt x="3" y="11"/>
                      <a:pt x="3" y="1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7" name="Google Shape;1127;p25"/>
              <p:cNvSpPr/>
              <p:nvPr/>
            </p:nvSpPr>
            <p:spPr>
              <a:xfrm>
                <a:off x="4981576" y="3119439"/>
                <a:ext cx="65088" cy="53975"/>
              </a:xfrm>
              <a:custGeom>
                <a:rect b="b" l="l" r="r" t="t"/>
                <a:pathLst>
                  <a:path extrusionOk="0" h="5" w="6">
                    <a:moveTo>
                      <a:pt x="5" y="1"/>
                    </a:moveTo>
                    <a:cubicBezTo>
                      <a:pt x="5" y="1"/>
                      <a:pt x="5" y="1"/>
                      <a:pt x="4" y="1"/>
                    </a:cubicBezTo>
                    <a:cubicBezTo>
                      <a:pt x="4" y="0"/>
                      <a:pt x="4" y="0"/>
                      <a:pt x="4" y="0"/>
                    </a:cubicBezTo>
                    <a:cubicBezTo>
                      <a:pt x="3" y="0"/>
                      <a:pt x="3" y="1"/>
                      <a:pt x="3" y="1"/>
                    </a:cubicBezTo>
                    <a:cubicBezTo>
                      <a:pt x="2" y="1"/>
                      <a:pt x="2" y="1"/>
                      <a:pt x="2" y="0"/>
                    </a:cubicBezTo>
                    <a:cubicBezTo>
                      <a:pt x="2" y="1"/>
                      <a:pt x="2" y="1"/>
                      <a:pt x="2" y="1"/>
                    </a:cubicBezTo>
                    <a:cubicBezTo>
                      <a:pt x="1" y="1"/>
                      <a:pt x="1" y="1"/>
                      <a:pt x="1" y="1"/>
                    </a:cubicBezTo>
                    <a:cubicBezTo>
                      <a:pt x="1" y="2"/>
                      <a:pt x="1" y="2"/>
                      <a:pt x="1" y="2"/>
                    </a:cubicBezTo>
                    <a:cubicBezTo>
                      <a:pt x="1" y="3"/>
                      <a:pt x="1" y="3"/>
                      <a:pt x="0" y="3"/>
                    </a:cubicBezTo>
                    <a:cubicBezTo>
                      <a:pt x="0" y="3"/>
                      <a:pt x="0" y="4"/>
                      <a:pt x="0" y="4"/>
                    </a:cubicBezTo>
                    <a:cubicBezTo>
                      <a:pt x="0" y="4"/>
                      <a:pt x="1" y="4"/>
                      <a:pt x="1" y="5"/>
                    </a:cubicBezTo>
                    <a:cubicBezTo>
                      <a:pt x="1" y="4"/>
                      <a:pt x="1" y="4"/>
                      <a:pt x="1" y="4"/>
                    </a:cubicBezTo>
                    <a:cubicBezTo>
                      <a:pt x="2" y="4"/>
                      <a:pt x="2" y="5"/>
                      <a:pt x="2" y="5"/>
                    </a:cubicBezTo>
                    <a:cubicBezTo>
                      <a:pt x="2" y="5"/>
                      <a:pt x="3" y="4"/>
                      <a:pt x="3" y="4"/>
                    </a:cubicBezTo>
                    <a:cubicBezTo>
                      <a:pt x="3" y="4"/>
                      <a:pt x="3" y="4"/>
                      <a:pt x="3" y="4"/>
                    </a:cubicBezTo>
                    <a:cubicBezTo>
                      <a:pt x="4" y="3"/>
                      <a:pt x="4" y="3"/>
                      <a:pt x="4" y="3"/>
                    </a:cubicBezTo>
                    <a:cubicBezTo>
                      <a:pt x="5" y="3"/>
                      <a:pt x="5" y="4"/>
                      <a:pt x="5" y="4"/>
                    </a:cubicBezTo>
                    <a:cubicBezTo>
                      <a:pt x="5" y="4"/>
                      <a:pt x="5" y="3"/>
                      <a:pt x="5" y="3"/>
                    </a:cubicBezTo>
                    <a:cubicBezTo>
                      <a:pt x="6" y="3"/>
                      <a:pt x="5" y="2"/>
                      <a:pt x="5" y="2"/>
                    </a:cubicBezTo>
                    <a:cubicBezTo>
                      <a:pt x="5" y="2"/>
                      <a:pt x="5" y="2"/>
                      <a:pt x="5"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8" name="Google Shape;1128;p25"/>
              <p:cNvSpPr/>
              <p:nvPr/>
            </p:nvSpPr>
            <p:spPr>
              <a:xfrm>
                <a:off x="4970464" y="3778251"/>
                <a:ext cx="11113" cy="0"/>
              </a:xfrm>
              <a:custGeom>
                <a:rect b="b" l="l" r="r" t="t"/>
                <a:pathLst>
                  <a:path extrusionOk="0" h="120000" w="1">
                    <a:moveTo>
                      <a:pt x="1" y="0"/>
                    </a:moveTo>
                    <a:cubicBezTo>
                      <a:pt x="1" y="0"/>
                      <a:pt x="1" y="0"/>
                      <a:pt x="1" y="0"/>
                    </a:cubicBezTo>
                    <a:cubicBezTo>
                      <a:pt x="1" y="0"/>
                      <a:pt x="1" y="0"/>
                      <a:pt x="0"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29" name="Google Shape;1129;p25"/>
              <p:cNvSpPr/>
              <p:nvPr/>
            </p:nvSpPr>
            <p:spPr>
              <a:xfrm>
                <a:off x="4722814" y="3638551"/>
                <a:ext cx="247650" cy="280988"/>
              </a:xfrm>
              <a:custGeom>
                <a:rect b="b" l="l" r="r" t="t"/>
                <a:pathLst>
                  <a:path extrusionOk="0" h="26" w="23">
                    <a:moveTo>
                      <a:pt x="23" y="13"/>
                    </a:moveTo>
                    <a:cubicBezTo>
                      <a:pt x="23" y="12"/>
                      <a:pt x="23" y="12"/>
                      <a:pt x="22" y="11"/>
                    </a:cubicBezTo>
                    <a:cubicBezTo>
                      <a:pt x="22" y="11"/>
                      <a:pt x="22" y="11"/>
                      <a:pt x="21" y="11"/>
                    </a:cubicBezTo>
                    <a:cubicBezTo>
                      <a:pt x="20" y="11"/>
                      <a:pt x="20" y="11"/>
                      <a:pt x="20" y="10"/>
                    </a:cubicBezTo>
                    <a:cubicBezTo>
                      <a:pt x="19" y="10"/>
                      <a:pt x="19" y="9"/>
                      <a:pt x="19" y="9"/>
                    </a:cubicBezTo>
                    <a:cubicBezTo>
                      <a:pt x="19" y="8"/>
                      <a:pt x="19" y="8"/>
                      <a:pt x="19" y="8"/>
                    </a:cubicBezTo>
                    <a:cubicBezTo>
                      <a:pt x="19" y="8"/>
                      <a:pt x="19" y="8"/>
                      <a:pt x="18" y="7"/>
                    </a:cubicBezTo>
                    <a:cubicBezTo>
                      <a:pt x="18" y="7"/>
                      <a:pt x="18" y="7"/>
                      <a:pt x="17" y="7"/>
                    </a:cubicBezTo>
                    <a:cubicBezTo>
                      <a:pt x="17" y="7"/>
                      <a:pt x="17" y="6"/>
                      <a:pt x="16" y="6"/>
                    </a:cubicBezTo>
                    <a:cubicBezTo>
                      <a:pt x="16" y="6"/>
                      <a:pt x="16" y="5"/>
                      <a:pt x="16" y="5"/>
                    </a:cubicBezTo>
                    <a:cubicBezTo>
                      <a:pt x="15" y="4"/>
                      <a:pt x="15" y="4"/>
                      <a:pt x="15" y="3"/>
                    </a:cubicBezTo>
                    <a:cubicBezTo>
                      <a:pt x="15" y="2"/>
                      <a:pt x="15" y="2"/>
                      <a:pt x="15" y="2"/>
                    </a:cubicBezTo>
                    <a:cubicBezTo>
                      <a:pt x="15" y="1"/>
                      <a:pt x="14" y="1"/>
                      <a:pt x="14" y="1"/>
                    </a:cubicBezTo>
                    <a:cubicBezTo>
                      <a:pt x="14" y="1"/>
                      <a:pt x="14" y="0"/>
                      <a:pt x="14" y="0"/>
                    </a:cubicBezTo>
                    <a:cubicBezTo>
                      <a:pt x="13" y="0"/>
                      <a:pt x="13" y="0"/>
                      <a:pt x="13" y="0"/>
                    </a:cubicBezTo>
                    <a:cubicBezTo>
                      <a:pt x="13" y="0"/>
                      <a:pt x="13" y="0"/>
                      <a:pt x="12" y="0"/>
                    </a:cubicBezTo>
                    <a:cubicBezTo>
                      <a:pt x="12" y="1"/>
                      <a:pt x="12" y="1"/>
                      <a:pt x="12" y="1"/>
                    </a:cubicBezTo>
                    <a:cubicBezTo>
                      <a:pt x="11" y="1"/>
                      <a:pt x="11" y="1"/>
                      <a:pt x="11" y="1"/>
                    </a:cubicBezTo>
                    <a:cubicBezTo>
                      <a:pt x="10" y="1"/>
                      <a:pt x="10" y="2"/>
                      <a:pt x="10" y="2"/>
                    </a:cubicBezTo>
                    <a:cubicBezTo>
                      <a:pt x="9" y="1"/>
                      <a:pt x="9" y="1"/>
                      <a:pt x="9" y="1"/>
                    </a:cubicBezTo>
                    <a:cubicBezTo>
                      <a:pt x="9" y="1"/>
                      <a:pt x="9" y="0"/>
                      <a:pt x="8" y="0"/>
                    </a:cubicBezTo>
                    <a:cubicBezTo>
                      <a:pt x="8" y="0"/>
                      <a:pt x="8" y="1"/>
                      <a:pt x="8" y="1"/>
                    </a:cubicBezTo>
                    <a:cubicBezTo>
                      <a:pt x="7" y="1"/>
                      <a:pt x="7" y="1"/>
                      <a:pt x="6" y="1"/>
                    </a:cubicBezTo>
                    <a:cubicBezTo>
                      <a:pt x="6" y="1"/>
                      <a:pt x="6" y="1"/>
                      <a:pt x="5" y="1"/>
                    </a:cubicBezTo>
                    <a:cubicBezTo>
                      <a:pt x="4" y="1"/>
                      <a:pt x="4" y="1"/>
                      <a:pt x="3" y="1"/>
                    </a:cubicBezTo>
                    <a:cubicBezTo>
                      <a:pt x="3" y="1"/>
                      <a:pt x="3" y="1"/>
                      <a:pt x="3" y="2"/>
                    </a:cubicBezTo>
                    <a:cubicBezTo>
                      <a:pt x="3" y="2"/>
                      <a:pt x="3" y="2"/>
                      <a:pt x="3" y="2"/>
                    </a:cubicBezTo>
                    <a:cubicBezTo>
                      <a:pt x="3" y="3"/>
                      <a:pt x="3" y="3"/>
                      <a:pt x="3" y="4"/>
                    </a:cubicBezTo>
                    <a:cubicBezTo>
                      <a:pt x="3" y="4"/>
                      <a:pt x="3" y="5"/>
                      <a:pt x="3" y="6"/>
                    </a:cubicBezTo>
                    <a:cubicBezTo>
                      <a:pt x="3" y="12"/>
                      <a:pt x="3" y="12"/>
                      <a:pt x="3" y="12"/>
                    </a:cubicBezTo>
                    <a:cubicBezTo>
                      <a:pt x="1" y="12"/>
                      <a:pt x="1" y="12"/>
                      <a:pt x="1" y="12"/>
                    </a:cubicBezTo>
                    <a:cubicBezTo>
                      <a:pt x="0" y="20"/>
                      <a:pt x="0" y="20"/>
                      <a:pt x="0" y="20"/>
                    </a:cubicBezTo>
                    <a:cubicBezTo>
                      <a:pt x="1" y="20"/>
                      <a:pt x="1" y="20"/>
                      <a:pt x="1" y="20"/>
                    </a:cubicBezTo>
                    <a:cubicBezTo>
                      <a:pt x="1" y="21"/>
                      <a:pt x="1" y="21"/>
                      <a:pt x="1" y="22"/>
                    </a:cubicBezTo>
                    <a:cubicBezTo>
                      <a:pt x="1" y="22"/>
                      <a:pt x="2" y="22"/>
                      <a:pt x="2" y="23"/>
                    </a:cubicBezTo>
                    <a:cubicBezTo>
                      <a:pt x="2" y="23"/>
                      <a:pt x="2" y="24"/>
                      <a:pt x="2" y="24"/>
                    </a:cubicBezTo>
                    <a:cubicBezTo>
                      <a:pt x="1" y="24"/>
                      <a:pt x="1" y="24"/>
                      <a:pt x="1" y="25"/>
                    </a:cubicBezTo>
                    <a:cubicBezTo>
                      <a:pt x="1" y="25"/>
                      <a:pt x="1" y="25"/>
                      <a:pt x="1" y="25"/>
                    </a:cubicBezTo>
                    <a:cubicBezTo>
                      <a:pt x="1" y="26"/>
                      <a:pt x="2" y="26"/>
                      <a:pt x="3" y="26"/>
                    </a:cubicBezTo>
                    <a:cubicBezTo>
                      <a:pt x="3" y="26"/>
                      <a:pt x="3" y="26"/>
                      <a:pt x="4" y="26"/>
                    </a:cubicBezTo>
                    <a:cubicBezTo>
                      <a:pt x="4" y="25"/>
                      <a:pt x="4" y="25"/>
                      <a:pt x="5" y="24"/>
                    </a:cubicBezTo>
                    <a:cubicBezTo>
                      <a:pt x="5" y="24"/>
                      <a:pt x="6" y="24"/>
                      <a:pt x="6" y="24"/>
                    </a:cubicBezTo>
                    <a:cubicBezTo>
                      <a:pt x="6" y="23"/>
                      <a:pt x="6" y="23"/>
                      <a:pt x="7" y="22"/>
                    </a:cubicBezTo>
                    <a:cubicBezTo>
                      <a:pt x="7" y="22"/>
                      <a:pt x="7" y="22"/>
                      <a:pt x="7" y="21"/>
                    </a:cubicBezTo>
                    <a:cubicBezTo>
                      <a:pt x="8" y="21"/>
                      <a:pt x="8" y="21"/>
                      <a:pt x="8" y="22"/>
                    </a:cubicBezTo>
                    <a:cubicBezTo>
                      <a:pt x="9" y="22"/>
                      <a:pt x="9" y="22"/>
                      <a:pt x="10" y="22"/>
                    </a:cubicBezTo>
                    <a:cubicBezTo>
                      <a:pt x="10" y="23"/>
                      <a:pt x="10" y="23"/>
                      <a:pt x="11" y="23"/>
                    </a:cubicBezTo>
                    <a:cubicBezTo>
                      <a:pt x="11" y="23"/>
                      <a:pt x="12" y="23"/>
                      <a:pt x="12" y="23"/>
                    </a:cubicBezTo>
                    <a:cubicBezTo>
                      <a:pt x="13" y="23"/>
                      <a:pt x="13" y="23"/>
                      <a:pt x="14" y="22"/>
                    </a:cubicBezTo>
                    <a:cubicBezTo>
                      <a:pt x="14" y="22"/>
                      <a:pt x="14" y="22"/>
                      <a:pt x="14" y="21"/>
                    </a:cubicBezTo>
                    <a:cubicBezTo>
                      <a:pt x="14" y="21"/>
                      <a:pt x="14" y="21"/>
                      <a:pt x="14" y="20"/>
                    </a:cubicBezTo>
                    <a:cubicBezTo>
                      <a:pt x="14" y="20"/>
                      <a:pt x="15" y="20"/>
                      <a:pt x="15" y="19"/>
                    </a:cubicBezTo>
                    <a:cubicBezTo>
                      <a:pt x="16" y="19"/>
                      <a:pt x="16" y="18"/>
                      <a:pt x="16" y="18"/>
                    </a:cubicBezTo>
                    <a:cubicBezTo>
                      <a:pt x="17" y="18"/>
                      <a:pt x="17" y="18"/>
                      <a:pt x="18" y="18"/>
                    </a:cubicBezTo>
                    <a:cubicBezTo>
                      <a:pt x="18" y="17"/>
                      <a:pt x="19" y="17"/>
                      <a:pt x="19" y="16"/>
                    </a:cubicBezTo>
                    <a:cubicBezTo>
                      <a:pt x="20" y="16"/>
                      <a:pt x="21" y="16"/>
                      <a:pt x="21" y="15"/>
                    </a:cubicBezTo>
                    <a:cubicBezTo>
                      <a:pt x="22" y="15"/>
                      <a:pt x="22" y="14"/>
                      <a:pt x="23" y="14"/>
                    </a:cubicBezTo>
                    <a:cubicBezTo>
                      <a:pt x="23" y="14"/>
                      <a:pt x="23" y="14"/>
                      <a:pt x="23" y="13"/>
                    </a:cubicBezTo>
                    <a:cubicBezTo>
                      <a:pt x="23" y="13"/>
                      <a:pt x="23" y="13"/>
                      <a:pt x="23" y="1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0" name="Google Shape;1130;p25"/>
              <p:cNvSpPr/>
              <p:nvPr/>
            </p:nvSpPr>
            <p:spPr>
              <a:xfrm>
                <a:off x="5186364" y="2524126"/>
                <a:ext cx="184150" cy="173038"/>
              </a:xfrm>
              <a:custGeom>
                <a:rect b="b" l="l" r="r" t="t"/>
                <a:pathLst>
                  <a:path extrusionOk="0" h="16" w="17">
                    <a:moveTo>
                      <a:pt x="16" y="16"/>
                    </a:moveTo>
                    <a:cubicBezTo>
                      <a:pt x="16" y="16"/>
                      <a:pt x="16" y="16"/>
                      <a:pt x="17" y="15"/>
                    </a:cubicBezTo>
                    <a:cubicBezTo>
                      <a:pt x="17" y="15"/>
                      <a:pt x="17" y="15"/>
                      <a:pt x="17" y="15"/>
                    </a:cubicBezTo>
                    <a:cubicBezTo>
                      <a:pt x="17" y="15"/>
                      <a:pt x="17" y="15"/>
                      <a:pt x="16" y="15"/>
                    </a:cubicBezTo>
                    <a:cubicBezTo>
                      <a:pt x="16" y="15"/>
                      <a:pt x="16" y="14"/>
                      <a:pt x="16" y="14"/>
                    </a:cubicBezTo>
                    <a:cubicBezTo>
                      <a:pt x="16" y="14"/>
                      <a:pt x="15" y="13"/>
                      <a:pt x="15" y="13"/>
                    </a:cubicBezTo>
                    <a:cubicBezTo>
                      <a:pt x="15" y="13"/>
                      <a:pt x="15" y="12"/>
                      <a:pt x="15" y="12"/>
                    </a:cubicBezTo>
                    <a:cubicBezTo>
                      <a:pt x="14" y="12"/>
                      <a:pt x="14" y="12"/>
                      <a:pt x="14" y="12"/>
                    </a:cubicBezTo>
                    <a:cubicBezTo>
                      <a:pt x="13" y="11"/>
                      <a:pt x="13" y="12"/>
                      <a:pt x="12" y="11"/>
                    </a:cubicBezTo>
                    <a:cubicBezTo>
                      <a:pt x="12" y="11"/>
                      <a:pt x="12" y="10"/>
                      <a:pt x="12" y="10"/>
                    </a:cubicBezTo>
                    <a:cubicBezTo>
                      <a:pt x="12" y="10"/>
                      <a:pt x="11" y="10"/>
                      <a:pt x="11" y="9"/>
                    </a:cubicBezTo>
                    <a:cubicBezTo>
                      <a:pt x="11" y="9"/>
                      <a:pt x="11" y="9"/>
                      <a:pt x="10" y="9"/>
                    </a:cubicBezTo>
                    <a:cubicBezTo>
                      <a:pt x="10" y="8"/>
                      <a:pt x="10" y="8"/>
                      <a:pt x="9" y="8"/>
                    </a:cubicBezTo>
                    <a:cubicBezTo>
                      <a:pt x="9" y="8"/>
                      <a:pt x="9" y="7"/>
                      <a:pt x="8" y="7"/>
                    </a:cubicBezTo>
                    <a:cubicBezTo>
                      <a:pt x="8" y="7"/>
                      <a:pt x="8" y="7"/>
                      <a:pt x="8" y="7"/>
                    </a:cubicBezTo>
                    <a:cubicBezTo>
                      <a:pt x="8" y="7"/>
                      <a:pt x="7" y="7"/>
                      <a:pt x="7" y="6"/>
                    </a:cubicBezTo>
                    <a:cubicBezTo>
                      <a:pt x="7" y="6"/>
                      <a:pt x="7" y="6"/>
                      <a:pt x="7" y="5"/>
                    </a:cubicBezTo>
                    <a:cubicBezTo>
                      <a:pt x="7" y="4"/>
                      <a:pt x="7" y="4"/>
                      <a:pt x="6" y="3"/>
                    </a:cubicBezTo>
                    <a:cubicBezTo>
                      <a:pt x="6" y="2"/>
                      <a:pt x="6" y="2"/>
                      <a:pt x="6" y="1"/>
                    </a:cubicBezTo>
                    <a:cubicBezTo>
                      <a:pt x="6" y="1"/>
                      <a:pt x="6" y="0"/>
                      <a:pt x="6" y="0"/>
                    </a:cubicBezTo>
                    <a:cubicBezTo>
                      <a:pt x="5" y="0"/>
                      <a:pt x="5" y="0"/>
                      <a:pt x="5" y="0"/>
                    </a:cubicBezTo>
                    <a:cubicBezTo>
                      <a:pt x="5" y="0"/>
                      <a:pt x="5" y="0"/>
                      <a:pt x="5" y="0"/>
                    </a:cubicBezTo>
                    <a:cubicBezTo>
                      <a:pt x="5" y="1"/>
                      <a:pt x="5" y="1"/>
                      <a:pt x="5" y="1"/>
                    </a:cubicBezTo>
                    <a:cubicBezTo>
                      <a:pt x="4" y="1"/>
                      <a:pt x="4" y="1"/>
                      <a:pt x="4" y="2"/>
                    </a:cubicBezTo>
                    <a:cubicBezTo>
                      <a:pt x="3" y="2"/>
                      <a:pt x="3" y="2"/>
                      <a:pt x="3" y="2"/>
                    </a:cubicBezTo>
                    <a:cubicBezTo>
                      <a:pt x="3" y="2"/>
                      <a:pt x="3" y="2"/>
                      <a:pt x="2" y="2"/>
                    </a:cubicBezTo>
                    <a:cubicBezTo>
                      <a:pt x="2" y="2"/>
                      <a:pt x="2" y="3"/>
                      <a:pt x="2" y="3"/>
                    </a:cubicBezTo>
                    <a:cubicBezTo>
                      <a:pt x="2" y="3"/>
                      <a:pt x="1" y="3"/>
                      <a:pt x="1" y="3"/>
                    </a:cubicBezTo>
                    <a:cubicBezTo>
                      <a:pt x="1" y="3"/>
                      <a:pt x="1" y="3"/>
                      <a:pt x="1" y="4"/>
                    </a:cubicBezTo>
                    <a:cubicBezTo>
                      <a:pt x="1" y="4"/>
                      <a:pt x="1" y="4"/>
                      <a:pt x="1" y="4"/>
                    </a:cubicBezTo>
                    <a:cubicBezTo>
                      <a:pt x="0" y="4"/>
                      <a:pt x="1" y="5"/>
                      <a:pt x="1" y="5"/>
                    </a:cubicBezTo>
                    <a:cubicBezTo>
                      <a:pt x="1" y="6"/>
                      <a:pt x="1" y="6"/>
                      <a:pt x="1" y="6"/>
                    </a:cubicBezTo>
                    <a:cubicBezTo>
                      <a:pt x="0" y="7"/>
                      <a:pt x="0" y="7"/>
                      <a:pt x="0" y="8"/>
                    </a:cubicBezTo>
                    <a:cubicBezTo>
                      <a:pt x="0" y="8"/>
                      <a:pt x="0" y="9"/>
                      <a:pt x="0" y="9"/>
                    </a:cubicBezTo>
                    <a:cubicBezTo>
                      <a:pt x="0" y="9"/>
                      <a:pt x="0" y="9"/>
                      <a:pt x="0" y="10"/>
                    </a:cubicBezTo>
                    <a:cubicBezTo>
                      <a:pt x="0" y="10"/>
                      <a:pt x="0" y="10"/>
                      <a:pt x="0" y="11"/>
                    </a:cubicBezTo>
                    <a:cubicBezTo>
                      <a:pt x="0" y="11"/>
                      <a:pt x="0" y="11"/>
                      <a:pt x="0" y="12"/>
                    </a:cubicBezTo>
                    <a:cubicBezTo>
                      <a:pt x="0" y="12"/>
                      <a:pt x="0" y="12"/>
                      <a:pt x="0" y="12"/>
                    </a:cubicBezTo>
                    <a:cubicBezTo>
                      <a:pt x="0" y="13"/>
                      <a:pt x="0" y="13"/>
                      <a:pt x="0" y="13"/>
                    </a:cubicBezTo>
                    <a:cubicBezTo>
                      <a:pt x="0" y="13"/>
                      <a:pt x="0" y="12"/>
                      <a:pt x="1" y="12"/>
                    </a:cubicBezTo>
                    <a:cubicBezTo>
                      <a:pt x="1" y="12"/>
                      <a:pt x="2" y="12"/>
                      <a:pt x="2" y="12"/>
                    </a:cubicBezTo>
                    <a:cubicBezTo>
                      <a:pt x="2" y="12"/>
                      <a:pt x="2" y="13"/>
                      <a:pt x="3" y="13"/>
                    </a:cubicBezTo>
                    <a:cubicBezTo>
                      <a:pt x="3" y="13"/>
                      <a:pt x="3" y="12"/>
                      <a:pt x="3" y="12"/>
                    </a:cubicBezTo>
                    <a:cubicBezTo>
                      <a:pt x="3" y="12"/>
                      <a:pt x="3" y="11"/>
                      <a:pt x="3" y="11"/>
                    </a:cubicBezTo>
                    <a:cubicBezTo>
                      <a:pt x="3" y="10"/>
                      <a:pt x="4" y="10"/>
                      <a:pt x="4" y="10"/>
                    </a:cubicBezTo>
                    <a:cubicBezTo>
                      <a:pt x="4" y="10"/>
                      <a:pt x="4" y="10"/>
                      <a:pt x="5" y="11"/>
                    </a:cubicBezTo>
                    <a:cubicBezTo>
                      <a:pt x="5" y="11"/>
                      <a:pt x="5" y="11"/>
                      <a:pt x="5" y="11"/>
                    </a:cubicBezTo>
                    <a:cubicBezTo>
                      <a:pt x="6" y="12"/>
                      <a:pt x="6" y="11"/>
                      <a:pt x="6" y="11"/>
                    </a:cubicBezTo>
                    <a:cubicBezTo>
                      <a:pt x="7" y="11"/>
                      <a:pt x="7" y="11"/>
                      <a:pt x="7" y="11"/>
                    </a:cubicBezTo>
                    <a:cubicBezTo>
                      <a:pt x="7" y="11"/>
                      <a:pt x="8" y="10"/>
                      <a:pt x="8" y="10"/>
                    </a:cubicBezTo>
                    <a:cubicBezTo>
                      <a:pt x="8" y="10"/>
                      <a:pt x="8" y="11"/>
                      <a:pt x="9" y="11"/>
                    </a:cubicBezTo>
                    <a:cubicBezTo>
                      <a:pt x="9" y="11"/>
                      <a:pt x="9" y="11"/>
                      <a:pt x="9" y="11"/>
                    </a:cubicBezTo>
                    <a:cubicBezTo>
                      <a:pt x="10" y="11"/>
                      <a:pt x="10" y="11"/>
                      <a:pt x="11" y="12"/>
                    </a:cubicBezTo>
                    <a:cubicBezTo>
                      <a:pt x="11" y="12"/>
                      <a:pt x="11" y="12"/>
                      <a:pt x="12" y="12"/>
                    </a:cubicBezTo>
                    <a:cubicBezTo>
                      <a:pt x="12" y="13"/>
                      <a:pt x="12" y="13"/>
                      <a:pt x="13" y="13"/>
                    </a:cubicBezTo>
                    <a:cubicBezTo>
                      <a:pt x="13" y="14"/>
                      <a:pt x="13" y="14"/>
                      <a:pt x="13" y="14"/>
                    </a:cubicBezTo>
                    <a:cubicBezTo>
                      <a:pt x="14" y="15"/>
                      <a:pt x="14" y="15"/>
                      <a:pt x="14" y="15"/>
                    </a:cubicBezTo>
                    <a:cubicBezTo>
                      <a:pt x="14" y="16"/>
                      <a:pt x="14" y="16"/>
                      <a:pt x="15" y="16"/>
                    </a:cubicBezTo>
                    <a:cubicBezTo>
                      <a:pt x="15" y="16"/>
                      <a:pt x="15" y="16"/>
                      <a:pt x="15" y="16"/>
                    </a:cubicBezTo>
                    <a:cubicBezTo>
                      <a:pt x="15" y="16"/>
                      <a:pt x="16" y="16"/>
                      <a:pt x="16" y="1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1" name="Google Shape;1131;p25"/>
              <p:cNvSpPr/>
              <p:nvPr/>
            </p:nvSpPr>
            <p:spPr>
              <a:xfrm>
                <a:off x="4421189" y="2957514"/>
                <a:ext cx="20638" cy="20638"/>
              </a:xfrm>
              <a:custGeom>
                <a:rect b="b" l="l" r="r" t="t"/>
                <a:pathLst>
                  <a:path extrusionOk="0" h="2" w="2">
                    <a:moveTo>
                      <a:pt x="1" y="0"/>
                    </a:moveTo>
                    <a:cubicBezTo>
                      <a:pt x="0" y="1"/>
                      <a:pt x="0" y="1"/>
                      <a:pt x="0" y="1"/>
                    </a:cubicBezTo>
                    <a:cubicBezTo>
                      <a:pt x="0" y="1"/>
                      <a:pt x="0" y="2"/>
                      <a:pt x="0" y="2"/>
                    </a:cubicBezTo>
                    <a:cubicBezTo>
                      <a:pt x="0" y="2"/>
                      <a:pt x="1" y="2"/>
                      <a:pt x="1" y="2"/>
                    </a:cubicBezTo>
                    <a:cubicBezTo>
                      <a:pt x="1" y="2"/>
                      <a:pt x="1" y="2"/>
                      <a:pt x="2" y="1"/>
                    </a:cubicBezTo>
                    <a:cubicBezTo>
                      <a:pt x="2" y="1"/>
                      <a:pt x="2" y="1"/>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2" name="Google Shape;1132;p25"/>
              <p:cNvSpPr/>
              <p:nvPr/>
            </p:nvSpPr>
            <p:spPr>
              <a:xfrm>
                <a:off x="3546476" y="2600326"/>
                <a:ext cx="20638" cy="22225"/>
              </a:xfrm>
              <a:custGeom>
                <a:rect b="b" l="l" r="r" t="t"/>
                <a:pathLst>
                  <a:path extrusionOk="0" h="2" w="2">
                    <a:moveTo>
                      <a:pt x="2" y="0"/>
                    </a:moveTo>
                    <a:cubicBezTo>
                      <a:pt x="1" y="0"/>
                      <a:pt x="1" y="0"/>
                      <a:pt x="1" y="1"/>
                    </a:cubicBezTo>
                    <a:cubicBezTo>
                      <a:pt x="1" y="1"/>
                      <a:pt x="0" y="1"/>
                      <a:pt x="0" y="1"/>
                    </a:cubicBezTo>
                    <a:cubicBezTo>
                      <a:pt x="0" y="1"/>
                      <a:pt x="1" y="1"/>
                      <a:pt x="1" y="1"/>
                    </a:cubicBezTo>
                    <a:cubicBezTo>
                      <a:pt x="1" y="2"/>
                      <a:pt x="0" y="2"/>
                      <a:pt x="1" y="2"/>
                    </a:cubicBezTo>
                    <a:cubicBezTo>
                      <a:pt x="1" y="2"/>
                      <a:pt x="1" y="2"/>
                      <a:pt x="1" y="2"/>
                    </a:cubicBezTo>
                    <a:cubicBezTo>
                      <a:pt x="2" y="2"/>
                      <a:pt x="2" y="2"/>
                      <a:pt x="2" y="1"/>
                    </a:cubicBezTo>
                    <a:cubicBezTo>
                      <a:pt x="2" y="1"/>
                      <a:pt x="2" y="1"/>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3" name="Google Shape;1133;p25"/>
              <p:cNvSpPr/>
              <p:nvPr/>
            </p:nvSpPr>
            <p:spPr>
              <a:xfrm>
                <a:off x="3546476" y="2568576"/>
                <a:ext cx="11113" cy="9525"/>
              </a:xfrm>
              <a:custGeom>
                <a:rect b="b" l="l" r="r" t="t"/>
                <a:pathLst>
                  <a:path extrusionOk="0" h="1" w="1">
                    <a:moveTo>
                      <a:pt x="1" y="1"/>
                    </a:moveTo>
                    <a:cubicBezTo>
                      <a:pt x="1" y="0"/>
                      <a:pt x="1" y="0"/>
                      <a:pt x="0" y="0"/>
                    </a:cubicBezTo>
                    <a:cubicBezTo>
                      <a:pt x="0" y="0"/>
                      <a:pt x="0" y="0"/>
                      <a:pt x="0" y="0"/>
                    </a:cubicBezTo>
                    <a:cubicBezTo>
                      <a:pt x="0" y="0"/>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4" name="Google Shape;1134;p25"/>
              <p:cNvSpPr/>
              <p:nvPr/>
            </p:nvSpPr>
            <p:spPr>
              <a:xfrm>
                <a:off x="4225926" y="3184526"/>
                <a:ext cx="22225" cy="9525"/>
              </a:xfrm>
              <a:prstGeom prst="ellipse">
                <a:avLst/>
              </a:pr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5" name="Google Shape;1135;p25"/>
              <p:cNvSpPr/>
              <p:nvPr/>
            </p:nvSpPr>
            <p:spPr>
              <a:xfrm>
                <a:off x="5348289" y="3465514"/>
                <a:ext cx="215900" cy="420688"/>
              </a:xfrm>
              <a:custGeom>
                <a:rect b="b" l="l" r="r" t="t"/>
                <a:pathLst>
                  <a:path extrusionOk="0" h="39" w="20">
                    <a:moveTo>
                      <a:pt x="20" y="8"/>
                    </a:moveTo>
                    <a:cubicBezTo>
                      <a:pt x="20" y="7"/>
                      <a:pt x="19" y="7"/>
                      <a:pt x="19" y="7"/>
                    </a:cubicBezTo>
                    <a:cubicBezTo>
                      <a:pt x="19" y="6"/>
                      <a:pt x="19" y="5"/>
                      <a:pt x="19" y="4"/>
                    </a:cubicBezTo>
                    <a:cubicBezTo>
                      <a:pt x="19" y="4"/>
                      <a:pt x="19" y="4"/>
                      <a:pt x="19" y="3"/>
                    </a:cubicBezTo>
                    <a:cubicBezTo>
                      <a:pt x="19" y="2"/>
                      <a:pt x="19" y="2"/>
                      <a:pt x="18" y="2"/>
                    </a:cubicBezTo>
                    <a:cubicBezTo>
                      <a:pt x="18" y="1"/>
                      <a:pt x="18" y="0"/>
                      <a:pt x="18" y="0"/>
                    </a:cubicBezTo>
                    <a:cubicBezTo>
                      <a:pt x="17" y="0"/>
                      <a:pt x="17" y="0"/>
                      <a:pt x="17" y="0"/>
                    </a:cubicBezTo>
                    <a:cubicBezTo>
                      <a:pt x="16" y="0"/>
                      <a:pt x="16" y="0"/>
                      <a:pt x="16" y="0"/>
                    </a:cubicBezTo>
                    <a:cubicBezTo>
                      <a:pt x="16" y="1"/>
                      <a:pt x="15" y="1"/>
                      <a:pt x="16" y="1"/>
                    </a:cubicBezTo>
                    <a:cubicBezTo>
                      <a:pt x="16" y="2"/>
                      <a:pt x="16" y="2"/>
                      <a:pt x="16" y="2"/>
                    </a:cubicBezTo>
                    <a:cubicBezTo>
                      <a:pt x="16" y="2"/>
                      <a:pt x="16" y="3"/>
                      <a:pt x="16" y="3"/>
                    </a:cubicBezTo>
                    <a:cubicBezTo>
                      <a:pt x="15" y="3"/>
                      <a:pt x="15" y="4"/>
                      <a:pt x="15" y="4"/>
                    </a:cubicBezTo>
                    <a:cubicBezTo>
                      <a:pt x="14" y="4"/>
                      <a:pt x="14" y="4"/>
                      <a:pt x="14" y="4"/>
                    </a:cubicBezTo>
                    <a:cubicBezTo>
                      <a:pt x="13" y="4"/>
                      <a:pt x="14" y="5"/>
                      <a:pt x="13" y="5"/>
                    </a:cubicBezTo>
                    <a:cubicBezTo>
                      <a:pt x="13" y="6"/>
                      <a:pt x="13" y="6"/>
                      <a:pt x="13" y="6"/>
                    </a:cubicBezTo>
                    <a:cubicBezTo>
                      <a:pt x="13" y="7"/>
                      <a:pt x="13" y="7"/>
                      <a:pt x="13" y="7"/>
                    </a:cubicBezTo>
                    <a:cubicBezTo>
                      <a:pt x="12" y="7"/>
                      <a:pt x="12" y="7"/>
                      <a:pt x="12" y="7"/>
                    </a:cubicBezTo>
                    <a:cubicBezTo>
                      <a:pt x="12" y="7"/>
                      <a:pt x="12" y="7"/>
                      <a:pt x="11" y="7"/>
                    </a:cubicBezTo>
                    <a:cubicBezTo>
                      <a:pt x="11" y="7"/>
                      <a:pt x="11" y="8"/>
                      <a:pt x="11" y="8"/>
                    </a:cubicBezTo>
                    <a:cubicBezTo>
                      <a:pt x="10" y="8"/>
                      <a:pt x="10" y="8"/>
                      <a:pt x="10" y="8"/>
                    </a:cubicBezTo>
                    <a:cubicBezTo>
                      <a:pt x="10" y="8"/>
                      <a:pt x="10" y="9"/>
                      <a:pt x="10" y="9"/>
                    </a:cubicBezTo>
                    <a:cubicBezTo>
                      <a:pt x="10" y="10"/>
                      <a:pt x="9" y="10"/>
                      <a:pt x="8" y="10"/>
                    </a:cubicBezTo>
                    <a:cubicBezTo>
                      <a:pt x="8" y="10"/>
                      <a:pt x="8" y="10"/>
                      <a:pt x="7" y="10"/>
                    </a:cubicBezTo>
                    <a:cubicBezTo>
                      <a:pt x="7" y="10"/>
                      <a:pt x="7" y="11"/>
                      <a:pt x="6" y="11"/>
                    </a:cubicBezTo>
                    <a:cubicBezTo>
                      <a:pt x="6" y="11"/>
                      <a:pt x="6" y="11"/>
                      <a:pt x="6" y="11"/>
                    </a:cubicBezTo>
                    <a:cubicBezTo>
                      <a:pt x="5" y="11"/>
                      <a:pt x="5" y="12"/>
                      <a:pt x="5" y="12"/>
                    </a:cubicBezTo>
                    <a:cubicBezTo>
                      <a:pt x="4" y="12"/>
                      <a:pt x="4" y="12"/>
                      <a:pt x="4" y="12"/>
                    </a:cubicBezTo>
                    <a:cubicBezTo>
                      <a:pt x="4" y="12"/>
                      <a:pt x="4" y="13"/>
                      <a:pt x="4" y="13"/>
                    </a:cubicBezTo>
                    <a:cubicBezTo>
                      <a:pt x="4" y="14"/>
                      <a:pt x="3" y="14"/>
                      <a:pt x="3" y="14"/>
                    </a:cubicBezTo>
                    <a:cubicBezTo>
                      <a:pt x="3" y="15"/>
                      <a:pt x="2" y="15"/>
                      <a:pt x="2" y="16"/>
                    </a:cubicBezTo>
                    <a:cubicBezTo>
                      <a:pt x="2" y="17"/>
                      <a:pt x="2" y="17"/>
                      <a:pt x="2" y="18"/>
                    </a:cubicBezTo>
                    <a:cubicBezTo>
                      <a:pt x="2" y="18"/>
                      <a:pt x="3" y="18"/>
                      <a:pt x="3" y="19"/>
                    </a:cubicBezTo>
                    <a:cubicBezTo>
                      <a:pt x="3" y="19"/>
                      <a:pt x="3" y="20"/>
                      <a:pt x="3" y="20"/>
                    </a:cubicBezTo>
                    <a:cubicBezTo>
                      <a:pt x="3" y="21"/>
                      <a:pt x="4" y="21"/>
                      <a:pt x="4" y="21"/>
                    </a:cubicBezTo>
                    <a:cubicBezTo>
                      <a:pt x="4" y="22"/>
                      <a:pt x="4" y="22"/>
                      <a:pt x="3" y="23"/>
                    </a:cubicBezTo>
                    <a:cubicBezTo>
                      <a:pt x="3" y="23"/>
                      <a:pt x="3" y="23"/>
                      <a:pt x="3" y="24"/>
                    </a:cubicBezTo>
                    <a:cubicBezTo>
                      <a:pt x="2" y="25"/>
                      <a:pt x="2" y="25"/>
                      <a:pt x="2" y="26"/>
                    </a:cubicBezTo>
                    <a:cubicBezTo>
                      <a:pt x="2" y="26"/>
                      <a:pt x="2" y="26"/>
                      <a:pt x="1" y="26"/>
                    </a:cubicBezTo>
                    <a:cubicBezTo>
                      <a:pt x="1" y="27"/>
                      <a:pt x="0" y="27"/>
                      <a:pt x="0" y="28"/>
                    </a:cubicBezTo>
                    <a:cubicBezTo>
                      <a:pt x="0" y="29"/>
                      <a:pt x="0" y="29"/>
                      <a:pt x="0" y="30"/>
                    </a:cubicBezTo>
                    <a:cubicBezTo>
                      <a:pt x="0" y="31"/>
                      <a:pt x="0" y="31"/>
                      <a:pt x="0" y="31"/>
                    </a:cubicBezTo>
                    <a:cubicBezTo>
                      <a:pt x="1" y="32"/>
                      <a:pt x="1" y="32"/>
                      <a:pt x="1" y="33"/>
                    </a:cubicBezTo>
                    <a:cubicBezTo>
                      <a:pt x="1" y="33"/>
                      <a:pt x="1" y="33"/>
                      <a:pt x="1" y="33"/>
                    </a:cubicBezTo>
                    <a:cubicBezTo>
                      <a:pt x="1" y="34"/>
                      <a:pt x="1" y="35"/>
                      <a:pt x="1" y="35"/>
                    </a:cubicBezTo>
                    <a:cubicBezTo>
                      <a:pt x="2" y="36"/>
                      <a:pt x="2" y="36"/>
                      <a:pt x="2" y="37"/>
                    </a:cubicBezTo>
                    <a:cubicBezTo>
                      <a:pt x="2" y="37"/>
                      <a:pt x="2" y="37"/>
                      <a:pt x="3" y="38"/>
                    </a:cubicBezTo>
                    <a:cubicBezTo>
                      <a:pt x="3" y="38"/>
                      <a:pt x="3" y="38"/>
                      <a:pt x="4" y="39"/>
                    </a:cubicBezTo>
                    <a:cubicBezTo>
                      <a:pt x="4" y="39"/>
                      <a:pt x="5" y="39"/>
                      <a:pt x="5" y="39"/>
                    </a:cubicBezTo>
                    <a:cubicBezTo>
                      <a:pt x="6" y="39"/>
                      <a:pt x="6" y="38"/>
                      <a:pt x="7" y="38"/>
                    </a:cubicBezTo>
                    <a:cubicBezTo>
                      <a:pt x="8" y="38"/>
                      <a:pt x="8" y="37"/>
                      <a:pt x="9" y="37"/>
                    </a:cubicBezTo>
                    <a:cubicBezTo>
                      <a:pt x="9" y="36"/>
                      <a:pt x="10" y="36"/>
                      <a:pt x="10" y="36"/>
                    </a:cubicBezTo>
                    <a:cubicBezTo>
                      <a:pt x="10" y="36"/>
                      <a:pt x="10" y="35"/>
                      <a:pt x="10" y="34"/>
                    </a:cubicBezTo>
                    <a:cubicBezTo>
                      <a:pt x="11" y="33"/>
                      <a:pt x="10" y="33"/>
                      <a:pt x="11" y="32"/>
                    </a:cubicBezTo>
                    <a:cubicBezTo>
                      <a:pt x="11" y="31"/>
                      <a:pt x="11" y="31"/>
                      <a:pt x="12" y="31"/>
                    </a:cubicBezTo>
                    <a:cubicBezTo>
                      <a:pt x="12" y="30"/>
                      <a:pt x="12" y="30"/>
                      <a:pt x="12" y="30"/>
                    </a:cubicBezTo>
                    <a:cubicBezTo>
                      <a:pt x="12" y="29"/>
                      <a:pt x="12" y="28"/>
                      <a:pt x="12" y="28"/>
                    </a:cubicBezTo>
                    <a:cubicBezTo>
                      <a:pt x="13" y="27"/>
                      <a:pt x="13" y="27"/>
                      <a:pt x="13" y="26"/>
                    </a:cubicBezTo>
                    <a:cubicBezTo>
                      <a:pt x="13" y="26"/>
                      <a:pt x="13" y="25"/>
                      <a:pt x="13" y="25"/>
                    </a:cubicBezTo>
                    <a:cubicBezTo>
                      <a:pt x="13" y="24"/>
                      <a:pt x="14" y="24"/>
                      <a:pt x="14" y="23"/>
                    </a:cubicBezTo>
                    <a:cubicBezTo>
                      <a:pt x="14" y="23"/>
                      <a:pt x="14" y="23"/>
                      <a:pt x="14" y="23"/>
                    </a:cubicBezTo>
                    <a:cubicBezTo>
                      <a:pt x="15" y="22"/>
                      <a:pt x="15" y="22"/>
                      <a:pt x="15" y="21"/>
                    </a:cubicBezTo>
                    <a:cubicBezTo>
                      <a:pt x="15" y="21"/>
                      <a:pt x="15" y="21"/>
                      <a:pt x="15" y="20"/>
                    </a:cubicBezTo>
                    <a:cubicBezTo>
                      <a:pt x="15" y="20"/>
                      <a:pt x="16" y="20"/>
                      <a:pt x="16" y="19"/>
                    </a:cubicBezTo>
                    <a:cubicBezTo>
                      <a:pt x="16" y="19"/>
                      <a:pt x="16" y="19"/>
                      <a:pt x="16" y="18"/>
                    </a:cubicBezTo>
                    <a:cubicBezTo>
                      <a:pt x="16" y="18"/>
                      <a:pt x="16" y="17"/>
                      <a:pt x="16" y="17"/>
                    </a:cubicBezTo>
                    <a:cubicBezTo>
                      <a:pt x="16" y="16"/>
                      <a:pt x="17" y="15"/>
                      <a:pt x="17" y="15"/>
                    </a:cubicBezTo>
                    <a:cubicBezTo>
                      <a:pt x="17" y="14"/>
                      <a:pt x="17" y="14"/>
                      <a:pt x="17" y="13"/>
                    </a:cubicBezTo>
                    <a:cubicBezTo>
                      <a:pt x="18" y="13"/>
                      <a:pt x="18" y="13"/>
                      <a:pt x="18" y="12"/>
                    </a:cubicBezTo>
                    <a:cubicBezTo>
                      <a:pt x="18" y="12"/>
                      <a:pt x="18" y="12"/>
                      <a:pt x="18" y="11"/>
                    </a:cubicBezTo>
                    <a:cubicBezTo>
                      <a:pt x="18" y="11"/>
                      <a:pt x="18" y="11"/>
                      <a:pt x="18" y="11"/>
                    </a:cubicBezTo>
                    <a:cubicBezTo>
                      <a:pt x="18" y="10"/>
                      <a:pt x="19" y="11"/>
                      <a:pt x="19" y="11"/>
                    </a:cubicBezTo>
                    <a:cubicBezTo>
                      <a:pt x="20" y="11"/>
                      <a:pt x="19" y="10"/>
                      <a:pt x="19" y="10"/>
                    </a:cubicBezTo>
                    <a:cubicBezTo>
                      <a:pt x="20" y="9"/>
                      <a:pt x="20" y="9"/>
                      <a:pt x="20"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6" name="Google Shape;1136;p25"/>
              <p:cNvSpPr/>
              <p:nvPr/>
            </p:nvSpPr>
            <p:spPr>
              <a:xfrm>
                <a:off x="5424489" y="2146301"/>
                <a:ext cx="53975" cy="42863"/>
              </a:xfrm>
              <a:custGeom>
                <a:rect b="b" l="l" r="r" t="t"/>
                <a:pathLst>
                  <a:path extrusionOk="0" h="4" w="5">
                    <a:moveTo>
                      <a:pt x="2" y="4"/>
                    </a:moveTo>
                    <a:cubicBezTo>
                      <a:pt x="3" y="4"/>
                      <a:pt x="3" y="4"/>
                      <a:pt x="3" y="4"/>
                    </a:cubicBezTo>
                    <a:cubicBezTo>
                      <a:pt x="3" y="4"/>
                      <a:pt x="4" y="4"/>
                      <a:pt x="4" y="4"/>
                    </a:cubicBezTo>
                    <a:cubicBezTo>
                      <a:pt x="4" y="4"/>
                      <a:pt x="4" y="4"/>
                      <a:pt x="5" y="4"/>
                    </a:cubicBezTo>
                    <a:cubicBezTo>
                      <a:pt x="5" y="4"/>
                      <a:pt x="5" y="4"/>
                      <a:pt x="5" y="4"/>
                    </a:cubicBezTo>
                    <a:cubicBezTo>
                      <a:pt x="5" y="3"/>
                      <a:pt x="5" y="3"/>
                      <a:pt x="5" y="3"/>
                    </a:cubicBezTo>
                    <a:cubicBezTo>
                      <a:pt x="5" y="3"/>
                      <a:pt x="5" y="3"/>
                      <a:pt x="4" y="3"/>
                    </a:cubicBezTo>
                    <a:cubicBezTo>
                      <a:pt x="4" y="2"/>
                      <a:pt x="4" y="3"/>
                      <a:pt x="3" y="2"/>
                    </a:cubicBezTo>
                    <a:cubicBezTo>
                      <a:pt x="3" y="2"/>
                      <a:pt x="3" y="2"/>
                      <a:pt x="3" y="2"/>
                    </a:cubicBezTo>
                    <a:cubicBezTo>
                      <a:pt x="4" y="1"/>
                      <a:pt x="4" y="1"/>
                      <a:pt x="4" y="1"/>
                    </a:cubicBezTo>
                    <a:cubicBezTo>
                      <a:pt x="4" y="1"/>
                      <a:pt x="4" y="1"/>
                      <a:pt x="4" y="1"/>
                    </a:cubicBezTo>
                    <a:cubicBezTo>
                      <a:pt x="4" y="1"/>
                      <a:pt x="3" y="1"/>
                      <a:pt x="3" y="0"/>
                    </a:cubicBezTo>
                    <a:cubicBezTo>
                      <a:pt x="3" y="0"/>
                      <a:pt x="3" y="0"/>
                      <a:pt x="2" y="0"/>
                    </a:cubicBezTo>
                    <a:cubicBezTo>
                      <a:pt x="2" y="0"/>
                      <a:pt x="2" y="0"/>
                      <a:pt x="2" y="0"/>
                    </a:cubicBezTo>
                    <a:cubicBezTo>
                      <a:pt x="1" y="1"/>
                      <a:pt x="2" y="1"/>
                      <a:pt x="2" y="1"/>
                    </a:cubicBezTo>
                    <a:cubicBezTo>
                      <a:pt x="2" y="1"/>
                      <a:pt x="1" y="1"/>
                      <a:pt x="1" y="1"/>
                    </a:cubicBezTo>
                    <a:cubicBezTo>
                      <a:pt x="1" y="1"/>
                      <a:pt x="0" y="1"/>
                      <a:pt x="0" y="2"/>
                    </a:cubicBezTo>
                    <a:cubicBezTo>
                      <a:pt x="0" y="2"/>
                      <a:pt x="0" y="2"/>
                      <a:pt x="0" y="2"/>
                    </a:cubicBezTo>
                    <a:cubicBezTo>
                      <a:pt x="1" y="3"/>
                      <a:pt x="1" y="3"/>
                      <a:pt x="1" y="3"/>
                    </a:cubicBezTo>
                    <a:cubicBezTo>
                      <a:pt x="1" y="3"/>
                      <a:pt x="2" y="2"/>
                      <a:pt x="2" y="3"/>
                    </a:cubicBezTo>
                    <a:cubicBezTo>
                      <a:pt x="2" y="3"/>
                      <a:pt x="2" y="3"/>
                      <a:pt x="2"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7" name="Google Shape;1137;p25"/>
              <p:cNvSpPr/>
              <p:nvPr/>
            </p:nvSpPr>
            <p:spPr>
              <a:xfrm>
                <a:off x="3708401" y="1054101"/>
                <a:ext cx="215900" cy="87313"/>
              </a:xfrm>
              <a:custGeom>
                <a:rect b="b" l="l" r="r" t="t"/>
                <a:pathLst>
                  <a:path extrusionOk="0" h="8" w="20">
                    <a:moveTo>
                      <a:pt x="20" y="2"/>
                    </a:moveTo>
                    <a:cubicBezTo>
                      <a:pt x="19" y="2"/>
                      <a:pt x="19" y="3"/>
                      <a:pt x="19" y="2"/>
                    </a:cubicBezTo>
                    <a:cubicBezTo>
                      <a:pt x="18" y="2"/>
                      <a:pt x="19" y="2"/>
                      <a:pt x="18" y="1"/>
                    </a:cubicBezTo>
                    <a:cubicBezTo>
                      <a:pt x="18" y="1"/>
                      <a:pt x="18" y="1"/>
                      <a:pt x="18" y="1"/>
                    </a:cubicBezTo>
                    <a:cubicBezTo>
                      <a:pt x="17" y="1"/>
                      <a:pt x="17" y="1"/>
                      <a:pt x="16" y="1"/>
                    </a:cubicBezTo>
                    <a:cubicBezTo>
                      <a:pt x="16" y="1"/>
                      <a:pt x="16" y="0"/>
                      <a:pt x="16" y="0"/>
                    </a:cubicBezTo>
                    <a:cubicBezTo>
                      <a:pt x="16" y="0"/>
                      <a:pt x="15" y="0"/>
                      <a:pt x="15" y="0"/>
                    </a:cubicBezTo>
                    <a:cubicBezTo>
                      <a:pt x="15" y="0"/>
                      <a:pt x="15" y="1"/>
                      <a:pt x="15" y="1"/>
                    </a:cubicBezTo>
                    <a:cubicBezTo>
                      <a:pt x="15" y="1"/>
                      <a:pt x="14" y="1"/>
                      <a:pt x="14" y="1"/>
                    </a:cubicBezTo>
                    <a:cubicBezTo>
                      <a:pt x="13" y="1"/>
                      <a:pt x="13" y="1"/>
                      <a:pt x="13" y="1"/>
                    </a:cubicBezTo>
                    <a:cubicBezTo>
                      <a:pt x="13" y="1"/>
                      <a:pt x="13" y="1"/>
                      <a:pt x="12" y="1"/>
                    </a:cubicBezTo>
                    <a:cubicBezTo>
                      <a:pt x="12" y="1"/>
                      <a:pt x="12" y="1"/>
                      <a:pt x="11" y="1"/>
                    </a:cubicBezTo>
                    <a:cubicBezTo>
                      <a:pt x="11" y="1"/>
                      <a:pt x="11" y="1"/>
                      <a:pt x="10" y="1"/>
                    </a:cubicBezTo>
                    <a:cubicBezTo>
                      <a:pt x="10" y="1"/>
                      <a:pt x="10" y="1"/>
                      <a:pt x="9" y="1"/>
                    </a:cubicBezTo>
                    <a:cubicBezTo>
                      <a:pt x="9" y="1"/>
                      <a:pt x="10" y="1"/>
                      <a:pt x="9" y="2"/>
                    </a:cubicBezTo>
                    <a:cubicBezTo>
                      <a:pt x="9" y="2"/>
                      <a:pt x="9" y="2"/>
                      <a:pt x="9" y="2"/>
                    </a:cubicBezTo>
                    <a:cubicBezTo>
                      <a:pt x="9" y="2"/>
                      <a:pt x="9" y="2"/>
                      <a:pt x="8" y="2"/>
                    </a:cubicBezTo>
                    <a:cubicBezTo>
                      <a:pt x="8" y="1"/>
                      <a:pt x="8" y="1"/>
                      <a:pt x="7" y="1"/>
                    </a:cubicBezTo>
                    <a:cubicBezTo>
                      <a:pt x="7" y="1"/>
                      <a:pt x="7" y="1"/>
                      <a:pt x="7" y="1"/>
                    </a:cubicBezTo>
                    <a:cubicBezTo>
                      <a:pt x="7" y="1"/>
                      <a:pt x="7" y="2"/>
                      <a:pt x="7" y="2"/>
                    </a:cubicBezTo>
                    <a:cubicBezTo>
                      <a:pt x="7" y="3"/>
                      <a:pt x="6" y="2"/>
                      <a:pt x="6" y="3"/>
                    </a:cubicBezTo>
                    <a:cubicBezTo>
                      <a:pt x="6" y="3"/>
                      <a:pt x="6" y="3"/>
                      <a:pt x="6" y="3"/>
                    </a:cubicBezTo>
                    <a:cubicBezTo>
                      <a:pt x="5" y="3"/>
                      <a:pt x="6" y="2"/>
                      <a:pt x="5" y="2"/>
                    </a:cubicBezTo>
                    <a:cubicBezTo>
                      <a:pt x="5" y="2"/>
                      <a:pt x="5" y="1"/>
                      <a:pt x="5" y="1"/>
                    </a:cubicBezTo>
                    <a:cubicBezTo>
                      <a:pt x="5" y="1"/>
                      <a:pt x="4" y="1"/>
                      <a:pt x="4" y="1"/>
                    </a:cubicBezTo>
                    <a:cubicBezTo>
                      <a:pt x="4" y="1"/>
                      <a:pt x="4" y="1"/>
                      <a:pt x="3" y="1"/>
                    </a:cubicBezTo>
                    <a:cubicBezTo>
                      <a:pt x="3" y="1"/>
                      <a:pt x="3" y="1"/>
                      <a:pt x="3" y="1"/>
                    </a:cubicBezTo>
                    <a:cubicBezTo>
                      <a:pt x="3" y="1"/>
                      <a:pt x="2" y="1"/>
                      <a:pt x="2" y="1"/>
                    </a:cubicBezTo>
                    <a:cubicBezTo>
                      <a:pt x="2" y="1"/>
                      <a:pt x="2" y="1"/>
                      <a:pt x="2" y="1"/>
                    </a:cubicBezTo>
                    <a:cubicBezTo>
                      <a:pt x="1" y="1"/>
                      <a:pt x="1" y="2"/>
                      <a:pt x="1" y="2"/>
                    </a:cubicBezTo>
                    <a:cubicBezTo>
                      <a:pt x="0" y="2"/>
                      <a:pt x="0" y="2"/>
                      <a:pt x="0" y="3"/>
                    </a:cubicBezTo>
                    <a:cubicBezTo>
                      <a:pt x="0" y="3"/>
                      <a:pt x="0" y="3"/>
                      <a:pt x="0" y="3"/>
                    </a:cubicBezTo>
                    <a:cubicBezTo>
                      <a:pt x="1" y="3"/>
                      <a:pt x="1" y="3"/>
                      <a:pt x="2" y="3"/>
                    </a:cubicBezTo>
                    <a:cubicBezTo>
                      <a:pt x="2" y="2"/>
                      <a:pt x="2" y="2"/>
                      <a:pt x="3" y="2"/>
                    </a:cubicBezTo>
                    <a:cubicBezTo>
                      <a:pt x="3" y="2"/>
                      <a:pt x="3" y="2"/>
                      <a:pt x="4" y="3"/>
                    </a:cubicBezTo>
                    <a:cubicBezTo>
                      <a:pt x="4" y="3"/>
                      <a:pt x="4" y="3"/>
                      <a:pt x="4" y="3"/>
                    </a:cubicBezTo>
                    <a:cubicBezTo>
                      <a:pt x="4" y="4"/>
                      <a:pt x="3" y="4"/>
                      <a:pt x="3" y="4"/>
                    </a:cubicBezTo>
                    <a:cubicBezTo>
                      <a:pt x="3" y="4"/>
                      <a:pt x="2" y="4"/>
                      <a:pt x="2" y="4"/>
                    </a:cubicBezTo>
                    <a:cubicBezTo>
                      <a:pt x="1" y="4"/>
                      <a:pt x="1" y="3"/>
                      <a:pt x="0" y="4"/>
                    </a:cubicBezTo>
                    <a:cubicBezTo>
                      <a:pt x="0" y="4"/>
                      <a:pt x="0" y="4"/>
                      <a:pt x="0" y="5"/>
                    </a:cubicBezTo>
                    <a:cubicBezTo>
                      <a:pt x="1" y="5"/>
                      <a:pt x="1" y="5"/>
                      <a:pt x="1" y="5"/>
                    </a:cubicBezTo>
                    <a:cubicBezTo>
                      <a:pt x="2" y="5"/>
                      <a:pt x="2" y="5"/>
                      <a:pt x="2" y="6"/>
                    </a:cubicBezTo>
                    <a:cubicBezTo>
                      <a:pt x="3" y="6"/>
                      <a:pt x="2" y="7"/>
                      <a:pt x="3" y="7"/>
                    </a:cubicBezTo>
                    <a:cubicBezTo>
                      <a:pt x="3" y="8"/>
                      <a:pt x="3" y="7"/>
                      <a:pt x="4" y="7"/>
                    </a:cubicBezTo>
                    <a:cubicBezTo>
                      <a:pt x="5" y="8"/>
                      <a:pt x="5" y="7"/>
                      <a:pt x="6" y="7"/>
                    </a:cubicBezTo>
                    <a:cubicBezTo>
                      <a:pt x="6" y="7"/>
                      <a:pt x="7" y="8"/>
                      <a:pt x="8" y="8"/>
                    </a:cubicBezTo>
                    <a:cubicBezTo>
                      <a:pt x="8" y="8"/>
                      <a:pt x="8" y="7"/>
                      <a:pt x="9" y="7"/>
                    </a:cubicBezTo>
                    <a:cubicBezTo>
                      <a:pt x="10" y="7"/>
                      <a:pt x="11" y="7"/>
                      <a:pt x="12" y="7"/>
                    </a:cubicBezTo>
                    <a:cubicBezTo>
                      <a:pt x="13" y="7"/>
                      <a:pt x="13" y="7"/>
                      <a:pt x="15" y="7"/>
                    </a:cubicBezTo>
                    <a:cubicBezTo>
                      <a:pt x="15" y="7"/>
                      <a:pt x="15" y="7"/>
                      <a:pt x="15" y="7"/>
                    </a:cubicBezTo>
                    <a:cubicBezTo>
                      <a:pt x="16" y="7"/>
                      <a:pt x="16" y="7"/>
                      <a:pt x="16" y="7"/>
                    </a:cubicBezTo>
                    <a:cubicBezTo>
                      <a:pt x="17" y="7"/>
                      <a:pt x="17" y="7"/>
                      <a:pt x="17" y="7"/>
                    </a:cubicBezTo>
                    <a:cubicBezTo>
                      <a:pt x="18" y="7"/>
                      <a:pt x="18" y="7"/>
                      <a:pt x="18" y="6"/>
                    </a:cubicBezTo>
                    <a:cubicBezTo>
                      <a:pt x="18" y="6"/>
                      <a:pt x="18" y="6"/>
                      <a:pt x="18" y="5"/>
                    </a:cubicBezTo>
                    <a:cubicBezTo>
                      <a:pt x="18" y="5"/>
                      <a:pt x="19" y="4"/>
                      <a:pt x="19" y="4"/>
                    </a:cubicBezTo>
                    <a:cubicBezTo>
                      <a:pt x="19" y="4"/>
                      <a:pt x="20" y="4"/>
                      <a:pt x="20" y="4"/>
                    </a:cubicBezTo>
                    <a:cubicBezTo>
                      <a:pt x="20" y="3"/>
                      <a:pt x="20" y="3"/>
                      <a:pt x="2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8" name="Google Shape;1138;p25"/>
              <p:cNvSpPr/>
              <p:nvPr/>
            </p:nvSpPr>
            <p:spPr>
              <a:xfrm>
                <a:off x="4043364" y="1162051"/>
                <a:ext cx="20638" cy="22225"/>
              </a:xfrm>
              <a:custGeom>
                <a:rect b="b" l="l" r="r" t="t"/>
                <a:pathLst>
                  <a:path extrusionOk="0" h="2" w="2">
                    <a:moveTo>
                      <a:pt x="2" y="1"/>
                    </a:moveTo>
                    <a:cubicBezTo>
                      <a:pt x="2" y="1"/>
                      <a:pt x="1" y="1"/>
                      <a:pt x="1" y="1"/>
                    </a:cubicBezTo>
                    <a:cubicBezTo>
                      <a:pt x="1" y="1"/>
                      <a:pt x="1" y="0"/>
                      <a:pt x="0" y="1"/>
                    </a:cubicBezTo>
                    <a:cubicBezTo>
                      <a:pt x="0" y="1"/>
                      <a:pt x="1" y="1"/>
                      <a:pt x="1" y="1"/>
                    </a:cubicBezTo>
                    <a:cubicBezTo>
                      <a:pt x="1" y="1"/>
                      <a:pt x="1" y="2"/>
                      <a:pt x="1" y="2"/>
                    </a:cubicBezTo>
                    <a:cubicBezTo>
                      <a:pt x="1" y="2"/>
                      <a:pt x="1" y="2"/>
                      <a:pt x="2" y="2"/>
                    </a:cubicBezTo>
                    <a:cubicBezTo>
                      <a:pt x="2" y="2"/>
                      <a:pt x="2" y="1"/>
                      <a:pt x="2" y="1"/>
                    </a:cubicBezTo>
                    <a:cubicBezTo>
                      <a:pt x="2"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39" name="Google Shape;1139;p25"/>
              <p:cNvSpPr/>
              <p:nvPr/>
            </p:nvSpPr>
            <p:spPr>
              <a:xfrm>
                <a:off x="4538664" y="165893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0" name="Google Shape;1140;p25"/>
              <p:cNvSpPr/>
              <p:nvPr/>
            </p:nvSpPr>
            <p:spPr>
              <a:xfrm>
                <a:off x="4529139" y="1627189"/>
                <a:ext cx="85725" cy="31750"/>
              </a:xfrm>
              <a:custGeom>
                <a:rect b="b" l="l" r="r" t="t"/>
                <a:pathLst>
                  <a:path extrusionOk="0" h="3" w="8">
                    <a:moveTo>
                      <a:pt x="7" y="0"/>
                    </a:moveTo>
                    <a:cubicBezTo>
                      <a:pt x="7" y="0"/>
                      <a:pt x="7" y="0"/>
                      <a:pt x="7" y="0"/>
                    </a:cubicBezTo>
                    <a:cubicBezTo>
                      <a:pt x="6" y="0"/>
                      <a:pt x="6" y="0"/>
                      <a:pt x="6" y="0"/>
                    </a:cubicBezTo>
                    <a:cubicBezTo>
                      <a:pt x="6" y="0"/>
                      <a:pt x="6" y="1"/>
                      <a:pt x="6" y="1"/>
                    </a:cubicBezTo>
                    <a:cubicBezTo>
                      <a:pt x="6" y="1"/>
                      <a:pt x="6" y="0"/>
                      <a:pt x="5" y="0"/>
                    </a:cubicBezTo>
                    <a:cubicBezTo>
                      <a:pt x="5" y="0"/>
                      <a:pt x="5" y="0"/>
                      <a:pt x="5" y="0"/>
                    </a:cubicBezTo>
                    <a:cubicBezTo>
                      <a:pt x="4" y="0"/>
                      <a:pt x="4" y="1"/>
                      <a:pt x="4" y="1"/>
                    </a:cubicBezTo>
                    <a:cubicBezTo>
                      <a:pt x="4" y="1"/>
                      <a:pt x="3" y="1"/>
                      <a:pt x="3" y="1"/>
                    </a:cubicBezTo>
                    <a:cubicBezTo>
                      <a:pt x="3" y="1"/>
                      <a:pt x="3" y="1"/>
                      <a:pt x="2" y="1"/>
                    </a:cubicBezTo>
                    <a:cubicBezTo>
                      <a:pt x="2" y="1"/>
                      <a:pt x="2" y="1"/>
                      <a:pt x="2" y="1"/>
                    </a:cubicBezTo>
                    <a:cubicBezTo>
                      <a:pt x="1" y="1"/>
                      <a:pt x="1" y="1"/>
                      <a:pt x="1" y="1"/>
                    </a:cubicBezTo>
                    <a:cubicBezTo>
                      <a:pt x="0" y="1"/>
                      <a:pt x="0" y="1"/>
                      <a:pt x="0" y="1"/>
                    </a:cubicBezTo>
                    <a:cubicBezTo>
                      <a:pt x="1" y="1"/>
                      <a:pt x="1" y="1"/>
                      <a:pt x="1" y="2"/>
                    </a:cubicBezTo>
                    <a:cubicBezTo>
                      <a:pt x="2" y="2"/>
                      <a:pt x="1" y="3"/>
                      <a:pt x="1" y="3"/>
                    </a:cubicBezTo>
                    <a:cubicBezTo>
                      <a:pt x="2" y="3"/>
                      <a:pt x="2" y="3"/>
                      <a:pt x="2" y="3"/>
                    </a:cubicBezTo>
                    <a:cubicBezTo>
                      <a:pt x="2" y="3"/>
                      <a:pt x="3" y="3"/>
                      <a:pt x="3" y="3"/>
                    </a:cubicBezTo>
                    <a:cubicBezTo>
                      <a:pt x="3" y="2"/>
                      <a:pt x="4" y="2"/>
                      <a:pt x="4" y="2"/>
                    </a:cubicBezTo>
                    <a:cubicBezTo>
                      <a:pt x="4" y="2"/>
                      <a:pt x="4" y="2"/>
                      <a:pt x="5" y="2"/>
                    </a:cubicBezTo>
                    <a:cubicBezTo>
                      <a:pt x="5" y="2"/>
                      <a:pt x="5" y="2"/>
                      <a:pt x="5" y="2"/>
                    </a:cubicBezTo>
                    <a:cubicBezTo>
                      <a:pt x="6" y="2"/>
                      <a:pt x="6" y="2"/>
                      <a:pt x="6" y="2"/>
                    </a:cubicBezTo>
                    <a:cubicBezTo>
                      <a:pt x="6" y="2"/>
                      <a:pt x="6" y="2"/>
                      <a:pt x="7" y="2"/>
                    </a:cubicBezTo>
                    <a:cubicBezTo>
                      <a:pt x="7" y="2"/>
                      <a:pt x="7" y="2"/>
                      <a:pt x="7" y="1"/>
                    </a:cubicBezTo>
                    <a:cubicBezTo>
                      <a:pt x="8" y="1"/>
                      <a:pt x="8" y="1"/>
                      <a:pt x="8" y="1"/>
                    </a:cubicBezTo>
                    <a:cubicBezTo>
                      <a:pt x="7" y="1"/>
                      <a:pt x="7" y="1"/>
                      <a:pt x="7"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1" name="Google Shape;1141;p25"/>
              <p:cNvSpPr/>
              <p:nvPr/>
            </p:nvSpPr>
            <p:spPr>
              <a:xfrm>
                <a:off x="4464051" y="1346201"/>
                <a:ext cx="31750" cy="31750"/>
              </a:xfrm>
              <a:custGeom>
                <a:rect b="b" l="l" r="r" t="t"/>
                <a:pathLst>
                  <a:path extrusionOk="0" h="3" w="3">
                    <a:moveTo>
                      <a:pt x="1" y="2"/>
                    </a:moveTo>
                    <a:cubicBezTo>
                      <a:pt x="1" y="3"/>
                      <a:pt x="1" y="3"/>
                      <a:pt x="1" y="3"/>
                    </a:cubicBezTo>
                    <a:cubicBezTo>
                      <a:pt x="2" y="3"/>
                      <a:pt x="2" y="3"/>
                      <a:pt x="2" y="3"/>
                    </a:cubicBezTo>
                    <a:cubicBezTo>
                      <a:pt x="2" y="3"/>
                      <a:pt x="2" y="3"/>
                      <a:pt x="2" y="2"/>
                    </a:cubicBezTo>
                    <a:cubicBezTo>
                      <a:pt x="2" y="2"/>
                      <a:pt x="2" y="2"/>
                      <a:pt x="2" y="2"/>
                    </a:cubicBezTo>
                    <a:cubicBezTo>
                      <a:pt x="3" y="2"/>
                      <a:pt x="3" y="1"/>
                      <a:pt x="3" y="1"/>
                    </a:cubicBezTo>
                    <a:cubicBezTo>
                      <a:pt x="3" y="1"/>
                      <a:pt x="3" y="1"/>
                      <a:pt x="3" y="0"/>
                    </a:cubicBezTo>
                    <a:cubicBezTo>
                      <a:pt x="3" y="0"/>
                      <a:pt x="2" y="0"/>
                      <a:pt x="2" y="0"/>
                    </a:cubicBezTo>
                    <a:cubicBezTo>
                      <a:pt x="2" y="0"/>
                      <a:pt x="2" y="1"/>
                      <a:pt x="2" y="1"/>
                    </a:cubicBezTo>
                    <a:cubicBezTo>
                      <a:pt x="2" y="1"/>
                      <a:pt x="1" y="1"/>
                      <a:pt x="1" y="1"/>
                    </a:cubicBezTo>
                    <a:cubicBezTo>
                      <a:pt x="1" y="1"/>
                      <a:pt x="0" y="1"/>
                      <a:pt x="0" y="1"/>
                    </a:cubicBezTo>
                    <a:cubicBezTo>
                      <a:pt x="0" y="1"/>
                      <a:pt x="0" y="2"/>
                      <a:pt x="0" y="2"/>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2" name="Google Shape;1142;p25"/>
              <p:cNvSpPr/>
              <p:nvPr/>
            </p:nvSpPr>
            <p:spPr>
              <a:xfrm>
                <a:off x="4464051" y="1377951"/>
                <a:ext cx="20638" cy="11113"/>
              </a:xfrm>
              <a:custGeom>
                <a:rect b="b" l="l" r="r" t="t"/>
                <a:pathLst>
                  <a:path extrusionOk="0" h="1" w="2">
                    <a:moveTo>
                      <a:pt x="0" y="1"/>
                    </a:moveTo>
                    <a:cubicBezTo>
                      <a:pt x="1" y="1"/>
                      <a:pt x="1" y="1"/>
                      <a:pt x="1" y="1"/>
                    </a:cubicBezTo>
                    <a:cubicBezTo>
                      <a:pt x="1" y="1"/>
                      <a:pt x="1" y="1"/>
                      <a:pt x="1" y="1"/>
                    </a:cubicBezTo>
                    <a:cubicBezTo>
                      <a:pt x="2" y="1"/>
                      <a:pt x="1" y="0"/>
                      <a:pt x="1" y="0"/>
                    </a:cubicBezTo>
                    <a:cubicBezTo>
                      <a:pt x="1" y="0"/>
                      <a:pt x="1" y="0"/>
                      <a:pt x="0" y="0"/>
                    </a:cubicBezTo>
                    <a:cubicBezTo>
                      <a:pt x="0"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3" name="Google Shape;1143;p25"/>
              <p:cNvSpPr/>
              <p:nvPr/>
            </p:nvSpPr>
            <p:spPr>
              <a:xfrm>
                <a:off x="4679951" y="1292226"/>
                <a:ext cx="128588" cy="76200"/>
              </a:xfrm>
              <a:custGeom>
                <a:rect b="b" l="l" r="r" t="t"/>
                <a:pathLst>
                  <a:path extrusionOk="0" h="7" w="12">
                    <a:moveTo>
                      <a:pt x="1" y="5"/>
                    </a:moveTo>
                    <a:cubicBezTo>
                      <a:pt x="1" y="5"/>
                      <a:pt x="1" y="5"/>
                      <a:pt x="1" y="5"/>
                    </a:cubicBezTo>
                    <a:cubicBezTo>
                      <a:pt x="1" y="5"/>
                      <a:pt x="1" y="5"/>
                      <a:pt x="1" y="5"/>
                    </a:cubicBezTo>
                    <a:cubicBezTo>
                      <a:pt x="1" y="5"/>
                      <a:pt x="2" y="5"/>
                      <a:pt x="2" y="5"/>
                    </a:cubicBezTo>
                    <a:cubicBezTo>
                      <a:pt x="3" y="5"/>
                      <a:pt x="3" y="5"/>
                      <a:pt x="3" y="5"/>
                    </a:cubicBezTo>
                    <a:cubicBezTo>
                      <a:pt x="4" y="5"/>
                      <a:pt x="4" y="5"/>
                      <a:pt x="4" y="5"/>
                    </a:cubicBezTo>
                    <a:cubicBezTo>
                      <a:pt x="5" y="5"/>
                      <a:pt x="5" y="5"/>
                      <a:pt x="5" y="5"/>
                    </a:cubicBezTo>
                    <a:cubicBezTo>
                      <a:pt x="6" y="5"/>
                      <a:pt x="6" y="5"/>
                      <a:pt x="7" y="6"/>
                    </a:cubicBezTo>
                    <a:cubicBezTo>
                      <a:pt x="7" y="6"/>
                      <a:pt x="7" y="6"/>
                      <a:pt x="8" y="7"/>
                    </a:cubicBezTo>
                    <a:cubicBezTo>
                      <a:pt x="9" y="7"/>
                      <a:pt x="9" y="7"/>
                      <a:pt x="10" y="7"/>
                    </a:cubicBezTo>
                    <a:cubicBezTo>
                      <a:pt x="10" y="7"/>
                      <a:pt x="10" y="7"/>
                      <a:pt x="10" y="7"/>
                    </a:cubicBezTo>
                    <a:cubicBezTo>
                      <a:pt x="11" y="7"/>
                      <a:pt x="10" y="7"/>
                      <a:pt x="11" y="7"/>
                    </a:cubicBezTo>
                    <a:cubicBezTo>
                      <a:pt x="11" y="7"/>
                      <a:pt x="12" y="7"/>
                      <a:pt x="12" y="7"/>
                    </a:cubicBezTo>
                    <a:cubicBezTo>
                      <a:pt x="12" y="7"/>
                      <a:pt x="12" y="7"/>
                      <a:pt x="12" y="7"/>
                    </a:cubicBezTo>
                    <a:cubicBezTo>
                      <a:pt x="12" y="7"/>
                      <a:pt x="12" y="7"/>
                      <a:pt x="12" y="6"/>
                    </a:cubicBezTo>
                    <a:cubicBezTo>
                      <a:pt x="12" y="6"/>
                      <a:pt x="12" y="6"/>
                      <a:pt x="12" y="5"/>
                    </a:cubicBezTo>
                    <a:cubicBezTo>
                      <a:pt x="11" y="5"/>
                      <a:pt x="11" y="4"/>
                      <a:pt x="11" y="4"/>
                    </a:cubicBezTo>
                    <a:cubicBezTo>
                      <a:pt x="11" y="3"/>
                      <a:pt x="12" y="3"/>
                      <a:pt x="12" y="2"/>
                    </a:cubicBezTo>
                    <a:cubicBezTo>
                      <a:pt x="11" y="2"/>
                      <a:pt x="11" y="1"/>
                      <a:pt x="11" y="1"/>
                    </a:cubicBezTo>
                    <a:cubicBezTo>
                      <a:pt x="10" y="1"/>
                      <a:pt x="10" y="2"/>
                      <a:pt x="9" y="2"/>
                    </a:cubicBezTo>
                    <a:cubicBezTo>
                      <a:pt x="9" y="1"/>
                      <a:pt x="9" y="1"/>
                      <a:pt x="9" y="1"/>
                    </a:cubicBezTo>
                    <a:cubicBezTo>
                      <a:pt x="9" y="1"/>
                      <a:pt x="8" y="1"/>
                      <a:pt x="8" y="0"/>
                    </a:cubicBezTo>
                    <a:cubicBezTo>
                      <a:pt x="7" y="0"/>
                      <a:pt x="7" y="0"/>
                      <a:pt x="7" y="0"/>
                    </a:cubicBezTo>
                    <a:cubicBezTo>
                      <a:pt x="7" y="0"/>
                      <a:pt x="7" y="0"/>
                      <a:pt x="7" y="0"/>
                    </a:cubicBezTo>
                    <a:cubicBezTo>
                      <a:pt x="7" y="0"/>
                      <a:pt x="7" y="0"/>
                      <a:pt x="7" y="1"/>
                    </a:cubicBezTo>
                    <a:cubicBezTo>
                      <a:pt x="7" y="1"/>
                      <a:pt x="7" y="1"/>
                      <a:pt x="7" y="2"/>
                    </a:cubicBezTo>
                    <a:cubicBezTo>
                      <a:pt x="7" y="2"/>
                      <a:pt x="7" y="2"/>
                      <a:pt x="6" y="2"/>
                    </a:cubicBezTo>
                    <a:cubicBezTo>
                      <a:pt x="6" y="2"/>
                      <a:pt x="6" y="3"/>
                      <a:pt x="5" y="3"/>
                    </a:cubicBezTo>
                    <a:cubicBezTo>
                      <a:pt x="5" y="2"/>
                      <a:pt x="5" y="2"/>
                      <a:pt x="4" y="2"/>
                    </a:cubicBezTo>
                    <a:cubicBezTo>
                      <a:pt x="4" y="1"/>
                      <a:pt x="4" y="1"/>
                      <a:pt x="4" y="1"/>
                    </a:cubicBezTo>
                    <a:cubicBezTo>
                      <a:pt x="3" y="1"/>
                      <a:pt x="3" y="1"/>
                      <a:pt x="3" y="1"/>
                    </a:cubicBezTo>
                    <a:cubicBezTo>
                      <a:pt x="2" y="1"/>
                      <a:pt x="2" y="1"/>
                      <a:pt x="2" y="1"/>
                    </a:cubicBezTo>
                    <a:cubicBezTo>
                      <a:pt x="2" y="1"/>
                      <a:pt x="1" y="1"/>
                      <a:pt x="1" y="2"/>
                    </a:cubicBezTo>
                    <a:cubicBezTo>
                      <a:pt x="0" y="2"/>
                      <a:pt x="1" y="2"/>
                      <a:pt x="0" y="3"/>
                    </a:cubicBezTo>
                    <a:cubicBezTo>
                      <a:pt x="0" y="3"/>
                      <a:pt x="0" y="4"/>
                      <a:pt x="0" y="4"/>
                    </a:cubicBezTo>
                    <a:cubicBezTo>
                      <a:pt x="0" y="4"/>
                      <a:pt x="1" y="5"/>
                      <a:pt x="1"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4" name="Google Shape;1144;p25"/>
              <p:cNvSpPr/>
              <p:nvPr/>
            </p:nvSpPr>
            <p:spPr>
              <a:xfrm>
                <a:off x="4538664" y="1389064"/>
                <a:ext cx="238125" cy="173038"/>
              </a:xfrm>
              <a:custGeom>
                <a:rect b="b" l="l" r="r" t="t"/>
                <a:pathLst>
                  <a:path extrusionOk="0" h="16" w="22">
                    <a:moveTo>
                      <a:pt x="20" y="15"/>
                    </a:moveTo>
                    <a:cubicBezTo>
                      <a:pt x="20" y="15"/>
                      <a:pt x="20" y="15"/>
                      <a:pt x="20" y="15"/>
                    </a:cubicBezTo>
                    <a:cubicBezTo>
                      <a:pt x="20" y="14"/>
                      <a:pt x="19" y="14"/>
                      <a:pt x="19" y="13"/>
                    </a:cubicBezTo>
                    <a:cubicBezTo>
                      <a:pt x="20" y="13"/>
                      <a:pt x="20" y="13"/>
                      <a:pt x="20" y="13"/>
                    </a:cubicBezTo>
                    <a:cubicBezTo>
                      <a:pt x="21" y="12"/>
                      <a:pt x="21" y="12"/>
                      <a:pt x="21" y="12"/>
                    </a:cubicBezTo>
                    <a:cubicBezTo>
                      <a:pt x="22" y="12"/>
                      <a:pt x="22" y="11"/>
                      <a:pt x="22" y="11"/>
                    </a:cubicBezTo>
                    <a:cubicBezTo>
                      <a:pt x="22" y="11"/>
                      <a:pt x="22" y="10"/>
                      <a:pt x="21" y="10"/>
                    </a:cubicBezTo>
                    <a:cubicBezTo>
                      <a:pt x="21" y="9"/>
                      <a:pt x="21" y="9"/>
                      <a:pt x="20" y="9"/>
                    </a:cubicBezTo>
                    <a:cubicBezTo>
                      <a:pt x="20" y="8"/>
                      <a:pt x="21" y="8"/>
                      <a:pt x="20" y="7"/>
                    </a:cubicBezTo>
                    <a:cubicBezTo>
                      <a:pt x="20" y="7"/>
                      <a:pt x="20" y="7"/>
                      <a:pt x="20" y="7"/>
                    </a:cubicBezTo>
                    <a:cubicBezTo>
                      <a:pt x="20" y="6"/>
                      <a:pt x="20" y="6"/>
                      <a:pt x="20" y="6"/>
                    </a:cubicBezTo>
                    <a:cubicBezTo>
                      <a:pt x="20" y="6"/>
                      <a:pt x="21" y="6"/>
                      <a:pt x="21" y="6"/>
                    </a:cubicBezTo>
                    <a:cubicBezTo>
                      <a:pt x="21" y="5"/>
                      <a:pt x="21" y="5"/>
                      <a:pt x="21" y="5"/>
                    </a:cubicBezTo>
                    <a:cubicBezTo>
                      <a:pt x="20" y="4"/>
                      <a:pt x="20" y="4"/>
                      <a:pt x="20" y="4"/>
                    </a:cubicBezTo>
                    <a:cubicBezTo>
                      <a:pt x="20" y="3"/>
                      <a:pt x="20" y="3"/>
                      <a:pt x="20" y="3"/>
                    </a:cubicBezTo>
                    <a:cubicBezTo>
                      <a:pt x="20" y="2"/>
                      <a:pt x="20" y="2"/>
                      <a:pt x="20" y="2"/>
                    </a:cubicBezTo>
                    <a:cubicBezTo>
                      <a:pt x="19" y="2"/>
                      <a:pt x="19" y="2"/>
                      <a:pt x="19" y="2"/>
                    </a:cubicBezTo>
                    <a:cubicBezTo>
                      <a:pt x="19" y="2"/>
                      <a:pt x="18" y="2"/>
                      <a:pt x="18" y="2"/>
                    </a:cubicBezTo>
                    <a:cubicBezTo>
                      <a:pt x="17" y="2"/>
                      <a:pt x="17" y="2"/>
                      <a:pt x="17" y="2"/>
                    </a:cubicBezTo>
                    <a:cubicBezTo>
                      <a:pt x="16" y="2"/>
                      <a:pt x="15" y="3"/>
                      <a:pt x="15" y="2"/>
                    </a:cubicBezTo>
                    <a:cubicBezTo>
                      <a:pt x="15" y="2"/>
                      <a:pt x="15" y="2"/>
                      <a:pt x="14" y="1"/>
                    </a:cubicBezTo>
                    <a:cubicBezTo>
                      <a:pt x="14" y="1"/>
                      <a:pt x="14" y="1"/>
                      <a:pt x="14" y="1"/>
                    </a:cubicBezTo>
                    <a:cubicBezTo>
                      <a:pt x="14" y="1"/>
                      <a:pt x="13" y="1"/>
                      <a:pt x="13" y="1"/>
                    </a:cubicBezTo>
                    <a:cubicBezTo>
                      <a:pt x="13" y="1"/>
                      <a:pt x="12" y="1"/>
                      <a:pt x="12" y="1"/>
                    </a:cubicBezTo>
                    <a:cubicBezTo>
                      <a:pt x="12" y="1"/>
                      <a:pt x="12" y="1"/>
                      <a:pt x="11" y="1"/>
                    </a:cubicBezTo>
                    <a:cubicBezTo>
                      <a:pt x="11" y="0"/>
                      <a:pt x="11" y="0"/>
                      <a:pt x="11" y="0"/>
                    </a:cubicBezTo>
                    <a:cubicBezTo>
                      <a:pt x="11" y="1"/>
                      <a:pt x="11" y="1"/>
                      <a:pt x="10" y="1"/>
                    </a:cubicBezTo>
                    <a:cubicBezTo>
                      <a:pt x="10" y="1"/>
                      <a:pt x="10" y="1"/>
                      <a:pt x="9" y="1"/>
                    </a:cubicBezTo>
                    <a:cubicBezTo>
                      <a:pt x="9" y="1"/>
                      <a:pt x="9" y="1"/>
                      <a:pt x="9" y="1"/>
                    </a:cubicBezTo>
                    <a:cubicBezTo>
                      <a:pt x="9" y="1"/>
                      <a:pt x="9" y="0"/>
                      <a:pt x="9" y="0"/>
                    </a:cubicBezTo>
                    <a:cubicBezTo>
                      <a:pt x="9" y="0"/>
                      <a:pt x="8" y="0"/>
                      <a:pt x="8" y="0"/>
                    </a:cubicBezTo>
                    <a:cubicBezTo>
                      <a:pt x="7" y="0"/>
                      <a:pt x="7" y="0"/>
                      <a:pt x="7" y="0"/>
                    </a:cubicBezTo>
                    <a:cubicBezTo>
                      <a:pt x="6" y="0"/>
                      <a:pt x="6" y="0"/>
                      <a:pt x="5" y="0"/>
                    </a:cubicBezTo>
                    <a:cubicBezTo>
                      <a:pt x="5" y="0"/>
                      <a:pt x="5" y="0"/>
                      <a:pt x="5" y="0"/>
                    </a:cubicBezTo>
                    <a:cubicBezTo>
                      <a:pt x="4" y="0"/>
                      <a:pt x="5" y="1"/>
                      <a:pt x="4" y="1"/>
                    </a:cubicBezTo>
                    <a:cubicBezTo>
                      <a:pt x="4" y="1"/>
                      <a:pt x="3" y="1"/>
                      <a:pt x="3" y="1"/>
                    </a:cubicBezTo>
                    <a:cubicBezTo>
                      <a:pt x="2" y="1"/>
                      <a:pt x="2" y="1"/>
                      <a:pt x="1" y="1"/>
                    </a:cubicBezTo>
                    <a:cubicBezTo>
                      <a:pt x="1" y="1"/>
                      <a:pt x="1" y="2"/>
                      <a:pt x="1" y="2"/>
                    </a:cubicBezTo>
                    <a:cubicBezTo>
                      <a:pt x="0" y="2"/>
                      <a:pt x="0" y="2"/>
                      <a:pt x="0" y="2"/>
                    </a:cubicBezTo>
                    <a:cubicBezTo>
                      <a:pt x="0" y="2"/>
                      <a:pt x="0" y="2"/>
                      <a:pt x="0" y="2"/>
                    </a:cubicBezTo>
                    <a:cubicBezTo>
                      <a:pt x="0" y="3"/>
                      <a:pt x="0" y="3"/>
                      <a:pt x="0" y="3"/>
                    </a:cubicBezTo>
                    <a:cubicBezTo>
                      <a:pt x="0" y="4"/>
                      <a:pt x="1" y="4"/>
                      <a:pt x="1" y="4"/>
                    </a:cubicBezTo>
                    <a:cubicBezTo>
                      <a:pt x="0" y="5"/>
                      <a:pt x="0" y="4"/>
                      <a:pt x="0" y="5"/>
                    </a:cubicBezTo>
                    <a:cubicBezTo>
                      <a:pt x="0" y="5"/>
                      <a:pt x="0" y="5"/>
                      <a:pt x="1" y="6"/>
                    </a:cubicBezTo>
                    <a:cubicBezTo>
                      <a:pt x="1" y="6"/>
                      <a:pt x="1" y="6"/>
                      <a:pt x="1" y="7"/>
                    </a:cubicBezTo>
                    <a:cubicBezTo>
                      <a:pt x="1" y="7"/>
                      <a:pt x="1" y="7"/>
                      <a:pt x="1" y="8"/>
                    </a:cubicBezTo>
                    <a:cubicBezTo>
                      <a:pt x="1" y="8"/>
                      <a:pt x="1" y="9"/>
                      <a:pt x="2" y="9"/>
                    </a:cubicBezTo>
                    <a:cubicBezTo>
                      <a:pt x="2" y="9"/>
                      <a:pt x="2" y="10"/>
                      <a:pt x="2" y="10"/>
                    </a:cubicBezTo>
                    <a:cubicBezTo>
                      <a:pt x="2" y="10"/>
                      <a:pt x="2" y="10"/>
                      <a:pt x="2" y="10"/>
                    </a:cubicBezTo>
                    <a:cubicBezTo>
                      <a:pt x="2" y="10"/>
                      <a:pt x="2" y="10"/>
                      <a:pt x="2" y="10"/>
                    </a:cubicBezTo>
                    <a:cubicBezTo>
                      <a:pt x="3" y="10"/>
                      <a:pt x="3" y="10"/>
                      <a:pt x="3" y="10"/>
                    </a:cubicBezTo>
                    <a:cubicBezTo>
                      <a:pt x="3" y="10"/>
                      <a:pt x="4" y="11"/>
                      <a:pt x="4" y="11"/>
                    </a:cubicBezTo>
                    <a:cubicBezTo>
                      <a:pt x="4" y="12"/>
                      <a:pt x="5" y="12"/>
                      <a:pt x="5" y="12"/>
                    </a:cubicBezTo>
                    <a:cubicBezTo>
                      <a:pt x="5" y="12"/>
                      <a:pt x="6" y="12"/>
                      <a:pt x="6" y="12"/>
                    </a:cubicBezTo>
                    <a:cubicBezTo>
                      <a:pt x="7" y="12"/>
                      <a:pt x="7" y="12"/>
                      <a:pt x="7" y="13"/>
                    </a:cubicBezTo>
                    <a:cubicBezTo>
                      <a:pt x="8" y="13"/>
                      <a:pt x="8" y="13"/>
                      <a:pt x="9" y="14"/>
                    </a:cubicBezTo>
                    <a:cubicBezTo>
                      <a:pt x="9" y="14"/>
                      <a:pt x="9" y="14"/>
                      <a:pt x="10" y="14"/>
                    </a:cubicBezTo>
                    <a:cubicBezTo>
                      <a:pt x="19" y="16"/>
                      <a:pt x="19" y="16"/>
                      <a:pt x="19" y="16"/>
                    </a:cubicBezTo>
                    <a:cubicBezTo>
                      <a:pt x="19" y="16"/>
                      <a:pt x="19" y="16"/>
                      <a:pt x="20" y="1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5" name="Google Shape;1145;p25"/>
              <p:cNvSpPr/>
              <p:nvPr/>
            </p:nvSpPr>
            <p:spPr>
              <a:xfrm>
                <a:off x="4268789" y="1487489"/>
                <a:ext cx="87313" cy="31750"/>
              </a:xfrm>
              <a:custGeom>
                <a:rect b="b" l="l" r="r" t="t"/>
                <a:pathLst>
                  <a:path extrusionOk="0" h="3" w="8">
                    <a:moveTo>
                      <a:pt x="8" y="2"/>
                    </a:moveTo>
                    <a:cubicBezTo>
                      <a:pt x="8" y="2"/>
                      <a:pt x="8" y="2"/>
                      <a:pt x="8" y="1"/>
                    </a:cubicBezTo>
                    <a:cubicBezTo>
                      <a:pt x="8" y="1"/>
                      <a:pt x="8" y="1"/>
                      <a:pt x="8" y="1"/>
                    </a:cubicBezTo>
                    <a:cubicBezTo>
                      <a:pt x="8" y="1"/>
                      <a:pt x="8" y="1"/>
                      <a:pt x="8" y="1"/>
                    </a:cubicBezTo>
                    <a:cubicBezTo>
                      <a:pt x="7" y="1"/>
                      <a:pt x="7" y="0"/>
                      <a:pt x="6" y="0"/>
                    </a:cubicBezTo>
                    <a:cubicBezTo>
                      <a:pt x="6" y="0"/>
                      <a:pt x="6" y="0"/>
                      <a:pt x="5" y="0"/>
                    </a:cubicBezTo>
                    <a:cubicBezTo>
                      <a:pt x="5" y="0"/>
                      <a:pt x="5" y="0"/>
                      <a:pt x="4" y="0"/>
                    </a:cubicBezTo>
                    <a:cubicBezTo>
                      <a:pt x="4" y="0"/>
                      <a:pt x="4" y="0"/>
                      <a:pt x="3" y="0"/>
                    </a:cubicBezTo>
                    <a:cubicBezTo>
                      <a:pt x="3" y="0"/>
                      <a:pt x="3" y="0"/>
                      <a:pt x="3" y="0"/>
                    </a:cubicBezTo>
                    <a:cubicBezTo>
                      <a:pt x="3" y="1"/>
                      <a:pt x="2" y="0"/>
                      <a:pt x="2" y="0"/>
                    </a:cubicBezTo>
                    <a:cubicBezTo>
                      <a:pt x="1" y="0"/>
                      <a:pt x="1" y="0"/>
                      <a:pt x="1" y="0"/>
                    </a:cubicBezTo>
                    <a:cubicBezTo>
                      <a:pt x="0" y="0"/>
                      <a:pt x="0" y="1"/>
                      <a:pt x="0" y="1"/>
                    </a:cubicBezTo>
                    <a:cubicBezTo>
                      <a:pt x="0" y="1"/>
                      <a:pt x="0" y="1"/>
                      <a:pt x="0" y="1"/>
                    </a:cubicBezTo>
                    <a:cubicBezTo>
                      <a:pt x="0" y="1"/>
                      <a:pt x="0" y="2"/>
                      <a:pt x="0" y="2"/>
                    </a:cubicBezTo>
                    <a:cubicBezTo>
                      <a:pt x="0" y="2"/>
                      <a:pt x="1" y="2"/>
                      <a:pt x="1" y="2"/>
                    </a:cubicBezTo>
                    <a:cubicBezTo>
                      <a:pt x="2" y="2"/>
                      <a:pt x="2" y="2"/>
                      <a:pt x="2" y="3"/>
                    </a:cubicBezTo>
                    <a:cubicBezTo>
                      <a:pt x="3" y="3"/>
                      <a:pt x="3" y="3"/>
                      <a:pt x="4" y="3"/>
                    </a:cubicBezTo>
                    <a:cubicBezTo>
                      <a:pt x="5" y="3"/>
                      <a:pt x="5" y="3"/>
                      <a:pt x="6" y="3"/>
                    </a:cubicBezTo>
                    <a:cubicBezTo>
                      <a:pt x="7" y="3"/>
                      <a:pt x="7" y="3"/>
                      <a:pt x="8" y="3"/>
                    </a:cubicBezTo>
                    <a:cubicBezTo>
                      <a:pt x="8" y="3"/>
                      <a:pt x="8" y="3"/>
                      <a:pt x="8" y="3"/>
                    </a:cubicBezTo>
                    <a:cubicBezTo>
                      <a:pt x="8" y="3"/>
                      <a:pt x="8" y="3"/>
                      <a:pt x="8"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6" name="Google Shape;1146;p25"/>
              <p:cNvSpPr/>
              <p:nvPr/>
            </p:nvSpPr>
            <p:spPr>
              <a:xfrm>
                <a:off x="4387851" y="1303339"/>
                <a:ext cx="65088" cy="85725"/>
              </a:xfrm>
              <a:custGeom>
                <a:rect b="b" l="l" r="r" t="t"/>
                <a:pathLst>
                  <a:path extrusionOk="0" h="8" w="6">
                    <a:moveTo>
                      <a:pt x="2" y="8"/>
                    </a:moveTo>
                    <a:cubicBezTo>
                      <a:pt x="2" y="8"/>
                      <a:pt x="2" y="8"/>
                      <a:pt x="2" y="8"/>
                    </a:cubicBezTo>
                    <a:cubicBezTo>
                      <a:pt x="3" y="8"/>
                      <a:pt x="3" y="8"/>
                      <a:pt x="3" y="8"/>
                    </a:cubicBezTo>
                    <a:cubicBezTo>
                      <a:pt x="3" y="8"/>
                      <a:pt x="3" y="8"/>
                      <a:pt x="3" y="8"/>
                    </a:cubicBezTo>
                    <a:cubicBezTo>
                      <a:pt x="4" y="8"/>
                      <a:pt x="4" y="7"/>
                      <a:pt x="4" y="7"/>
                    </a:cubicBezTo>
                    <a:cubicBezTo>
                      <a:pt x="4" y="7"/>
                      <a:pt x="4" y="7"/>
                      <a:pt x="4" y="7"/>
                    </a:cubicBezTo>
                    <a:cubicBezTo>
                      <a:pt x="4" y="7"/>
                      <a:pt x="4" y="7"/>
                      <a:pt x="4" y="6"/>
                    </a:cubicBezTo>
                    <a:cubicBezTo>
                      <a:pt x="4" y="6"/>
                      <a:pt x="3" y="6"/>
                      <a:pt x="4" y="6"/>
                    </a:cubicBezTo>
                    <a:cubicBezTo>
                      <a:pt x="4" y="5"/>
                      <a:pt x="4" y="6"/>
                      <a:pt x="4" y="5"/>
                    </a:cubicBezTo>
                    <a:cubicBezTo>
                      <a:pt x="4" y="5"/>
                      <a:pt x="4" y="5"/>
                      <a:pt x="4" y="5"/>
                    </a:cubicBezTo>
                    <a:cubicBezTo>
                      <a:pt x="4" y="4"/>
                      <a:pt x="5" y="4"/>
                      <a:pt x="5" y="4"/>
                    </a:cubicBezTo>
                    <a:cubicBezTo>
                      <a:pt x="5" y="4"/>
                      <a:pt x="5" y="4"/>
                      <a:pt x="6" y="4"/>
                    </a:cubicBezTo>
                    <a:cubicBezTo>
                      <a:pt x="6" y="4"/>
                      <a:pt x="6" y="3"/>
                      <a:pt x="6" y="3"/>
                    </a:cubicBezTo>
                    <a:cubicBezTo>
                      <a:pt x="6" y="3"/>
                      <a:pt x="5" y="3"/>
                      <a:pt x="5" y="3"/>
                    </a:cubicBezTo>
                    <a:cubicBezTo>
                      <a:pt x="5" y="3"/>
                      <a:pt x="5" y="3"/>
                      <a:pt x="5" y="2"/>
                    </a:cubicBezTo>
                    <a:cubicBezTo>
                      <a:pt x="5" y="2"/>
                      <a:pt x="5" y="2"/>
                      <a:pt x="5" y="1"/>
                    </a:cubicBezTo>
                    <a:cubicBezTo>
                      <a:pt x="5" y="1"/>
                      <a:pt x="5" y="1"/>
                      <a:pt x="5" y="0"/>
                    </a:cubicBezTo>
                    <a:cubicBezTo>
                      <a:pt x="5" y="0"/>
                      <a:pt x="5" y="0"/>
                      <a:pt x="5" y="0"/>
                    </a:cubicBezTo>
                    <a:cubicBezTo>
                      <a:pt x="4" y="0"/>
                      <a:pt x="4" y="0"/>
                      <a:pt x="4" y="1"/>
                    </a:cubicBezTo>
                    <a:cubicBezTo>
                      <a:pt x="4" y="1"/>
                      <a:pt x="4" y="1"/>
                      <a:pt x="3" y="1"/>
                    </a:cubicBezTo>
                    <a:cubicBezTo>
                      <a:pt x="3" y="1"/>
                      <a:pt x="3" y="1"/>
                      <a:pt x="2" y="1"/>
                    </a:cubicBezTo>
                    <a:cubicBezTo>
                      <a:pt x="2" y="1"/>
                      <a:pt x="1" y="1"/>
                      <a:pt x="1" y="2"/>
                    </a:cubicBezTo>
                    <a:cubicBezTo>
                      <a:pt x="1" y="2"/>
                      <a:pt x="0" y="2"/>
                      <a:pt x="0" y="3"/>
                    </a:cubicBezTo>
                    <a:cubicBezTo>
                      <a:pt x="0" y="3"/>
                      <a:pt x="0" y="4"/>
                      <a:pt x="0" y="4"/>
                    </a:cubicBezTo>
                    <a:cubicBezTo>
                      <a:pt x="0" y="5"/>
                      <a:pt x="0" y="5"/>
                      <a:pt x="0" y="5"/>
                    </a:cubicBezTo>
                    <a:cubicBezTo>
                      <a:pt x="1" y="5"/>
                      <a:pt x="1" y="5"/>
                      <a:pt x="1" y="6"/>
                    </a:cubicBezTo>
                    <a:cubicBezTo>
                      <a:pt x="1" y="6"/>
                      <a:pt x="1" y="7"/>
                      <a:pt x="1" y="7"/>
                    </a:cubicBezTo>
                    <a:cubicBezTo>
                      <a:pt x="1" y="7"/>
                      <a:pt x="2" y="7"/>
                      <a:pt x="2"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7" name="Google Shape;1147;p25"/>
              <p:cNvSpPr/>
              <p:nvPr/>
            </p:nvSpPr>
            <p:spPr>
              <a:xfrm>
                <a:off x="4646614" y="1724026"/>
                <a:ext cx="53975" cy="53975"/>
              </a:xfrm>
              <a:custGeom>
                <a:rect b="b" l="l" r="r" t="t"/>
                <a:pathLst>
                  <a:path extrusionOk="0" h="5" w="5">
                    <a:moveTo>
                      <a:pt x="5" y="2"/>
                    </a:moveTo>
                    <a:cubicBezTo>
                      <a:pt x="5" y="1"/>
                      <a:pt x="4" y="1"/>
                      <a:pt x="4" y="1"/>
                    </a:cubicBezTo>
                    <a:cubicBezTo>
                      <a:pt x="4" y="0"/>
                      <a:pt x="4" y="0"/>
                      <a:pt x="4" y="0"/>
                    </a:cubicBezTo>
                    <a:cubicBezTo>
                      <a:pt x="4" y="0"/>
                      <a:pt x="4" y="0"/>
                      <a:pt x="4" y="0"/>
                    </a:cubicBezTo>
                    <a:cubicBezTo>
                      <a:pt x="4" y="1"/>
                      <a:pt x="3" y="1"/>
                      <a:pt x="3" y="1"/>
                    </a:cubicBezTo>
                    <a:cubicBezTo>
                      <a:pt x="2" y="1"/>
                      <a:pt x="2" y="1"/>
                      <a:pt x="2" y="1"/>
                    </a:cubicBezTo>
                    <a:cubicBezTo>
                      <a:pt x="2" y="2"/>
                      <a:pt x="2" y="2"/>
                      <a:pt x="1" y="2"/>
                    </a:cubicBezTo>
                    <a:cubicBezTo>
                      <a:pt x="1" y="2"/>
                      <a:pt x="1" y="3"/>
                      <a:pt x="0" y="3"/>
                    </a:cubicBezTo>
                    <a:cubicBezTo>
                      <a:pt x="0" y="3"/>
                      <a:pt x="0" y="3"/>
                      <a:pt x="0" y="3"/>
                    </a:cubicBezTo>
                    <a:cubicBezTo>
                      <a:pt x="1" y="4"/>
                      <a:pt x="1" y="4"/>
                      <a:pt x="1" y="4"/>
                    </a:cubicBezTo>
                    <a:cubicBezTo>
                      <a:pt x="2" y="4"/>
                      <a:pt x="2" y="4"/>
                      <a:pt x="3" y="4"/>
                    </a:cubicBezTo>
                    <a:cubicBezTo>
                      <a:pt x="3" y="5"/>
                      <a:pt x="3" y="5"/>
                      <a:pt x="3" y="5"/>
                    </a:cubicBezTo>
                    <a:cubicBezTo>
                      <a:pt x="4" y="5"/>
                      <a:pt x="4" y="5"/>
                      <a:pt x="4" y="5"/>
                    </a:cubicBezTo>
                    <a:cubicBezTo>
                      <a:pt x="4" y="5"/>
                      <a:pt x="4" y="5"/>
                      <a:pt x="4" y="5"/>
                    </a:cubicBezTo>
                    <a:cubicBezTo>
                      <a:pt x="4" y="4"/>
                      <a:pt x="4" y="4"/>
                      <a:pt x="4" y="4"/>
                    </a:cubicBezTo>
                    <a:cubicBezTo>
                      <a:pt x="4" y="4"/>
                      <a:pt x="4" y="3"/>
                      <a:pt x="4" y="3"/>
                    </a:cubicBezTo>
                    <a:cubicBezTo>
                      <a:pt x="4" y="3"/>
                      <a:pt x="4" y="3"/>
                      <a:pt x="5" y="3"/>
                    </a:cubicBezTo>
                    <a:cubicBezTo>
                      <a:pt x="5" y="3"/>
                      <a:pt x="5" y="3"/>
                      <a:pt x="5" y="3"/>
                    </a:cubicBezTo>
                    <a:cubicBezTo>
                      <a:pt x="5" y="3"/>
                      <a:pt x="5" y="3"/>
                      <a:pt x="5" y="2"/>
                    </a:cubicBezTo>
                    <a:cubicBezTo>
                      <a:pt x="5" y="2"/>
                      <a:pt x="4" y="2"/>
                      <a:pt x="5"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8" name="Google Shape;1148;p25"/>
              <p:cNvSpPr/>
              <p:nvPr/>
            </p:nvSpPr>
            <p:spPr>
              <a:xfrm>
                <a:off x="5111751" y="205898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49" name="Google Shape;1149;p25"/>
              <p:cNvSpPr/>
              <p:nvPr/>
            </p:nvSpPr>
            <p:spPr>
              <a:xfrm>
                <a:off x="5111751" y="1984376"/>
                <a:ext cx="20638" cy="74613"/>
              </a:xfrm>
              <a:custGeom>
                <a:rect b="b" l="l" r="r" t="t"/>
                <a:pathLst>
                  <a:path extrusionOk="0" h="7" w="2">
                    <a:moveTo>
                      <a:pt x="2" y="3"/>
                    </a:moveTo>
                    <a:cubicBezTo>
                      <a:pt x="2" y="3"/>
                      <a:pt x="2" y="3"/>
                      <a:pt x="2" y="2"/>
                    </a:cubicBezTo>
                    <a:cubicBezTo>
                      <a:pt x="2" y="2"/>
                      <a:pt x="2" y="2"/>
                      <a:pt x="2" y="1"/>
                    </a:cubicBezTo>
                    <a:cubicBezTo>
                      <a:pt x="2" y="1"/>
                      <a:pt x="2" y="1"/>
                      <a:pt x="2" y="0"/>
                    </a:cubicBezTo>
                    <a:cubicBezTo>
                      <a:pt x="2" y="0"/>
                      <a:pt x="1" y="0"/>
                      <a:pt x="1" y="0"/>
                    </a:cubicBezTo>
                    <a:cubicBezTo>
                      <a:pt x="1" y="1"/>
                      <a:pt x="1" y="1"/>
                      <a:pt x="1" y="1"/>
                    </a:cubicBezTo>
                    <a:cubicBezTo>
                      <a:pt x="1" y="1"/>
                      <a:pt x="1" y="2"/>
                      <a:pt x="1" y="2"/>
                    </a:cubicBezTo>
                    <a:cubicBezTo>
                      <a:pt x="1" y="4"/>
                      <a:pt x="1" y="4"/>
                      <a:pt x="1" y="4"/>
                    </a:cubicBezTo>
                    <a:cubicBezTo>
                      <a:pt x="1" y="4"/>
                      <a:pt x="1" y="4"/>
                      <a:pt x="1" y="5"/>
                    </a:cubicBezTo>
                    <a:cubicBezTo>
                      <a:pt x="1" y="5"/>
                      <a:pt x="1" y="5"/>
                      <a:pt x="1" y="6"/>
                    </a:cubicBezTo>
                    <a:cubicBezTo>
                      <a:pt x="1" y="6"/>
                      <a:pt x="1" y="7"/>
                      <a:pt x="0" y="7"/>
                    </a:cubicBezTo>
                    <a:cubicBezTo>
                      <a:pt x="1" y="7"/>
                      <a:pt x="1" y="7"/>
                      <a:pt x="2" y="7"/>
                    </a:cubicBezTo>
                    <a:cubicBezTo>
                      <a:pt x="2" y="7"/>
                      <a:pt x="2" y="6"/>
                      <a:pt x="2" y="6"/>
                    </a:cubicBezTo>
                    <a:cubicBezTo>
                      <a:pt x="2" y="6"/>
                      <a:pt x="2" y="6"/>
                      <a:pt x="2" y="5"/>
                    </a:cubicBezTo>
                    <a:cubicBezTo>
                      <a:pt x="2" y="5"/>
                      <a:pt x="2" y="5"/>
                      <a:pt x="2" y="4"/>
                    </a:cubicBezTo>
                    <a:cubicBezTo>
                      <a:pt x="2" y="4"/>
                      <a:pt x="2" y="4"/>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0" name="Google Shape;1150;p25"/>
              <p:cNvSpPr/>
              <p:nvPr/>
            </p:nvSpPr>
            <p:spPr>
              <a:xfrm>
                <a:off x="8220076" y="3140076"/>
                <a:ext cx="33338" cy="22225"/>
              </a:xfrm>
              <a:custGeom>
                <a:rect b="b" l="l" r="r" t="t"/>
                <a:pathLst>
                  <a:path extrusionOk="0" h="2" w="3">
                    <a:moveTo>
                      <a:pt x="1" y="2"/>
                    </a:moveTo>
                    <a:cubicBezTo>
                      <a:pt x="1" y="2"/>
                      <a:pt x="2" y="2"/>
                      <a:pt x="2" y="2"/>
                    </a:cubicBezTo>
                    <a:cubicBezTo>
                      <a:pt x="2" y="2"/>
                      <a:pt x="2" y="2"/>
                      <a:pt x="3" y="1"/>
                    </a:cubicBezTo>
                    <a:cubicBezTo>
                      <a:pt x="3" y="1"/>
                      <a:pt x="2" y="1"/>
                      <a:pt x="2" y="0"/>
                    </a:cubicBezTo>
                    <a:cubicBezTo>
                      <a:pt x="1" y="0"/>
                      <a:pt x="1" y="0"/>
                      <a:pt x="1" y="0"/>
                    </a:cubicBezTo>
                    <a:cubicBezTo>
                      <a:pt x="0" y="0"/>
                      <a:pt x="0" y="1"/>
                      <a:pt x="0" y="1"/>
                    </a:cubicBezTo>
                    <a:cubicBezTo>
                      <a:pt x="0" y="1"/>
                      <a:pt x="0" y="2"/>
                      <a:pt x="0" y="2"/>
                    </a:cubicBezTo>
                    <a:cubicBezTo>
                      <a:pt x="0" y="2"/>
                      <a:pt x="0"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1" name="Google Shape;1151;p25"/>
              <p:cNvSpPr/>
              <p:nvPr/>
            </p:nvSpPr>
            <p:spPr>
              <a:xfrm>
                <a:off x="8307389" y="3162301"/>
                <a:ext cx="20638" cy="11113"/>
              </a:xfrm>
              <a:custGeom>
                <a:rect b="b" l="l" r="r" t="t"/>
                <a:pathLst>
                  <a:path extrusionOk="0" h="1" w="2">
                    <a:moveTo>
                      <a:pt x="1" y="1"/>
                    </a:moveTo>
                    <a:cubicBezTo>
                      <a:pt x="1" y="1"/>
                      <a:pt x="2" y="1"/>
                      <a:pt x="2" y="1"/>
                    </a:cubicBezTo>
                    <a:cubicBezTo>
                      <a:pt x="2" y="1"/>
                      <a:pt x="2" y="1"/>
                      <a:pt x="2" y="1"/>
                    </a:cubicBezTo>
                    <a:cubicBezTo>
                      <a:pt x="2" y="0"/>
                      <a:pt x="1" y="0"/>
                      <a:pt x="1" y="0"/>
                    </a:cubicBezTo>
                    <a:cubicBezTo>
                      <a:pt x="1" y="0"/>
                      <a:pt x="0" y="0"/>
                      <a:pt x="0" y="0"/>
                    </a:cubicBezTo>
                    <a:cubicBezTo>
                      <a:pt x="0"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2" name="Google Shape;1152;p25"/>
              <p:cNvSpPr/>
              <p:nvPr/>
            </p:nvSpPr>
            <p:spPr>
              <a:xfrm>
                <a:off x="8339139" y="3173414"/>
                <a:ext cx="33338" cy="31750"/>
              </a:xfrm>
              <a:custGeom>
                <a:rect b="b" l="l" r="r" t="t"/>
                <a:pathLst>
                  <a:path extrusionOk="0" h="3" w="3">
                    <a:moveTo>
                      <a:pt x="0" y="2"/>
                    </a:moveTo>
                    <a:cubicBezTo>
                      <a:pt x="0" y="2"/>
                      <a:pt x="1" y="2"/>
                      <a:pt x="1" y="2"/>
                    </a:cubicBezTo>
                    <a:cubicBezTo>
                      <a:pt x="2" y="2"/>
                      <a:pt x="1" y="3"/>
                      <a:pt x="2" y="3"/>
                    </a:cubicBezTo>
                    <a:cubicBezTo>
                      <a:pt x="2" y="3"/>
                      <a:pt x="2" y="3"/>
                      <a:pt x="3" y="3"/>
                    </a:cubicBezTo>
                    <a:cubicBezTo>
                      <a:pt x="3" y="3"/>
                      <a:pt x="3" y="2"/>
                      <a:pt x="3" y="2"/>
                    </a:cubicBezTo>
                    <a:cubicBezTo>
                      <a:pt x="3" y="2"/>
                      <a:pt x="2" y="2"/>
                      <a:pt x="2" y="1"/>
                    </a:cubicBezTo>
                    <a:cubicBezTo>
                      <a:pt x="2" y="1"/>
                      <a:pt x="2" y="1"/>
                      <a:pt x="1" y="1"/>
                    </a:cubicBezTo>
                    <a:cubicBezTo>
                      <a:pt x="1" y="0"/>
                      <a:pt x="0" y="0"/>
                      <a:pt x="0" y="0"/>
                    </a:cubicBezTo>
                    <a:cubicBezTo>
                      <a:pt x="0" y="1"/>
                      <a:pt x="0" y="1"/>
                      <a:pt x="0" y="1"/>
                    </a:cubicBezTo>
                    <a:cubicBezTo>
                      <a:pt x="0" y="1"/>
                      <a:pt x="0" y="1"/>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3" name="Google Shape;1153;p25"/>
              <p:cNvSpPr/>
              <p:nvPr/>
            </p:nvSpPr>
            <p:spPr>
              <a:xfrm>
                <a:off x="8220076" y="3249614"/>
                <a:ext cx="22225" cy="20638"/>
              </a:xfrm>
              <a:custGeom>
                <a:rect b="b" l="l" r="r" t="t"/>
                <a:pathLst>
                  <a:path extrusionOk="0" h="2" w="2">
                    <a:moveTo>
                      <a:pt x="1" y="1"/>
                    </a:moveTo>
                    <a:cubicBezTo>
                      <a:pt x="1" y="2"/>
                      <a:pt x="2" y="2"/>
                      <a:pt x="2" y="1"/>
                    </a:cubicBezTo>
                    <a:cubicBezTo>
                      <a:pt x="2" y="1"/>
                      <a:pt x="2" y="1"/>
                      <a:pt x="1" y="1"/>
                    </a:cubicBezTo>
                    <a:cubicBezTo>
                      <a:pt x="1" y="0"/>
                      <a:pt x="1" y="0"/>
                      <a:pt x="1" y="0"/>
                    </a:cubicBezTo>
                    <a:cubicBezTo>
                      <a:pt x="1" y="0"/>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4" name="Google Shape;1154;p25"/>
              <p:cNvSpPr/>
              <p:nvPr/>
            </p:nvSpPr>
            <p:spPr>
              <a:xfrm>
                <a:off x="8242301" y="3259139"/>
                <a:ext cx="11113" cy="11113"/>
              </a:xfrm>
              <a:custGeom>
                <a:rect b="b" l="l" r="r" t="t"/>
                <a:pathLst>
                  <a:path extrusionOk="0" h="1" w="1">
                    <a:moveTo>
                      <a:pt x="0" y="1"/>
                    </a:moveTo>
                    <a:cubicBezTo>
                      <a:pt x="1" y="1"/>
                      <a:pt x="1" y="1"/>
                      <a:pt x="1" y="1"/>
                    </a:cubicBezTo>
                    <a:cubicBezTo>
                      <a:pt x="1" y="1"/>
                      <a:pt x="1" y="1"/>
                      <a:pt x="1" y="1"/>
                    </a:cubicBezTo>
                    <a:cubicBezTo>
                      <a:pt x="1"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5" name="Google Shape;1155;p25"/>
              <p:cNvSpPr/>
              <p:nvPr/>
            </p:nvSpPr>
            <p:spPr>
              <a:xfrm>
                <a:off x="8318501" y="3357564"/>
                <a:ext cx="9525" cy="9525"/>
              </a:xfrm>
              <a:custGeom>
                <a:rect b="b" l="l" r="r" t="t"/>
                <a:pathLst>
                  <a:path extrusionOk="0" h="1" w="1">
                    <a:moveTo>
                      <a:pt x="1" y="1"/>
                    </a:moveTo>
                    <a:cubicBezTo>
                      <a:pt x="1" y="1"/>
                      <a:pt x="1" y="1"/>
                      <a:pt x="1" y="1"/>
                    </a:cubicBezTo>
                    <a:cubicBezTo>
                      <a:pt x="1" y="1"/>
                      <a:pt x="1" y="1"/>
                      <a:pt x="1" y="1"/>
                    </a:cubicBezTo>
                    <a:cubicBezTo>
                      <a:pt x="1" y="0"/>
                      <a:pt x="1" y="0"/>
                      <a:pt x="0" y="0"/>
                    </a:cubicBezTo>
                    <a:cubicBezTo>
                      <a:pt x="0" y="0"/>
                      <a:pt x="0" y="0"/>
                      <a:pt x="0" y="1"/>
                    </a:cubicBezTo>
                    <a:cubicBezTo>
                      <a:pt x="0" y="1"/>
                      <a:pt x="0"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6" name="Google Shape;1156;p25"/>
              <p:cNvSpPr/>
              <p:nvPr/>
            </p:nvSpPr>
            <p:spPr>
              <a:xfrm>
                <a:off x="8307389" y="3378201"/>
                <a:ext cx="20638" cy="22225"/>
              </a:xfrm>
              <a:custGeom>
                <a:rect b="b" l="l" r="r" t="t"/>
                <a:pathLst>
                  <a:path extrusionOk="0" h="2" w="2">
                    <a:moveTo>
                      <a:pt x="2" y="2"/>
                    </a:moveTo>
                    <a:cubicBezTo>
                      <a:pt x="2" y="1"/>
                      <a:pt x="1" y="1"/>
                      <a:pt x="1" y="1"/>
                    </a:cubicBezTo>
                    <a:cubicBezTo>
                      <a:pt x="1" y="1"/>
                      <a:pt x="1" y="1"/>
                      <a:pt x="1" y="1"/>
                    </a:cubicBezTo>
                    <a:cubicBezTo>
                      <a:pt x="0" y="1"/>
                      <a:pt x="0" y="0"/>
                      <a:pt x="0" y="0"/>
                    </a:cubicBezTo>
                    <a:cubicBezTo>
                      <a:pt x="0" y="1"/>
                      <a:pt x="0" y="1"/>
                      <a:pt x="0" y="1"/>
                    </a:cubicBezTo>
                    <a:cubicBezTo>
                      <a:pt x="0" y="1"/>
                      <a:pt x="0" y="2"/>
                      <a:pt x="0" y="2"/>
                    </a:cubicBezTo>
                    <a:cubicBezTo>
                      <a:pt x="0" y="2"/>
                      <a:pt x="1" y="2"/>
                      <a:pt x="1" y="2"/>
                    </a:cubicBezTo>
                    <a:cubicBezTo>
                      <a:pt x="1" y="2"/>
                      <a:pt x="2"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7" name="Google Shape;1157;p25"/>
              <p:cNvSpPr/>
              <p:nvPr/>
            </p:nvSpPr>
            <p:spPr>
              <a:xfrm>
                <a:off x="8318501" y="3400426"/>
                <a:ext cx="20638" cy="11113"/>
              </a:xfrm>
              <a:custGeom>
                <a:rect b="b" l="l" r="r" t="t"/>
                <a:pathLst>
                  <a:path extrusionOk="0" h="1" w="2">
                    <a:moveTo>
                      <a:pt x="1" y="1"/>
                    </a:moveTo>
                    <a:cubicBezTo>
                      <a:pt x="1" y="1"/>
                      <a:pt x="2" y="1"/>
                      <a:pt x="2" y="1"/>
                    </a:cubicBezTo>
                    <a:cubicBezTo>
                      <a:pt x="2" y="0"/>
                      <a:pt x="1" y="0"/>
                      <a:pt x="1" y="0"/>
                    </a:cubicBezTo>
                    <a:cubicBezTo>
                      <a:pt x="1" y="0"/>
                      <a:pt x="0" y="0"/>
                      <a:pt x="0" y="0"/>
                    </a:cubicBezTo>
                    <a:cubicBezTo>
                      <a:pt x="0"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8" name="Google Shape;1158;p25"/>
              <p:cNvSpPr/>
              <p:nvPr/>
            </p:nvSpPr>
            <p:spPr>
              <a:xfrm>
                <a:off x="8361364" y="3367089"/>
                <a:ext cx="20638" cy="22225"/>
              </a:xfrm>
              <a:custGeom>
                <a:rect b="b" l="l" r="r" t="t"/>
                <a:pathLst>
                  <a:path extrusionOk="0" h="2" w="2">
                    <a:moveTo>
                      <a:pt x="1" y="1"/>
                    </a:moveTo>
                    <a:cubicBezTo>
                      <a:pt x="1" y="1"/>
                      <a:pt x="2" y="1"/>
                      <a:pt x="2" y="1"/>
                    </a:cubicBezTo>
                    <a:cubicBezTo>
                      <a:pt x="2" y="1"/>
                      <a:pt x="2" y="1"/>
                      <a:pt x="2" y="1"/>
                    </a:cubicBezTo>
                    <a:cubicBezTo>
                      <a:pt x="2" y="0"/>
                      <a:pt x="1" y="0"/>
                      <a:pt x="1" y="0"/>
                    </a:cubicBezTo>
                    <a:cubicBezTo>
                      <a:pt x="0" y="1"/>
                      <a:pt x="0" y="1"/>
                      <a:pt x="1" y="1"/>
                    </a:cubicBezTo>
                    <a:cubicBezTo>
                      <a:pt x="1" y="2"/>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59" name="Google Shape;1159;p25"/>
              <p:cNvSpPr/>
              <p:nvPr/>
            </p:nvSpPr>
            <p:spPr>
              <a:xfrm>
                <a:off x="8264526" y="3216276"/>
                <a:ext cx="117475" cy="76200"/>
              </a:xfrm>
              <a:custGeom>
                <a:rect b="b" l="l" r="r" t="t"/>
                <a:pathLst>
                  <a:path extrusionOk="0" h="7" w="11">
                    <a:moveTo>
                      <a:pt x="10" y="3"/>
                    </a:moveTo>
                    <a:cubicBezTo>
                      <a:pt x="11" y="3"/>
                      <a:pt x="11" y="2"/>
                      <a:pt x="11" y="2"/>
                    </a:cubicBezTo>
                    <a:cubicBezTo>
                      <a:pt x="11" y="2"/>
                      <a:pt x="11" y="1"/>
                      <a:pt x="11" y="1"/>
                    </a:cubicBezTo>
                    <a:cubicBezTo>
                      <a:pt x="10" y="1"/>
                      <a:pt x="10" y="1"/>
                      <a:pt x="10" y="1"/>
                    </a:cubicBezTo>
                    <a:cubicBezTo>
                      <a:pt x="9" y="1"/>
                      <a:pt x="9" y="0"/>
                      <a:pt x="9" y="0"/>
                    </a:cubicBezTo>
                    <a:cubicBezTo>
                      <a:pt x="8" y="0"/>
                      <a:pt x="8" y="0"/>
                      <a:pt x="8" y="1"/>
                    </a:cubicBezTo>
                    <a:cubicBezTo>
                      <a:pt x="8" y="1"/>
                      <a:pt x="8" y="1"/>
                      <a:pt x="8" y="2"/>
                    </a:cubicBezTo>
                    <a:cubicBezTo>
                      <a:pt x="8" y="2"/>
                      <a:pt x="8" y="2"/>
                      <a:pt x="8" y="3"/>
                    </a:cubicBezTo>
                    <a:cubicBezTo>
                      <a:pt x="8" y="3"/>
                      <a:pt x="8" y="2"/>
                      <a:pt x="7" y="3"/>
                    </a:cubicBezTo>
                    <a:cubicBezTo>
                      <a:pt x="7" y="3"/>
                      <a:pt x="7" y="3"/>
                      <a:pt x="7" y="4"/>
                    </a:cubicBezTo>
                    <a:cubicBezTo>
                      <a:pt x="6" y="4"/>
                      <a:pt x="6" y="4"/>
                      <a:pt x="6" y="4"/>
                    </a:cubicBezTo>
                    <a:cubicBezTo>
                      <a:pt x="6" y="4"/>
                      <a:pt x="5" y="4"/>
                      <a:pt x="5" y="4"/>
                    </a:cubicBezTo>
                    <a:cubicBezTo>
                      <a:pt x="5" y="4"/>
                      <a:pt x="5" y="4"/>
                      <a:pt x="4" y="4"/>
                    </a:cubicBezTo>
                    <a:cubicBezTo>
                      <a:pt x="4" y="4"/>
                      <a:pt x="4" y="4"/>
                      <a:pt x="4" y="4"/>
                    </a:cubicBezTo>
                    <a:cubicBezTo>
                      <a:pt x="3" y="4"/>
                      <a:pt x="3" y="4"/>
                      <a:pt x="2" y="4"/>
                    </a:cubicBezTo>
                    <a:cubicBezTo>
                      <a:pt x="2" y="4"/>
                      <a:pt x="2" y="4"/>
                      <a:pt x="1" y="4"/>
                    </a:cubicBezTo>
                    <a:cubicBezTo>
                      <a:pt x="1" y="4"/>
                      <a:pt x="1" y="4"/>
                      <a:pt x="0" y="4"/>
                    </a:cubicBezTo>
                    <a:cubicBezTo>
                      <a:pt x="0" y="4"/>
                      <a:pt x="0" y="5"/>
                      <a:pt x="0" y="5"/>
                    </a:cubicBezTo>
                    <a:cubicBezTo>
                      <a:pt x="0" y="5"/>
                      <a:pt x="0" y="5"/>
                      <a:pt x="1" y="6"/>
                    </a:cubicBezTo>
                    <a:cubicBezTo>
                      <a:pt x="1" y="6"/>
                      <a:pt x="2" y="6"/>
                      <a:pt x="2" y="6"/>
                    </a:cubicBezTo>
                    <a:cubicBezTo>
                      <a:pt x="3" y="6"/>
                      <a:pt x="3" y="6"/>
                      <a:pt x="3" y="6"/>
                    </a:cubicBezTo>
                    <a:cubicBezTo>
                      <a:pt x="4" y="6"/>
                      <a:pt x="4" y="7"/>
                      <a:pt x="4" y="7"/>
                    </a:cubicBezTo>
                    <a:cubicBezTo>
                      <a:pt x="5" y="7"/>
                      <a:pt x="5" y="6"/>
                      <a:pt x="6" y="6"/>
                    </a:cubicBezTo>
                    <a:cubicBezTo>
                      <a:pt x="7" y="6"/>
                      <a:pt x="7" y="6"/>
                      <a:pt x="7" y="6"/>
                    </a:cubicBezTo>
                    <a:cubicBezTo>
                      <a:pt x="8" y="5"/>
                      <a:pt x="8" y="5"/>
                      <a:pt x="8" y="5"/>
                    </a:cubicBezTo>
                    <a:cubicBezTo>
                      <a:pt x="9" y="5"/>
                      <a:pt x="9" y="5"/>
                      <a:pt x="9" y="4"/>
                    </a:cubicBezTo>
                    <a:cubicBezTo>
                      <a:pt x="9" y="4"/>
                      <a:pt x="10" y="4"/>
                      <a:pt x="10" y="4"/>
                    </a:cubicBezTo>
                    <a:cubicBezTo>
                      <a:pt x="10" y="4"/>
                      <a:pt x="10" y="3"/>
                      <a:pt x="10"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0" name="Google Shape;1160;p25"/>
              <p:cNvSpPr/>
              <p:nvPr/>
            </p:nvSpPr>
            <p:spPr>
              <a:xfrm>
                <a:off x="8048626" y="3173414"/>
                <a:ext cx="269875" cy="247650"/>
              </a:xfrm>
              <a:custGeom>
                <a:rect b="b" l="l" r="r" t="t"/>
                <a:pathLst>
                  <a:path extrusionOk="0" h="23" w="25">
                    <a:moveTo>
                      <a:pt x="24" y="22"/>
                    </a:moveTo>
                    <a:cubicBezTo>
                      <a:pt x="23" y="22"/>
                      <a:pt x="23" y="22"/>
                      <a:pt x="23" y="22"/>
                    </a:cubicBezTo>
                    <a:cubicBezTo>
                      <a:pt x="23" y="21"/>
                      <a:pt x="23" y="21"/>
                      <a:pt x="23" y="21"/>
                    </a:cubicBezTo>
                    <a:cubicBezTo>
                      <a:pt x="23" y="20"/>
                      <a:pt x="23" y="20"/>
                      <a:pt x="23" y="20"/>
                    </a:cubicBezTo>
                    <a:cubicBezTo>
                      <a:pt x="22" y="20"/>
                      <a:pt x="22" y="20"/>
                      <a:pt x="22" y="20"/>
                    </a:cubicBezTo>
                    <a:cubicBezTo>
                      <a:pt x="21" y="19"/>
                      <a:pt x="21" y="19"/>
                      <a:pt x="21" y="19"/>
                    </a:cubicBezTo>
                    <a:cubicBezTo>
                      <a:pt x="21" y="19"/>
                      <a:pt x="21" y="19"/>
                      <a:pt x="21" y="18"/>
                    </a:cubicBezTo>
                    <a:cubicBezTo>
                      <a:pt x="20" y="18"/>
                      <a:pt x="20" y="19"/>
                      <a:pt x="20" y="18"/>
                    </a:cubicBezTo>
                    <a:cubicBezTo>
                      <a:pt x="19" y="18"/>
                      <a:pt x="20" y="18"/>
                      <a:pt x="20" y="18"/>
                    </a:cubicBezTo>
                    <a:cubicBezTo>
                      <a:pt x="19" y="17"/>
                      <a:pt x="19" y="16"/>
                      <a:pt x="19" y="16"/>
                    </a:cubicBezTo>
                    <a:cubicBezTo>
                      <a:pt x="18" y="16"/>
                      <a:pt x="18" y="16"/>
                      <a:pt x="18" y="15"/>
                    </a:cubicBezTo>
                    <a:cubicBezTo>
                      <a:pt x="18" y="15"/>
                      <a:pt x="17" y="15"/>
                      <a:pt x="17" y="15"/>
                    </a:cubicBezTo>
                    <a:cubicBezTo>
                      <a:pt x="17" y="14"/>
                      <a:pt x="17" y="14"/>
                      <a:pt x="17" y="13"/>
                    </a:cubicBezTo>
                    <a:cubicBezTo>
                      <a:pt x="17" y="13"/>
                      <a:pt x="17" y="13"/>
                      <a:pt x="17" y="12"/>
                    </a:cubicBezTo>
                    <a:cubicBezTo>
                      <a:pt x="17" y="12"/>
                      <a:pt x="17" y="12"/>
                      <a:pt x="18" y="12"/>
                    </a:cubicBezTo>
                    <a:cubicBezTo>
                      <a:pt x="18" y="11"/>
                      <a:pt x="18" y="11"/>
                      <a:pt x="18" y="11"/>
                    </a:cubicBezTo>
                    <a:cubicBezTo>
                      <a:pt x="18" y="10"/>
                      <a:pt x="17" y="10"/>
                      <a:pt x="17" y="10"/>
                    </a:cubicBezTo>
                    <a:cubicBezTo>
                      <a:pt x="17" y="10"/>
                      <a:pt x="17" y="10"/>
                      <a:pt x="16" y="10"/>
                    </a:cubicBezTo>
                    <a:cubicBezTo>
                      <a:pt x="16" y="9"/>
                      <a:pt x="16" y="9"/>
                      <a:pt x="16" y="9"/>
                    </a:cubicBezTo>
                    <a:cubicBezTo>
                      <a:pt x="15" y="9"/>
                      <a:pt x="15" y="9"/>
                      <a:pt x="14" y="9"/>
                    </a:cubicBezTo>
                    <a:cubicBezTo>
                      <a:pt x="14" y="8"/>
                      <a:pt x="14" y="8"/>
                      <a:pt x="14" y="8"/>
                    </a:cubicBezTo>
                    <a:cubicBezTo>
                      <a:pt x="14" y="7"/>
                      <a:pt x="14" y="7"/>
                      <a:pt x="14" y="7"/>
                    </a:cubicBezTo>
                    <a:cubicBezTo>
                      <a:pt x="13" y="6"/>
                      <a:pt x="13" y="6"/>
                      <a:pt x="13" y="5"/>
                    </a:cubicBezTo>
                    <a:cubicBezTo>
                      <a:pt x="12" y="5"/>
                      <a:pt x="12" y="5"/>
                      <a:pt x="12" y="5"/>
                    </a:cubicBezTo>
                    <a:cubicBezTo>
                      <a:pt x="11" y="5"/>
                      <a:pt x="11" y="5"/>
                      <a:pt x="11" y="5"/>
                    </a:cubicBezTo>
                    <a:cubicBezTo>
                      <a:pt x="10" y="4"/>
                      <a:pt x="10" y="4"/>
                      <a:pt x="10" y="4"/>
                    </a:cubicBezTo>
                    <a:cubicBezTo>
                      <a:pt x="9" y="3"/>
                      <a:pt x="9" y="3"/>
                      <a:pt x="9" y="2"/>
                    </a:cubicBezTo>
                    <a:cubicBezTo>
                      <a:pt x="8" y="2"/>
                      <a:pt x="8" y="2"/>
                      <a:pt x="8" y="2"/>
                    </a:cubicBezTo>
                    <a:cubicBezTo>
                      <a:pt x="7" y="1"/>
                      <a:pt x="7" y="2"/>
                      <a:pt x="7" y="2"/>
                    </a:cubicBezTo>
                    <a:cubicBezTo>
                      <a:pt x="6" y="2"/>
                      <a:pt x="5" y="2"/>
                      <a:pt x="5" y="2"/>
                    </a:cubicBezTo>
                    <a:cubicBezTo>
                      <a:pt x="4" y="1"/>
                      <a:pt x="4" y="1"/>
                      <a:pt x="4" y="1"/>
                    </a:cubicBezTo>
                    <a:cubicBezTo>
                      <a:pt x="3" y="1"/>
                      <a:pt x="3" y="1"/>
                      <a:pt x="2" y="0"/>
                    </a:cubicBezTo>
                    <a:cubicBezTo>
                      <a:pt x="1" y="0"/>
                      <a:pt x="1" y="0"/>
                      <a:pt x="1" y="0"/>
                    </a:cubicBezTo>
                    <a:cubicBezTo>
                      <a:pt x="1" y="0"/>
                      <a:pt x="1" y="0"/>
                      <a:pt x="1" y="0"/>
                    </a:cubicBezTo>
                    <a:cubicBezTo>
                      <a:pt x="1" y="4"/>
                      <a:pt x="1" y="4"/>
                      <a:pt x="1" y="4"/>
                    </a:cubicBezTo>
                    <a:cubicBezTo>
                      <a:pt x="1" y="9"/>
                      <a:pt x="1" y="9"/>
                      <a:pt x="1" y="9"/>
                    </a:cubicBezTo>
                    <a:cubicBezTo>
                      <a:pt x="0" y="14"/>
                      <a:pt x="0" y="14"/>
                      <a:pt x="0" y="14"/>
                    </a:cubicBezTo>
                    <a:cubicBezTo>
                      <a:pt x="0" y="18"/>
                      <a:pt x="0" y="18"/>
                      <a:pt x="0" y="18"/>
                    </a:cubicBezTo>
                    <a:cubicBezTo>
                      <a:pt x="0" y="18"/>
                      <a:pt x="0" y="18"/>
                      <a:pt x="0" y="18"/>
                    </a:cubicBezTo>
                    <a:cubicBezTo>
                      <a:pt x="0" y="19"/>
                      <a:pt x="0" y="19"/>
                      <a:pt x="0" y="19"/>
                    </a:cubicBezTo>
                    <a:cubicBezTo>
                      <a:pt x="0" y="20"/>
                      <a:pt x="1" y="19"/>
                      <a:pt x="1" y="19"/>
                    </a:cubicBezTo>
                    <a:cubicBezTo>
                      <a:pt x="2" y="19"/>
                      <a:pt x="2" y="19"/>
                      <a:pt x="3" y="19"/>
                    </a:cubicBezTo>
                    <a:cubicBezTo>
                      <a:pt x="3" y="19"/>
                      <a:pt x="4" y="19"/>
                      <a:pt x="4" y="19"/>
                    </a:cubicBezTo>
                    <a:cubicBezTo>
                      <a:pt x="5" y="19"/>
                      <a:pt x="5" y="19"/>
                      <a:pt x="5" y="19"/>
                    </a:cubicBezTo>
                    <a:cubicBezTo>
                      <a:pt x="6" y="19"/>
                      <a:pt x="6" y="19"/>
                      <a:pt x="6" y="18"/>
                    </a:cubicBezTo>
                    <a:cubicBezTo>
                      <a:pt x="6" y="18"/>
                      <a:pt x="6" y="18"/>
                      <a:pt x="6" y="18"/>
                    </a:cubicBezTo>
                    <a:cubicBezTo>
                      <a:pt x="6" y="17"/>
                      <a:pt x="6" y="17"/>
                      <a:pt x="6" y="17"/>
                    </a:cubicBezTo>
                    <a:cubicBezTo>
                      <a:pt x="6" y="17"/>
                      <a:pt x="7" y="17"/>
                      <a:pt x="7" y="17"/>
                    </a:cubicBezTo>
                    <a:cubicBezTo>
                      <a:pt x="7" y="17"/>
                      <a:pt x="7" y="17"/>
                      <a:pt x="7" y="16"/>
                    </a:cubicBezTo>
                    <a:cubicBezTo>
                      <a:pt x="8" y="16"/>
                      <a:pt x="7" y="16"/>
                      <a:pt x="8" y="15"/>
                    </a:cubicBezTo>
                    <a:cubicBezTo>
                      <a:pt x="8" y="15"/>
                      <a:pt x="8" y="15"/>
                      <a:pt x="8" y="15"/>
                    </a:cubicBezTo>
                    <a:cubicBezTo>
                      <a:pt x="9" y="15"/>
                      <a:pt x="9" y="15"/>
                      <a:pt x="9" y="15"/>
                    </a:cubicBezTo>
                    <a:cubicBezTo>
                      <a:pt x="9" y="15"/>
                      <a:pt x="9" y="15"/>
                      <a:pt x="10" y="15"/>
                    </a:cubicBezTo>
                    <a:cubicBezTo>
                      <a:pt x="10" y="15"/>
                      <a:pt x="10" y="15"/>
                      <a:pt x="10" y="15"/>
                    </a:cubicBezTo>
                    <a:cubicBezTo>
                      <a:pt x="11" y="15"/>
                      <a:pt x="11" y="15"/>
                      <a:pt x="11" y="15"/>
                    </a:cubicBezTo>
                    <a:cubicBezTo>
                      <a:pt x="12" y="15"/>
                      <a:pt x="12" y="15"/>
                      <a:pt x="12" y="15"/>
                    </a:cubicBezTo>
                    <a:cubicBezTo>
                      <a:pt x="13" y="16"/>
                      <a:pt x="13" y="15"/>
                      <a:pt x="13" y="16"/>
                    </a:cubicBezTo>
                    <a:cubicBezTo>
                      <a:pt x="13" y="16"/>
                      <a:pt x="14" y="16"/>
                      <a:pt x="14" y="16"/>
                    </a:cubicBezTo>
                    <a:cubicBezTo>
                      <a:pt x="14" y="16"/>
                      <a:pt x="14" y="17"/>
                      <a:pt x="14" y="17"/>
                    </a:cubicBezTo>
                    <a:cubicBezTo>
                      <a:pt x="14" y="17"/>
                      <a:pt x="14" y="18"/>
                      <a:pt x="15" y="18"/>
                    </a:cubicBezTo>
                    <a:cubicBezTo>
                      <a:pt x="15" y="18"/>
                      <a:pt x="15" y="18"/>
                      <a:pt x="15" y="18"/>
                    </a:cubicBezTo>
                    <a:cubicBezTo>
                      <a:pt x="16" y="19"/>
                      <a:pt x="15" y="19"/>
                      <a:pt x="15" y="19"/>
                    </a:cubicBezTo>
                    <a:cubicBezTo>
                      <a:pt x="16" y="20"/>
                      <a:pt x="16" y="20"/>
                      <a:pt x="16" y="20"/>
                    </a:cubicBezTo>
                    <a:cubicBezTo>
                      <a:pt x="17" y="20"/>
                      <a:pt x="17" y="20"/>
                      <a:pt x="17" y="20"/>
                    </a:cubicBezTo>
                    <a:cubicBezTo>
                      <a:pt x="17" y="21"/>
                      <a:pt x="17" y="21"/>
                      <a:pt x="17" y="21"/>
                    </a:cubicBezTo>
                    <a:cubicBezTo>
                      <a:pt x="18" y="22"/>
                      <a:pt x="18" y="21"/>
                      <a:pt x="19" y="22"/>
                    </a:cubicBezTo>
                    <a:cubicBezTo>
                      <a:pt x="19" y="22"/>
                      <a:pt x="19" y="22"/>
                      <a:pt x="20" y="22"/>
                    </a:cubicBezTo>
                    <a:cubicBezTo>
                      <a:pt x="20" y="22"/>
                      <a:pt x="20" y="22"/>
                      <a:pt x="20" y="22"/>
                    </a:cubicBezTo>
                    <a:cubicBezTo>
                      <a:pt x="21" y="22"/>
                      <a:pt x="21" y="22"/>
                      <a:pt x="21" y="22"/>
                    </a:cubicBezTo>
                    <a:cubicBezTo>
                      <a:pt x="22" y="22"/>
                      <a:pt x="22" y="22"/>
                      <a:pt x="22" y="23"/>
                    </a:cubicBezTo>
                    <a:cubicBezTo>
                      <a:pt x="22" y="23"/>
                      <a:pt x="23" y="23"/>
                      <a:pt x="23" y="23"/>
                    </a:cubicBezTo>
                    <a:cubicBezTo>
                      <a:pt x="23" y="23"/>
                      <a:pt x="24" y="23"/>
                      <a:pt x="24" y="23"/>
                    </a:cubicBezTo>
                    <a:cubicBezTo>
                      <a:pt x="24" y="23"/>
                      <a:pt x="24" y="23"/>
                      <a:pt x="24" y="23"/>
                    </a:cubicBezTo>
                    <a:cubicBezTo>
                      <a:pt x="25" y="22"/>
                      <a:pt x="24" y="22"/>
                      <a:pt x="24" y="2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1" name="Google Shape;1161;p25"/>
              <p:cNvSpPr/>
              <p:nvPr/>
            </p:nvSpPr>
            <p:spPr>
              <a:xfrm>
                <a:off x="8382001" y="3205164"/>
                <a:ext cx="22225" cy="33338"/>
              </a:xfrm>
              <a:custGeom>
                <a:rect b="b" l="l" r="r" t="t"/>
                <a:pathLst>
                  <a:path extrusionOk="0" h="3" w="2">
                    <a:moveTo>
                      <a:pt x="1" y="0"/>
                    </a:moveTo>
                    <a:cubicBezTo>
                      <a:pt x="1" y="0"/>
                      <a:pt x="0" y="1"/>
                      <a:pt x="0" y="2"/>
                    </a:cubicBezTo>
                    <a:cubicBezTo>
                      <a:pt x="0" y="2"/>
                      <a:pt x="0" y="3"/>
                      <a:pt x="1" y="3"/>
                    </a:cubicBezTo>
                    <a:cubicBezTo>
                      <a:pt x="1" y="3"/>
                      <a:pt x="1" y="3"/>
                      <a:pt x="1" y="3"/>
                    </a:cubicBezTo>
                    <a:cubicBezTo>
                      <a:pt x="2" y="3"/>
                      <a:pt x="2" y="2"/>
                      <a:pt x="2" y="1"/>
                    </a:cubicBezTo>
                    <a:cubicBezTo>
                      <a:pt x="1" y="1"/>
                      <a:pt x="1" y="1"/>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2" name="Google Shape;1162;p25"/>
              <p:cNvSpPr/>
              <p:nvPr/>
            </p:nvSpPr>
            <p:spPr>
              <a:xfrm>
                <a:off x="8328026" y="3432176"/>
                <a:ext cx="11113" cy="11113"/>
              </a:xfrm>
              <a:custGeom>
                <a:rect b="b" l="l" r="r" t="t"/>
                <a:pathLst>
                  <a:path extrusionOk="0" h="1" w="1">
                    <a:moveTo>
                      <a:pt x="0" y="0"/>
                    </a:moveTo>
                    <a:cubicBezTo>
                      <a:pt x="0" y="0"/>
                      <a:pt x="0" y="1"/>
                      <a:pt x="0" y="1"/>
                    </a:cubicBezTo>
                    <a:cubicBezTo>
                      <a:pt x="0" y="1"/>
                      <a:pt x="0" y="1"/>
                      <a:pt x="1" y="1"/>
                    </a:cubicBezTo>
                    <a:cubicBezTo>
                      <a:pt x="1" y="1"/>
                      <a:pt x="1" y="1"/>
                      <a:pt x="1" y="1"/>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3" name="Google Shape;1163;p25"/>
              <p:cNvSpPr/>
              <p:nvPr/>
            </p:nvSpPr>
            <p:spPr>
              <a:xfrm>
                <a:off x="8350251" y="3421064"/>
                <a:ext cx="11113" cy="22225"/>
              </a:xfrm>
              <a:custGeom>
                <a:rect b="b" l="l" r="r" t="t"/>
                <a:pathLst>
                  <a:path extrusionOk="0" h="2" w="1">
                    <a:moveTo>
                      <a:pt x="0" y="0"/>
                    </a:moveTo>
                    <a:cubicBezTo>
                      <a:pt x="0" y="0"/>
                      <a:pt x="0" y="0"/>
                      <a:pt x="0" y="1"/>
                    </a:cubicBezTo>
                    <a:cubicBezTo>
                      <a:pt x="0" y="1"/>
                      <a:pt x="0" y="1"/>
                      <a:pt x="0" y="1"/>
                    </a:cubicBezTo>
                    <a:cubicBezTo>
                      <a:pt x="0" y="2"/>
                      <a:pt x="0" y="2"/>
                      <a:pt x="1" y="2"/>
                    </a:cubicBezTo>
                    <a:cubicBezTo>
                      <a:pt x="1" y="2"/>
                      <a:pt x="1" y="1"/>
                      <a:pt x="1" y="1"/>
                    </a:cubicBezTo>
                    <a:cubicBezTo>
                      <a:pt x="1" y="1"/>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4" name="Google Shape;1164;p25"/>
              <p:cNvSpPr/>
              <p:nvPr/>
            </p:nvSpPr>
            <p:spPr>
              <a:xfrm>
                <a:off x="8372476" y="3443289"/>
                <a:ext cx="20638" cy="22225"/>
              </a:xfrm>
              <a:custGeom>
                <a:rect b="b" l="l" r="r" t="t"/>
                <a:pathLst>
                  <a:path extrusionOk="0" h="2" w="2">
                    <a:moveTo>
                      <a:pt x="1" y="0"/>
                    </a:moveTo>
                    <a:cubicBezTo>
                      <a:pt x="1" y="0"/>
                      <a:pt x="0" y="0"/>
                      <a:pt x="0" y="1"/>
                    </a:cubicBezTo>
                    <a:cubicBezTo>
                      <a:pt x="0" y="1"/>
                      <a:pt x="0" y="1"/>
                      <a:pt x="0" y="1"/>
                    </a:cubicBezTo>
                    <a:cubicBezTo>
                      <a:pt x="0" y="1"/>
                      <a:pt x="0" y="1"/>
                      <a:pt x="0" y="1"/>
                    </a:cubicBezTo>
                    <a:cubicBezTo>
                      <a:pt x="0" y="2"/>
                      <a:pt x="0" y="2"/>
                      <a:pt x="1" y="2"/>
                    </a:cubicBezTo>
                    <a:cubicBezTo>
                      <a:pt x="1" y="2"/>
                      <a:pt x="1" y="2"/>
                      <a:pt x="1" y="1"/>
                    </a:cubicBezTo>
                    <a:cubicBezTo>
                      <a:pt x="2" y="1"/>
                      <a:pt x="2" y="1"/>
                      <a:pt x="2" y="1"/>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5" name="Google Shape;1165;p25"/>
              <p:cNvSpPr/>
              <p:nvPr/>
            </p:nvSpPr>
            <p:spPr>
              <a:xfrm>
                <a:off x="8426451" y="3259139"/>
                <a:ext cx="42863" cy="53975"/>
              </a:xfrm>
              <a:custGeom>
                <a:rect b="b" l="l" r="r" t="t"/>
                <a:pathLst>
                  <a:path extrusionOk="0" h="5" w="4">
                    <a:moveTo>
                      <a:pt x="4" y="2"/>
                    </a:moveTo>
                    <a:cubicBezTo>
                      <a:pt x="3" y="2"/>
                      <a:pt x="3" y="2"/>
                      <a:pt x="3" y="2"/>
                    </a:cubicBezTo>
                    <a:cubicBezTo>
                      <a:pt x="3" y="1"/>
                      <a:pt x="3" y="1"/>
                      <a:pt x="3" y="1"/>
                    </a:cubicBezTo>
                    <a:cubicBezTo>
                      <a:pt x="2" y="0"/>
                      <a:pt x="2" y="0"/>
                      <a:pt x="2" y="0"/>
                    </a:cubicBezTo>
                    <a:cubicBezTo>
                      <a:pt x="2" y="0"/>
                      <a:pt x="1" y="0"/>
                      <a:pt x="1" y="0"/>
                    </a:cubicBezTo>
                    <a:cubicBezTo>
                      <a:pt x="1" y="0"/>
                      <a:pt x="1" y="0"/>
                      <a:pt x="1" y="1"/>
                    </a:cubicBezTo>
                    <a:cubicBezTo>
                      <a:pt x="1" y="1"/>
                      <a:pt x="1" y="1"/>
                      <a:pt x="1" y="1"/>
                    </a:cubicBezTo>
                    <a:cubicBezTo>
                      <a:pt x="0" y="2"/>
                      <a:pt x="0" y="2"/>
                      <a:pt x="1" y="2"/>
                    </a:cubicBezTo>
                    <a:cubicBezTo>
                      <a:pt x="1" y="2"/>
                      <a:pt x="1" y="2"/>
                      <a:pt x="1" y="2"/>
                    </a:cubicBezTo>
                    <a:cubicBezTo>
                      <a:pt x="1" y="3"/>
                      <a:pt x="1" y="3"/>
                      <a:pt x="2" y="3"/>
                    </a:cubicBezTo>
                    <a:cubicBezTo>
                      <a:pt x="2" y="4"/>
                      <a:pt x="1" y="4"/>
                      <a:pt x="2" y="4"/>
                    </a:cubicBezTo>
                    <a:cubicBezTo>
                      <a:pt x="2" y="5"/>
                      <a:pt x="2" y="5"/>
                      <a:pt x="3" y="5"/>
                    </a:cubicBezTo>
                    <a:cubicBezTo>
                      <a:pt x="3" y="5"/>
                      <a:pt x="4" y="5"/>
                      <a:pt x="4" y="4"/>
                    </a:cubicBezTo>
                    <a:cubicBezTo>
                      <a:pt x="4" y="4"/>
                      <a:pt x="4" y="3"/>
                      <a:pt x="4" y="3"/>
                    </a:cubicBezTo>
                    <a:cubicBezTo>
                      <a:pt x="4" y="3"/>
                      <a:pt x="4" y="2"/>
                      <a:pt x="4"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6" name="Google Shape;1166;p25"/>
              <p:cNvSpPr/>
              <p:nvPr/>
            </p:nvSpPr>
            <p:spPr>
              <a:xfrm>
                <a:off x="8480426" y="3303589"/>
                <a:ext cx="42863" cy="31750"/>
              </a:xfrm>
              <a:custGeom>
                <a:rect b="b" l="l" r="r" t="t"/>
                <a:pathLst>
                  <a:path extrusionOk="0" h="3" w="4">
                    <a:moveTo>
                      <a:pt x="3" y="1"/>
                    </a:moveTo>
                    <a:cubicBezTo>
                      <a:pt x="3" y="1"/>
                      <a:pt x="3" y="1"/>
                      <a:pt x="2" y="1"/>
                    </a:cubicBezTo>
                    <a:cubicBezTo>
                      <a:pt x="2" y="1"/>
                      <a:pt x="2" y="1"/>
                      <a:pt x="2" y="0"/>
                    </a:cubicBezTo>
                    <a:cubicBezTo>
                      <a:pt x="2" y="0"/>
                      <a:pt x="2" y="0"/>
                      <a:pt x="1" y="0"/>
                    </a:cubicBezTo>
                    <a:cubicBezTo>
                      <a:pt x="1" y="0"/>
                      <a:pt x="1" y="0"/>
                      <a:pt x="0" y="0"/>
                    </a:cubicBezTo>
                    <a:cubicBezTo>
                      <a:pt x="0" y="0"/>
                      <a:pt x="0" y="0"/>
                      <a:pt x="1" y="1"/>
                    </a:cubicBezTo>
                    <a:cubicBezTo>
                      <a:pt x="1" y="1"/>
                      <a:pt x="1" y="1"/>
                      <a:pt x="1" y="1"/>
                    </a:cubicBezTo>
                    <a:cubicBezTo>
                      <a:pt x="1" y="2"/>
                      <a:pt x="1" y="2"/>
                      <a:pt x="1" y="2"/>
                    </a:cubicBezTo>
                    <a:cubicBezTo>
                      <a:pt x="1" y="2"/>
                      <a:pt x="2" y="3"/>
                      <a:pt x="2" y="3"/>
                    </a:cubicBezTo>
                    <a:cubicBezTo>
                      <a:pt x="3" y="3"/>
                      <a:pt x="3" y="3"/>
                      <a:pt x="4" y="2"/>
                    </a:cubicBezTo>
                    <a:cubicBezTo>
                      <a:pt x="4" y="2"/>
                      <a:pt x="4" y="2"/>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7" name="Google Shape;1167;p25"/>
              <p:cNvSpPr/>
              <p:nvPr/>
            </p:nvSpPr>
            <p:spPr>
              <a:xfrm>
                <a:off x="8489951" y="3346451"/>
                <a:ext cx="33338" cy="20638"/>
              </a:xfrm>
              <a:custGeom>
                <a:rect b="b" l="l" r="r" t="t"/>
                <a:pathLst>
                  <a:path extrusionOk="0" h="2" w="3">
                    <a:moveTo>
                      <a:pt x="2" y="0"/>
                    </a:moveTo>
                    <a:cubicBezTo>
                      <a:pt x="2" y="0"/>
                      <a:pt x="1" y="0"/>
                      <a:pt x="1" y="0"/>
                    </a:cubicBezTo>
                    <a:cubicBezTo>
                      <a:pt x="1" y="0"/>
                      <a:pt x="1" y="0"/>
                      <a:pt x="1" y="1"/>
                    </a:cubicBezTo>
                    <a:cubicBezTo>
                      <a:pt x="1" y="1"/>
                      <a:pt x="0" y="1"/>
                      <a:pt x="1" y="2"/>
                    </a:cubicBezTo>
                    <a:cubicBezTo>
                      <a:pt x="1" y="2"/>
                      <a:pt x="1" y="2"/>
                      <a:pt x="1" y="2"/>
                    </a:cubicBezTo>
                    <a:cubicBezTo>
                      <a:pt x="2" y="2"/>
                      <a:pt x="2" y="2"/>
                      <a:pt x="2" y="1"/>
                    </a:cubicBezTo>
                    <a:cubicBezTo>
                      <a:pt x="2" y="1"/>
                      <a:pt x="2" y="1"/>
                      <a:pt x="2" y="1"/>
                    </a:cubicBezTo>
                    <a:cubicBezTo>
                      <a:pt x="3"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8" name="Google Shape;1168;p25"/>
              <p:cNvSpPr/>
              <p:nvPr/>
            </p:nvSpPr>
            <p:spPr>
              <a:xfrm>
                <a:off x="8523289" y="3324226"/>
                <a:ext cx="42863" cy="42863"/>
              </a:xfrm>
              <a:custGeom>
                <a:rect b="b" l="l" r="r" t="t"/>
                <a:pathLst>
                  <a:path extrusionOk="0" h="4" w="4">
                    <a:moveTo>
                      <a:pt x="4" y="3"/>
                    </a:moveTo>
                    <a:cubicBezTo>
                      <a:pt x="4" y="3"/>
                      <a:pt x="4" y="3"/>
                      <a:pt x="4" y="3"/>
                    </a:cubicBezTo>
                    <a:cubicBezTo>
                      <a:pt x="4" y="2"/>
                      <a:pt x="4" y="2"/>
                      <a:pt x="4" y="2"/>
                    </a:cubicBezTo>
                    <a:cubicBezTo>
                      <a:pt x="3" y="2"/>
                      <a:pt x="3" y="1"/>
                      <a:pt x="3" y="1"/>
                    </a:cubicBezTo>
                    <a:cubicBezTo>
                      <a:pt x="2" y="1"/>
                      <a:pt x="2" y="1"/>
                      <a:pt x="2" y="0"/>
                    </a:cubicBezTo>
                    <a:cubicBezTo>
                      <a:pt x="2" y="0"/>
                      <a:pt x="1" y="0"/>
                      <a:pt x="1" y="0"/>
                    </a:cubicBezTo>
                    <a:cubicBezTo>
                      <a:pt x="0" y="0"/>
                      <a:pt x="0" y="1"/>
                      <a:pt x="0" y="1"/>
                    </a:cubicBezTo>
                    <a:cubicBezTo>
                      <a:pt x="1" y="2"/>
                      <a:pt x="1" y="2"/>
                      <a:pt x="2" y="2"/>
                    </a:cubicBezTo>
                    <a:cubicBezTo>
                      <a:pt x="2" y="3"/>
                      <a:pt x="2" y="3"/>
                      <a:pt x="3" y="3"/>
                    </a:cubicBezTo>
                    <a:cubicBezTo>
                      <a:pt x="3" y="3"/>
                      <a:pt x="4" y="4"/>
                      <a:pt x="4"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69" name="Google Shape;1169;p25"/>
              <p:cNvSpPr/>
              <p:nvPr/>
            </p:nvSpPr>
            <p:spPr>
              <a:xfrm>
                <a:off x="8588376" y="3357564"/>
                <a:ext cx="20638" cy="42863"/>
              </a:xfrm>
              <a:custGeom>
                <a:rect b="b" l="l" r="r" t="t"/>
                <a:pathLst>
                  <a:path extrusionOk="0" h="4" w="2">
                    <a:moveTo>
                      <a:pt x="2" y="3"/>
                    </a:moveTo>
                    <a:cubicBezTo>
                      <a:pt x="2" y="2"/>
                      <a:pt x="1" y="2"/>
                      <a:pt x="1" y="2"/>
                    </a:cubicBezTo>
                    <a:cubicBezTo>
                      <a:pt x="1" y="1"/>
                      <a:pt x="1" y="1"/>
                      <a:pt x="1" y="1"/>
                    </a:cubicBezTo>
                    <a:cubicBezTo>
                      <a:pt x="1" y="0"/>
                      <a:pt x="0" y="0"/>
                      <a:pt x="0" y="1"/>
                    </a:cubicBezTo>
                    <a:cubicBezTo>
                      <a:pt x="0" y="1"/>
                      <a:pt x="0" y="1"/>
                      <a:pt x="0" y="2"/>
                    </a:cubicBezTo>
                    <a:cubicBezTo>
                      <a:pt x="0" y="2"/>
                      <a:pt x="0" y="2"/>
                      <a:pt x="0" y="3"/>
                    </a:cubicBezTo>
                    <a:cubicBezTo>
                      <a:pt x="1" y="3"/>
                      <a:pt x="1" y="4"/>
                      <a:pt x="1" y="3"/>
                    </a:cubicBezTo>
                    <a:cubicBezTo>
                      <a:pt x="2" y="3"/>
                      <a:pt x="2" y="3"/>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0" name="Google Shape;1170;p25"/>
              <p:cNvSpPr/>
              <p:nvPr/>
            </p:nvSpPr>
            <p:spPr>
              <a:xfrm>
                <a:off x="8555039" y="3378201"/>
                <a:ext cx="33338" cy="33338"/>
              </a:xfrm>
              <a:custGeom>
                <a:rect b="b" l="l" r="r" t="t"/>
                <a:pathLst>
                  <a:path extrusionOk="0" h="3" w="3">
                    <a:moveTo>
                      <a:pt x="2" y="1"/>
                    </a:moveTo>
                    <a:cubicBezTo>
                      <a:pt x="2" y="1"/>
                      <a:pt x="1" y="1"/>
                      <a:pt x="1" y="1"/>
                    </a:cubicBezTo>
                    <a:cubicBezTo>
                      <a:pt x="1" y="1"/>
                      <a:pt x="0" y="0"/>
                      <a:pt x="0" y="0"/>
                    </a:cubicBezTo>
                    <a:cubicBezTo>
                      <a:pt x="0" y="0"/>
                      <a:pt x="0" y="0"/>
                      <a:pt x="0" y="1"/>
                    </a:cubicBezTo>
                    <a:cubicBezTo>
                      <a:pt x="0" y="1"/>
                      <a:pt x="0" y="1"/>
                      <a:pt x="0" y="1"/>
                    </a:cubicBezTo>
                    <a:cubicBezTo>
                      <a:pt x="0" y="2"/>
                      <a:pt x="1" y="2"/>
                      <a:pt x="1" y="2"/>
                    </a:cubicBezTo>
                    <a:cubicBezTo>
                      <a:pt x="2" y="3"/>
                      <a:pt x="2" y="3"/>
                      <a:pt x="3" y="2"/>
                    </a:cubicBezTo>
                    <a:cubicBezTo>
                      <a:pt x="3" y="2"/>
                      <a:pt x="3" y="2"/>
                      <a:pt x="3" y="2"/>
                    </a:cubicBezTo>
                    <a:cubicBezTo>
                      <a:pt x="3" y="1"/>
                      <a:pt x="3" y="1"/>
                      <a:pt x="3" y="1"/>
                    </a:cubicBezTo>
                    <a:cubicBezTo>
                      <a:pt x="3"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1" name="Google Shape;1171;p25"/>
              <p:cNvSpPr/>
              <p:nvPr/>
            </p:nvSpPr>
            <p:spPr>
              <a:xfrm>
                <a:off x="8566151" y="3465514"/>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2" name="Google Shape;1172;p25"/>
              <p:cNvSpPr/>
              <p:nvPr/>
            </p:nvSpPr>
            <p:spPr>
              <a:xfrm>
                <a:off x="8555039" y="3454401"/>
                <a:ext cx="22225" cy="11113"/>
              </a:xfrm>
              <a:custGeom>
                <a:rect b="b" l="l" r="r" t="t"/>
                <a:pathLst>
                  <a:path extrusionOk="0" h="1" w="2">
                    <a:moveTo>
                      <a:pt x="1" y="0"/>
                    </a:moveTo>
                    <a:cubicBezTo>
                      <a:pt x="1" y="0"/>
                      <a:pt x="1" y="0"/>
                      <a:pt x="0" y="0"/>
                    </a:cubicBezTo>
                    <a:cubicBezTo>
                      <a:pt x="0" y="0"/>
                      <a:pt x="1" y="1"/>
                      <a:pt x="1" y="1"/>
                    </a:cubicBezTo>
                    <a:cubicBezTo>
                      <a:pt x="2" y="1"/>
                      <a:pt x="2" y="1"/>
                      <a:pt x="2" y="1"/>
                    </a:cubicBezTo>
                    <a:cubicBezTo>
                      <a:pt x="2" y="0"/>
                      <a:pt x="2"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3" name="Google Shape;1173;p25"/>
              <p:cNvSpPr/>
              <p:nvPr/>
            </p:nvSpPr>
            <p:spPr>
              <a:xfrm>
                <a:off x="8609014" y="3411539"/>
                <a:ext cx="22225" cy="20638"/>
              </a:xfrm>
              <a:custGeom>
                <a:rect b="b" l="l" r="r" t="t"/>
                <a:pathLst>
                  <a:path extrusionOk="0" h="2" w="2">
                    <a:moveTo>
                      <a:pt x="1" y="1"/>
                    </a:moveTo>
                    <a:cubicBezTo>
                      <a:pt x="1" y="1"/>
                      <a:pt x="1" y="1"/>
                      <a:pt x="1" y="1"/>
                    </a:cubicBezTo>
                    <a:cubicBezTo>
                      <a:pt x="0" y="1"/>
                      <a:pt x="0" y="0"/>
                      <a:pt x="0" y="0"/>
                    </a:cubicBezTo>
                    <a:cubicBezTo>
                      <a:pt x="0" y="0"/>
                      <a:pt x="0" y="1"/>
                      <a:pt x="0" y="1"/>
                    </a:cubicBezTo>
                    <a:cubicBezTo>
                      <a:pt x="0" y="1"/>
                      <a:pt x="0" y="1"/>
                      <a:pt x="0" y="2"/>
                    </a:cubicBezTo>
                    <a:cubicBezTo>
                      <a:pt x="0" y="2"/>
                      <a:pt x="0" y="2"/>
                      <a:pt x="0" y="2"/>
                    </a:cubicBezTo>
                    <a:cubicBezTo>
                      <a:pt x="0" y="2"/>
                      <a:pt x="1" y="2"/>
                      <a:pt x="1" y="2"/>
                    </a:cubicBezTo>
                    <a:cubicBezTo>
                      <a:pt x="1" y="2"/>
                      <a:pt x="2" y="2"/>
                      <a:pt x="2" y="2"/>
                    </a:cubicBezTo>
                    <a:cubicBezTo>
                      <a:pt x="2" y="2"/>
                      <a:pt x="2" y="1"/>
                      <a:pt x="2" y="1"/>
                    </a:cubicBezTo>
                    <a:cubicBezTo>
                      <a:pt x="2" y="1"/>
                      <a:pt x="2"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4" name="Google Shape;1174;p25"/>
              <p:cNvSpPr/>
              <p:nvPr/>
            </p:nvSpPr>
            <p:spPr>
              <a:xfrm>
                <a:off x="8555039" y="3486151"/>
                <a:ext cx="22225" cy="11113"/>
              </a:xfrm>
              <a:custGeom>
                <a:rect b="b" l="l" r="r" t="t"/>
                <a:pathLst>
                  <a:path extrusionOk="0" h="1" w="2">
                    <a:moveTo>
                      <a:pt x="1" y="0"/>
                    </a:moveTo>
                    <a:cubicBezTo>
                      <a:pt x="1" y="0"/>
                      <a:pt x="0" y="0"/>
                      <a:pt x="0" y="0"/>
                    </a:cubicBezTo>
                    <a:cubicBezTo>
                      <a:pt x="0" y="0"/>
                      <a:pt x="0" y="0"/>
                      <a:pt x="0" y="0"/>
                    </a:cubicBezTo>
                    <a:cubicBezTo>
                      <a:pt x="0" y="1"/>
                      <a:pt x="0" y="1"/>
                      <a:pt x="1" y="1"/>
                    </a:cubicBezTo>
                    <a:cubicBezTo>
                      <a:pt x="1" y="1"/>
                      <a:pt x="1" y="1"/>
                      <a:pt x="1" y="0"/>
                    </a:cubicBezTo>
                    <a:cubicBezTo>
                      <a:pt x="1" y="0"/>
                      <a:pt x="2"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5" name="Google Shape;1175;p25"/>
              <p:cNvSpPr/>
              <p:nvPr/>
            </p:nvSpPr>
            <p:spPr>
              <a:xfrm>
                <a:off x="2941639" y="654051"/>
                <a:ext cx="1068388" cy="584200"/>
              </a:xfrm>
              <a:custGeom>
                <a:rect b="b" l="l" r="r" t="t"/>
                <a:pathLst>
                  <a:path extrusionOk="0" h="54" w="99">
                    <a:moveTo>
                      <a:pt x="98" y="3"/>
                    </a:moveTo>
                    <a:cubicBezTo>
                      <a:pt x="97" y="3"/>
                      <a:pt x="97" y="3"/>
                      <a:pt x="96" y="3"/>
                    </a:cubicBezTo>
                    <a:cubicBezTo>
                      <a:pt x="96" y="3"/>
                      <a:pt x="96" y="3"/>
                      <a:pt x="96" y="3"/>
                    </a:cubicBezTo>
                    <a:cubicBezTo>
                      <a:pt x="96" y="3"/>
                      <a:pt x="95" y="3"/>
                      <a:pt x="95" y="3"/>
                    </a:cubicBezTo>
                    <a:cubicBezTo>
                      <a:pt x="94" y="3"/>
                      <a:pt x="94" y="3"/>
                      <a:pt x="93" y="3"/>
                    </a:cubicBezTo>
                    <a:cubicBezTo>
                      <a:pt x="93" y="3"/>
                      <a:pt x="92" y="3"/>
                      <a:pt x="92" y="3"/>
                    </a:cubicBezTo>
                    <a:cubicBezTo>
                      <a:pt x="92" y="3"/>
                      <a:pt x="91" y="3"/>
                      <a:pt x="91" y="3"/>
                    </a:cubicBezTo>
                    <a:cubicBezTo>
                      <a:pt x="91" y="3"/>
                      <a:pt x="91" y="3"/>
                      <a:pt x="90" y="3"/>
                    </a:cubicBezTo>
                    <a:cubicBezTo>
                      <a:pt x="90" y="4"/>
                      <a:pt x="89" y="3"/>
                      <a:pt x="89" y="3"/>
                    </a:cubicBezTo>
                    <a:cubicBezTo>
                      <a:pt x="88" y="4"/>
                      <a:pt x="88" y="4"/>
                      <a:pt x="88" y="4"/>
                    </a:cubicBezTo>
                    <a:cubicBezTo>
                      <a:pt x="87" y="4"/>
                      <a:pt x="87" y="3"/>
                      <a:pt x="87" y="4"/>
                    </a:cubicBezTo>
                    <a:cubicBezTo>
                      <a:pt x="86" y="4"/>
                      <a:pt x="86" y="4"/>
                      <a:pt x="86" y="4"/>
                    </a:cubicBezTo>
                    <a:cubicBezTo>
                      <a:pt x="86" y="5"/>
                      <a:pt x="85" y="4"/>
                      <a:pt x="84" y="5"/>
                    </a:cubicBezTo>
                    <a:cubicBezTo>
                      <a:pt x="83" y="5"/>
                      <a:pt x="83" y="5"/>
                      <a:pt x="83" y="5"/>
                    </a:cubicBezTo>
                    <a:cubicBezTo>
                      <a:pt x="82" y="5"/>
                      <a:pt x="82" y="6"/>
                      <a:pt x="81" y="5"/>
                    </a:cubicBezTo>
                    <a:cubicBezTo>
                      <a:pt x="81" y="5"/>
                      <a:pt x="82" y="5"/>
                      <a:pt x="82" y="4"/>
                    </a:cubicBezTo>
                    <a:cubicBezTo>
                      <a:pt x="83" y="4"/>
                      <a:pt x="83" y="4"/>
                      <a:pt x="83" y="4"/>
                    </a:cubicBezTo>
                    <a:cubicBezTo>
                      <a:pt x="84" y="4"/>
                      <a:pt x="84" y="3"/>
                      <a:pt x="84" y="3"/>
                    </a:cubicBezTo>
                    <a:cubicBezTo>
                      <a:pt x="84" y="3"/>
                      <a:pt x="84" y="3"/>
                      <a:pt x="84" y="3"/>
                    </a:cubicBezTo>
                    <a:cubicBezTo>
                      <a:pt x="84" y="3"/>
                      <a:pt x="83" y="3"/>
                      <a:pt x="83" y="3"/>
                    </a:cubicBezTo>
                    <a:cubicBezTo>
                      <a:pt x="83" y="3"/>
                      <a:pt x="83" y="3"/>
                      <a:pt x="83" y="3"/>
                    </a:cubicBezTo>
                    <a:cubicBezTo>
                      <a:pt x="82" y="3"/>
                      <a:pt x="82" y="3"/>
                      <a:pt x="81" y="3"/>
                    </a:cubicBezTo>
                    <a:cubicBezTo>
                      <a:pt x="80" y="3"/>
                      <a:pt x="80" y="3"/>
                      <a:pt x="80" y="3"/>
                    </a:cubicBezTo>
                    <a:cubicBezTo>
                      <a:pt x="79" y="3"/>
                      <a:pt x="79" y="3"/>
                      <a:pt x="79" y="3"/>
                    </a:cubicBezTo>
                    <a:cubicBezTo>
                      <a:pt x="79" y="3"/>
                      <a:pt x="79" y="3"/>
                      <a:pt x="79" y="3"/>
                    </a:cubicBezTo>
                    <a:cubicBezTo>
                      <a:pt x="79" y="3"/>
                      <a:pt x="79" y="3"/>
                      <a:pt x="79" y="2"/>
                    </a:cubicBezTo>
                    <a:cubicBezTo>
                      <a:pt x="80" y="2"/>
                      <a:pt x="80" y="2"/>
                      <a:pt x="81" y="2"/>
                    </a:cubicBezTo>
                    <a:cubicBezTo>
                      <a:pt x="82" y="2"/>
                      <a:pt x="82" y="2"/>
                      <a:pt x="83" y="2"/>
                    </a:cubicBezTo>
                    <a:cubicBezTo>
                      <a:pt x="83" y="2"/>
                      <a:pt x="84" y="2"/>
                      <a:pt x="84" y="2"/>
                    </a:cubicBezTo>
                    <a:cubicBezTo>
                      <a:pt x="85" y="2"/>
                      <a:pt x="85" y="2"/>
                      <a:pt x="85" y="2"/>
                    </a:cubicBezTo>
                    <a:cubicBezTo>
                      <a:pt x="85" y="1"/>
                      <a:pt x="84" y="1"/>
                      <a:pt x="84" y="1"/>
                    </a:cubicBezTo>
                    <a:cubicBezTo>
                      <a:pt x="83" y="1"/>
                      <a:pt x="83" y="1"/>
                      <a:pt x="82" y="1"/>
                    </a:cubicBezTo>
                    <a:cubicBezTo>
                      <a:pt x="81" y="1"/>
                      <a:pt x="81" y="1"/>
                      <a:pt x="80" y="1"/>
                    </a:cubicBezTo>
                    <a:cubicBezTo>
                      <a:pt x="80" y="1"/>
                      <a:pt x="79" y="1"/>
                      <a:pt x="79" y="0"/>
                    </a:cubicBezTo>
                    <a:cubicBezTo>
                      <a:pt x="78" y="0"/>
                      <a:pt x="78" y="0"/>
                      <a:pt x="77" y="0"/>
                    </a:cubicBezTo>
                    <a:cubicBezTo>
                      <a:pt x="77" y="0"/>
                      <a:pt x="77" y="0"/>
                      <a:pt x="76" y="0"/>
                    </a:cubicBezTo>
                    <a:cubicBezTo>
                      <a:pt x="75" y="0"/>
                      <a:pt x="75" y="0"/>
                      <a:pt x="74" y="0"/>
                    </a:cubicBezTo>
                    <a:cubicBezTo>
                      <a:pt x="73" y="0"/>
                      <a:pt x="73" y="0"/>
                      <a:pt x="72" y="0"/>
                    </a:cubicBezTo>
                    <a:cubicBezTo>
                      <a:pt x="71" y="0"/>
                      <a:pt x="71" y="0"/>
                      <a:pt x="70" y="0"/>
                    </a:cubicBezTo>
                    <a:cubicBezTo>
                      <a:pt x="69" y="0"/>
                      <a:pt x="68" y="0"/>
                      <a:pt x="68" y="0"/>
                    </a:cubicBezTo>
                    <a:cubicBezTo>
                      <a:pt x="67" y="0"/>
                      <a:pt x="67" y="1"/>
                      <a:pt x="66" y="1"/>
                    </a:cubicBezTo>
                    <a:cubicBezTo>
                      <a:pt x="65" y="1"/>
                      <a:pt x="65" y="0"/>
                      <a:pt x="64" y="0"/>
                    </a:cubicBezTo>
                    <a:cubicBezTo>
                      <a:pt x="63" y="0"/>
                      <a:pt x="63" y="0"/>
                      <a:pt x="62" y="0"/>
                    </a:cubicBezTo>
                    <a:cubicBezTo>
                      <a:pt x="61" y="0"/>
                      <a:pt x="61" y="1"/>
                      <a:pt x="60" y="1"/>
                    </a:cubicBezTo>
                    <a:cubicBezTo>
                      <a:pt x="59" y="1"/>
                      <a:pt x="59" y="0"/>
                      <a:pt x="58" y="0"/>
                    </a:cubicBezTo>
                    <a:cubicBezTo>
                      <a:pt x="58" y="1"/>
                      <a:pt x="58" y="1"/>
                      <a:pt x="57" y="1"/>
                    </a:cubicBezTo>
                    <a:cubicBezTo>
                      <a:pt x="57" y="1"/>
                      <a:pt x="57" y="1"/>
                      <a:pt x="56" y="1"/>
                    </a:cubicBezTo>
                    <a:cubicBezTo>
                      <a:pt x="56" y="1"/>
                      <a:pt x="56" y="1"/>
                      <a:pt x="55" y="1"/>
                    </a:cubicBezTo>
                    <a:cubicBezTo>
                      <a:pt x="55" y="1"/>
                      <a:pt x="55" y="1"/>
                      <a:pt x="54" y="1"/>
                    </a:cubicBezTo>
                    <a:cubicBezTo>
                      <a:pt x="54" y="1"/>
                      <a:pt x="53" y="1"/>
                      <a:pt x="53" y="1"/>
                    </a:cubicBezTo>
                    <a:cubicBezTo>
                      <a:pt x="52" y="1"/>
                      <a:pt x="52" y="1"/>
                      <a:pt x="51" y="1"/>
                    </a:cubicBezTo>
                    <a:cubicBezTo>
                      <a:pt x="51" y="2"/>
                      <a:pt x="51" y="2"/>
                      <a:pt x="50" y="2"/>
                    </a:cubicBezTo>
                    <a:cubicBezTo>
                      <a:pt x="50" y="2"/>
                      <a:pt x="50" y="2"/>
                      <a:pt x="49" y="1"/>
                    </a:cubicBezTo>
                    <a:cubicBezTo>
                      <a:pt x="49" y="1"/>
                      <a:pt x="48" y="1"/>
                      <a:pt x="48" y="1"/>
                    </a:cubicBezTo>
                    <a:cubicBezTo>
                      <a:pt x="47" y="1"/>
                      <a:pt x="47" y="2"/>
                      <a:pt x="47" y="2"/>
                    </a:cubicBezTo>
                    <a:cubicBezTo>
                      <a:pt x="46" y="2"/>
                      <a:pt x="46" y="3"/>
                      <a:pt x="46" y="3"/>
                    </a:cubicBezTo>
                    <a:cubicBezTo>
                      <a:pt x="45" y="3"/>
                      <a:pt x="45" y="3"/>
                      <a:pt x="45" y="2"/>
                    </a:cubicBezTo>
                    <a:cubicBezTo>
                      <a:pt x="44" y="2"/>
                      <a:pt x="44" y="2"/>
                      <a:pt x="43" y="2"/>
                    </a:cubicBezTo>
                    <a:cubicBezTo>
                      <a:pt x="43" y="2"/>
                      <a:pt x="42" y="1"/>
                      <a:pt x="42" y="2"/>
                    </a:cubicBezTo>
                    <a:cubicBezTo>
                      <a:pt x="42" y="2"/>
                      <a:pt x="42" y="2"/>
                      <a:pt x="42" y="2"/>
                    </a:cubicBezTo>
                    <a:cubicBezTo>
                      <a:pt x="41" y="3"/>
                      <a:pt x="41" y="3"/>
                      <a:pt x="41" y="3"/>
                    </a:cubicBezTo>
                    <a:cubicBezTo>
                      <a:pt x="41" y="3"/>
                      <a:pt x="41" y="3"/>
                      <a:pt x="41" y="3"/>
                    </a:cubicBezTo>
                    <a:cubicBezTo>
                      <a:pt x="40" y="4"/>
                      <a:pt x="40" y="3"/>
                      <a:pt x="39" y="3"/>
                    </a:cubicBezTo>
                    <a:cubicBezTo>
                      <a:pt x="39" y="3"/>
                      <a:pt x="39" y="3"/>
                      <a:pt x="39" y="3"/>
                    </a:cubicBezTo>
                    <a:cubicBezTo>
                      <a:pt x="39" y="3"/>
                      <a:pt x="39" y="2"/>
                      <a:pt x="38" y="2"/>
                    </a:cubicBezTo>
                    <a:cubicBezTo>
                      <a:pt x="38" y="2"/>
                      <a:pt x="38" y="3"/>
                      <a:pt x="38" y="3"/>
                    </a:cubicBezTo>
                    <a:cubicBezTo>
                      <a:pt x="37" y="3"/>
                      <a:pt x="37" y="2"/>
                      <a:pt x="37" y="2"/>
                    </a:cubicBezTo>
                    <a:cubicBezTo>
                      <a:pt x="36" y="2"/>
                      <a:pt x="36" y="2"/>
                      <a:pt x="36" y="2"/>
                    </a:cubicBezTo>
                    <a:cubicBezTo>
                      <a:pt x="35" y="2"/>
                      <a:pt x="35" y="2"/>
                      <a:pt x="35" y="2"/>
                    </a:cubicBezTo>
                    <a:cubicBezTo>
                      <a:pt x="34" y="2"/>
                      <a:pt x="34" y="2"/>
                      <a:pt x="33" y="2"/>
                    </a:cubicBezTo>
                    <a:cubicBezTo>
                      <a:pt x="32" y="2"/>
                      <a:pt x="32" y="2"/>
                      <a:pt x="31" y="2"/>
                    </a:cubicBezTo>
                    <a:cubicBezTo>
                      <a:pt x="30" y="2"/>
                      <a:pt x="29" y="2"/>
                      <a:pt x="29" y="2"/>
                    </a:cubicBezTo>
                    <a:cubicBezTo>
                      <a:pt x="28" y="2"/>
                      <a:pt x="28" y="3"/>
                      <a:pt x="27" y="3"/>
                    </a:cubicBezTo>
                    <a:cubicBezTo>
                      <a:pt x="27" y="3"/>
                      <a:pt x="27" y="3"/>
                      <a:pt x="27" y="3"/>
                    </a:cubicBezTo>
                    <a:cubicBezTo>
                      <a:pt x="26" y="3"/>
                      <a:pt x="26" y="3"/>
                      <a:pt x="26" y="3"/>
                    </a:cubicBezTo>
                    <a:cubicBezTo>
                      <a:pt x="25" y="4"/>
                      <a:pt x="25" y="4"/>
                      <a:pt x="24" y="4"/>
                    </a:cubicBezTo>
                    <a:cubicBezTo>
                      <a:pt x="24" y="4"/>
                      <a:pt x="24" y="4"/>
                      <a:pt x="23" y="4"/>
                    </a:cubicBezTo>
                    <a:cubicBezTo>
                      <a:pt x="22" y="5"/>
                      <a:pt x="22" y="4"/>
                      <a:pt x="21" y="4"/>
                    </a:cubicBezTo>
                    <a:cubicBezTo>
                      <a:pt x="20" y="4"/>
                      <a:pt x="20" y="4"/>
                      <a:pt x="19" y="4"/>
                    </a:cubicBezTo>
                    <a:cubicBezTo>
                      <a:pt x="18" y="4"/>
                      <a:pt x="18" y="4"/>
                      <a:pt x="17" y="4"/>
                    </a:cubicBezTo>
                    <a:cubicBezTo>
                      <a:pt x="16" y="5"/>
                      <a:pt x="16" y="5"/>
                      <a:pt x="15" y="5"/>
                    </a:cubicBezTo>
                    <a:cubicBezTo>
                      <a:pt x="14" y="5"/>
                      <a:pt x="14" y="5"/>
                      <a:pt x="13" y="6"/>
                    </a:cubicBezTo>
                    <a:cubicBezTo>
                      <a:pt x="13" y="6"/>
                      <a:pt x="13" y="6"/>
                      <a:pt x="13" y="6"/>
                    </a:cubicBezTo>
                    <a:cubicBezTo>
                      <a:pt x="13" y="6"/>
                      <a:pt x="14" y="6"/>
                      <a:pt x="14" y="6"/>
                    </a:cubicBezTo>
                    <a:cubicBezTo>
                      <a:pt x="14" y="7"/>
                      <a:pt x="14" y="7"/>
                      <a:pt x="14" y="7"/>
                    </a:cubicBezTo>
                    <a:cubicBezTo>
                      <a:pt x="14" y="8"/>
                      <a:pt x="14" y="7"/>
                      <a:pt x="13" y="8"/>
                    </a:cubicBezTo>
                    <a:cubicBezTo>
                      <a:pt x="12" y="8"/>
                      <a:pt x="11" y="8"/>
                      <a:pt x="10" y="8"/>
                    </a:cubicBezTo>
                    <a:cubicBezTo>
                      <a:pt x="10" y="8"/>
                      <a:pt x="9" y="8"/>
                      <a:pt x="9" y="8"/>
                    </a:cubicBezTo>
                    <a:cubicBezTo>
                      <a:pt x="8" y="8"/>
                      <a:pt x="7" y="8"/>
                      <a:pt x="7" y="8"/>
                    </a:cubicBezTo>
                    <a:cubicBezTo>
                      <a:pt x="6" y="8"/>
                      <a:pt x="5" y="9"/>
                      <a:pt x="4" y="9"/>
                    </a:cubicBezTo>
                    <a:cubicBezTo>
                      <a:pt x="3" y="9"/>
                      <a:pt x="3" y="9"/>
                      <a:pt x="2" y="9"/>
                    </a:cubicBezTo>
                    <a:cubicBezTo>
                      <a:pt x="1" y="9"/>
                      <a:pt x="1" y="9"/>
                      <a:pt x="0" y="10"/>
                    </a:cubicBezTo>
                    <a:cubicBezTo>
                      <a:pt x="0" y="10"/>
                      <a:pt x="0" y="10"/>
                      <a:pt x="1" y="11"/>
                    </a:cubicBezTo>
                    <a:cubicBezTo>
                      <a:pt x="1" y="11"/>
                      <a:pt x="2" y="11"/>
                      <a:pt x="2" y="11"/>
                    </a:cubicBezTo>
                    <a:cubicBezTo>
                      <a:pt x="3" y="11"/>
                      <a:pt x="3" y="11"/>
                      <a:pt x="4" y="11"/>
                    </a:cubicBezTo>
                    <a:cubicBezTo>
                      <a:pt x="4" y="11"/>
                      <a:pt x="4" y="11"/>
                      <a:pt x="5" y="10"/>
                    </a:cubicBezTo>
                    <a:cubicBezTo>
                      <a:pt x="5" y="10"/>
                      <a:pt x="6" y="10"/>
                      <a:pt x="6" y="10"/>
                    </a:cubicBezTo>
                    <a:cubicBezTo>
                      <a:pt x="7" y="11"/>
                      <a:pt x="7" y="11"/>
                      <a:pt x="7" y="11"/>
                    </a:cubicBezTo>
                    <a:cubicBezTo>
                      <a:pt x="8" y="11"/>
                      <a:pt x="8" y="11"/>
                      <a:pt x="9" y="11"/>
                    </a:cubicBezTo>
                    <a:cubicBezTo>
                      <a:pt x="9" y="11"/>
                      <a:pt x="9" y="11"/>
                      <a:pt x="9" y="11"/>
                    </a:cubicBezTo>
                    <a:cubicBezTo>
                      <a:pt x="10" y="11"/>
                      <a:pt x="8" y="11"/>
                      <a:pt x="8" y="11"/>
                    </a:cubicBezTo>
                    <a:cubicBezTo>
                      <a:pt x="7" y="12"/>
                      <a:pt x="7" y="12"/>
                      <a:pt x="6" y="12"/>
                    </a:cubicBezTo>
                    <a:cubicBezTo>
                      <a:pt x="6" y="12"/>
                      <a:pt x="6" y="12"/>
                      <a:pt x="5" y="12"/>
                    </a:cubicBezTo>
                    <a:cubicBezTo>
                      <a:pt x="4" y="12"/>
                      <a:pt x="4" y="12"/>
                      <a:pt x="4" y="12"/>
                    </a:cubicBezTo>
                    <a:cubicBezTo>
                      <a:pt x="3" y="12"/>
                      <a:pt x="3" y="11"/>
                      <a:pt x="2" y="12"/>
                    </a:cubicBezTo>
                    <a:cubicBezTo>
                      <a:pt x="2" y="12"/>
                      <a:pt x="1" y="12"/>
                      <a:pt x="1" y="12"/>
                    </a:cubicBezTo>
                    <a:cubicBezTo>
                      <a:pt x="1" y="13"/>
                      <a:pt x="1" y="13"/>
                      <a:pt x="1" y="13"/>
                    </a:cubicBezTo>
                    <a:cubicBezTo>
                      <a:pt x="1" y="13"/>
                      <a:pt x="2" y="13"/>
                      <a:pt x="2" y="13"/>
                    </a:cubicBezTo>
                    <a:cubicBezTo>
                      <a:pt x="2" y="13"/>
                      <a:pt x="3" y="12"/>
                      <a:pt x="3" y="13"/>
                    </a:cubicBezTo>
                    <a:cubicBezTo>
                      <a:pt x="3" y="13"/>
                      <a:pt x="3" y="13"/>
                      <a:pt x="3" y="13"/>
                    </a:cubicBezTo>
                    <a:cubicBezTo>
                      <a:pt x="3" y="13"/>
                      <a:pt x="3" y="13"/>
                      <a:pt x="3" y="14"/>
                    </a:cubicBezTo>
                    <a:cubicBezTo>
                      <a:pt x="3" y="14"/>
                      <a:pt x="3" y="14"/>
                      <a:pt x="3" y="14"/>
                    </a:cubicBezTo>
                    <a:cubicBezTo>
                      <a:pt x="3" y="15"/>
                      <a:pt x="4" y="14"/>
                      <a:pt x="4" y="14"/>
                    </a:cubicBezTo>
                    <a:cubicBezTo>
                      <a:pt x="5" y="15"/>
                      <a:pt x="5" y="15"/>
                      <a:pt x="6" y="15"/>
                    </a:cubicBezTo>
                    <a:cubicBezTo>
                      <a:pt x="6" y="14"/>
                      <a:pt x="6" y="14"/>
                      <a:pt x="7" y="14"/>
                    </a:cubicBezTo>
                    <a:cubicBezTo>
                      <a:pt x="7" y="14"/>
                      <a:pt x="7" y="14"/>
                      <a:pt x="8" y="14"/>
                    </a:cubicBezTo>
                    <a:cubicBezTo>
                      <a:pt x="8" y="14"/>
                      <a:pt x="8" y="14"/>
                      <a:pt x="8" y="14"/>
                    </a:cubicBezTo>
                    <a:cubicBezTo>
                      <a:pt x="8" y="14"/>
                      <a:pt x="8" y="14"/>
                      <a:pt x="9" y="15"/>
                    </a:cubicBezTo>
                    <a:cubicBezTo>
                      <a:pt x="9" y="15"/>
                      <a:pt x="9" y="15"/>
                      <a:pt x="9" y="14"/>
                    </a:cubicBezTo>
                    <a:cubicBezTo>
                      <a:pt x="9" y="14"/>
                      <a:pt x="10" y="13"/>
                      <a:pt x="10" y="13"/>
                    </a:cubicBezTo>
                    <a:cubicBezTo>
                      <a:pt x="10" y="14"/>
                      <a:pt x="10" y="14"/>
                      <a:pt x="10" y="14"/>
                    </a:cubicBezTo>
                    <a:cubicBezTo>
                      <a:pt x="11" y="14"/>
                      <a:pt x="11" y="14"/>
                      <a:pt x="11" y="14"/>
                    </a:cubicBezTo>
                    <a:cubicBezTo>
                      <a:pt x="12" y="14"/>
                      <a:pt x="12" y="14"/>
                      <a:pt x="12" y="14"/>
                    </a:cubicBezTo>
                    <a:cubicBezTo>
                      <a:pt x="12" y="14"/>
                      <a:pt x="13" y="13"/>
                      <a:pt x="13" y="13"/>
                    </a:cubicBezTo>
                    <a:cubicBezTo>
                      <a:pt x="13" y="13"/>
                      <a:pt x="13" y="13"/>
                      <a:pt x="13" y="13"/>
                    </a:cubicBezTo>
                    <a:cubicBezTo>
                      <a:pt x="13" y="13"/>
                      <a:pt x="13" y="13"/>
                      <a:pt x="14" y="13"/>
                    </a:cubicBezTo>
                    <a:cubicBezTo>
                      <a:pt x="14" y="13"/>
                      <a:pt x="14" y="13"/>
                      <a:pt x="14" y="13"/>
                    </a:cubicBezTo>
                    <a:cubicBezTo>
                      <a:pt x="14" y="13"/>
                      <a:pt x="13" y="14"/>
                      <a:pt x="13" y="14"/>
                    </a:cubicBezTo>
                    <a:cubicBezTo>
                      <a:pt x="14" y="14"/>
                      <a:pt x="14" y="14"/>
                      <a:pt x="15" y="14"/>
                    </a:cubicBezTo>
                    <a:cubicBezTo>
                      <a:pt x="15" y="14"/>
                      <a:pt x="15" y="14"/>
                      <a:pt x="16" y="14"/>
                    </a:cubicBezTo>
                    <a:cubicBezTo>
                      <a:pt x="16" y="14"/>
                      <a:pt x="17" y="14"/>
                      <a:pt x="17" y="14"/>
                    </a:cubicBezTo>
                    <a:cubicBezTo>
                      <a:pt x="17" y="14"/>
                      <a:pt x="18" y="15"/>
                      <a:pt x="18" y="15"/>
                    </a:cubicBezTo>
                    <a:cubicBezTo>
                      <a:pt x="18" y="15"/>
                      <a:pt x="18" y="15"/>
                      <a:pt x="19" y="15"/>
                    </a:cubicBezTo>
                    <a:cubicBezTo>
                      <a:pt x="19" y="15"/>
                      <a:pt x="19" y="15"/>
                      <a:pt x="19" y="15"/>
                    </a:cubicBezTo>
                    <a:cubicBezTo>
                      <a:pt x="20" y="16"/>
                      <a:pt x="19" y="16"/>
                      <a:pt x="19" y="16"/>
                    </a:cubicBezTo>
                    <a:cubicBezTo>
                      <a:pt x="20" y="17"/>
                      <a:pt x="20" y="16"/>
                      <a:pt x="20" y="17"/>
                    </a:cubicBezTo>
                    <a:cubicBezTo>
                      <a:pt x="20" y="17"/>
                      <a:pt x="21" y="17"/>
                      <a:pt x="21" y="17"/>
                    </a:cubicBezTo>
                    <a:cubicBezTo>
                      <a:pt x="21" y="17"/>
                      <a:pt x="21" y="17"/>
                      <a:pt x="21" y="18"/>
                    </a:cubicBezTo>
                    <a:cubicBezTo>
                      <a:pt x="21" y="18"/>
                      <a:pt x="21" y="19"/>
                      <a:pt x="21" y="19"/>
                    </a:cubicBezTo>
                    <a:cubicBezTo>
                      <a:pt x="21" y="19"/>
                      <a:pt x="21" y="20"/>
                      <a:pt x="21" y="20"/>
                    </a:cubicBezTo>
                    <a:cubicBezTo>
                      <a:pt x="21" y="21"/>
                      <a:pt x="21" y="21"/>
                      <a:pt x="21" y="22"/>
                    </a:cubicBezTo>
                    <a:cubicBezTo>
                      <a:pt x="21" y="22"/>
                      <a:pt x="21" y="22"/>
                      <a:pt x="21" y="23"/>
                    </a:cubicBezTo>
                    <a:cubicBezTo>
                      <a:pt x="20" y="23"/>
                      <a:pt x="20" y="23"/>
                      <a:pt x="20" y="24"/>
                    </a:cubicBezTo>
                    <a:cubicBezTo>
                      <a:pt x="20" y="24"/>
                      <a:pt x="20" y="24"/>
                      <a:pt x="20" y="25"/>
                    </a:cubicBezTo>
                    <a:cubicBezTo>
                      <a:pt x="19" y="25"/>
                      <a:pt x="19" y="25"/>
                      <a:pt x="20" y="25"/>
                    </a:cubicBezTo>
                    <a:cubicBezTo>
                      <a:pt x="20" y="26"/>
                      <a:pt x="20" y="25"/>
                      <a:pt x="21" y="25"/>
                    </a:cubicBezTo>
                    <a:cubicBezTo>
                      <a:pt x="21" y="25"/>
                      <a:pt x="21" y="25"/>
                      <a:pt x="22" y="25"/>
                    </a:cubicBezTo>
                    <a:cubicBezTo>
                      <a:pt x="22" y="25"/>
                      <a:pt x="22" y="24"/>
                      <a:pt x="23" y="25"/>
                    </a:cubicBezTo>
                    <a:cubicBezTo>
                      <a:pt x="23" y="25"/>
                      <a:pt x="23" y="25"/>
                      <a:pt x="23" y="25"/>
                    </a:cubicBezTo>
                    <a:cubicBezTo>
                      <a:pt x="24" y="25"/>
                      <a:pt x="24" y="25"/>
                      <a:pt x="24" y="26"/>
                    </a:cubicBezTo>
                    <a:cubicBezTo>
                      <a:pt x="25" y="26"/>
                      <a:pt x="25" y="26"/>
                      <a:pt x="25" y="26"/>
                    </a:cubicBezTo>
                    <a:cubicBezTo>
                      <a:pt x="25" y="27"/>
                      <a:pt x="25" y="27"/>
                      <a:pt x="25" y="27"/>
                    </a:cubicBezTo>
                    <a:cubicBezTo>
                      <a:pt x="25" y="27"/>
                      <a:pt x="25" y="27"/>
                      <a:pt x="25" y="27"/>
                    </a:cubicBezTo>
                    <a:cubicBezTo>
                      <a:pt x="25" y="27"/>
                      <a:pt x="25" y="28"/>
                      <a:pt x="24" y="28"/>
                    </a:cubicBezTo>
                    <a:cubicBezTo>
                      <a:pt x="24" y="28"/>
                      <a:pt x="24" y="27"/>
                      <a:pt x="24" y="27"/>
                    </a:cubicBezTo>
                    <a:cubicBezTo>
                      <a:pt x="23" y="27"/>
                      <a:pt x="23" y="27"/>
                      <a:pt x="22" y="27"/>
                    </a:cubicBezTo>
                    <a:cubicBezTo>
                      <a:pt x="22" y="27"/>
                      <a:pt x="22" y="27"/>
                      <a:pt x="21" y="27"/>
                    </a:cubicBezTo>
                    <a:cubicBezTo>
                      <a:pt x="21" y="27"/>
                      <a:pt x="20" y="26"/>
                      <a:pt x="20" y="27"/>
                    </a:cubicBezTo>
                    <a:cubicBezTo>
                      <a:pt x="20" y="27"/>
                      <a:pt x="20" y="27"/>
                      <a:pt x="20" y="27"/>
                    </a:cubicBezTo>
                    <a:cubicBezTo>
                      <a:pt x="20" y="28"/>
                      <a:pt x="21" y="27"/>
                      <a:pt x="21" y="28"/>
                    </a:cubicBezTo>
                    <a:cubicBezTo>
                      <a:pt x="22" y="28"/>
                      <a:pt x="22" y="28"/>
                      <a:pt x="22" y="28"/>
                    </a:cubicBezTo>
                    <a:cubicBezTo>
                      <a:pt x="23" y="28"/>
                      <a:pt x="24" y="28"/>
                      <a:pt x="24" y="29"/>
                    </a:cubicBezTo>
                    <a:cubicBezTo>
                      <a:pt x="24" y="29"/>
                      <a:pt x="25" y="29"/>
                      <a:pt x="25" y="29"/>
                    </a:cubicBezTo>
                    <a:cubicBezTo>
                      <a:pt x="25" y="30"/>
                      <a:pt x="25" y="30"/>
                      <a:pt x="25" y="31"/>
                    </a:cubicBezTo>
                    <a:cubicBezTo>
                      <a:pt x="25" y="31"/>
                      <a:pt x="24" y="32"/>
                      <a:pt x="24" y="32"/>
                    </a:cubicBezTo>
                    <a:cubicBezTo>
                      <a:pt x="23" y="32"/>
                      <a:pt x="23" y="32"/>
                      <a:pt x="22" y="32"/>
                    </a:cubicBezTo>
                    <a:cubicBezTo>
                      <a:pt x="22" y="32"/>
                      <a:pt x="22" y="32"/>
                      <a:pt x="21" y="32"/>
                    </a:cubicBezTo>
                    <a:cubicBezTo>
                      <a:pt x="21" y="32"/>
                      <a:pt x="21" y="32"/>
                      <a:pt x="21" y="32"/>
                    </a:cubicBezTo>
                    <a:cubicBezTo>
                      <a:pt x="20" y="32"/>
                      <a:pt x="20" y="33"/>
                      <a:pt x="20" y="33"/>
                    </a:cubicBezTo>
                    <a:cubicBezTo>
                      <a:pt x="19" y="33"/>
                      <a:pt x="19" y="33"/>
                      <a:pt x="19" y="33"/>
                    </a:cubicBezTo>
                    <a:cubicBezTo>
                      <a:pt x="19" y="33"/>
                      <a:pt x="18" y="34"/>
                      <a:pt x="18" y="34"/>
                    </a:cubicBezTo>
                    <a:cubicBezTo>
                      <a:pt x="18" y="34"/>
                      <a:pt x="17" y="35"/>
                      <a:pt x="17" y="35"/>
                    </a:cubicBezTo>
                    <a:cubicBezTo>
                      <a:pt x="17" y="36"/>
                      <a:pt x="17" y="36"/>
                      <a:pt x="18" y="36"/>
                    </a:cubicBezTo>
                    <a:cubicBezTo>
                      <a:pt x="18" y="37"/>
                      <a:pt x="18" y="36"/>
                      <a:pt x="18" y="37"/>
                    </a:cubicBezTo>
                    <a:cubicBezTo>
                      <a:pt x="19" y="37"/>
                      <a:pt x="18" y="37"/>
                      <a:pt x="17" y="37"/>
                    </a:cubicBezTo>
                    <a:cubicBezTo>
                      <a:pt x="17" y="38"/>
                      <a:pt x="17" y="38"/>
                      <a:pt x="17" y="39"/>
                    </a:cubicBezTo>
                    <a:cubicBezTo>
                      <a:pt x="17" y="39"/>
                      <a:pt x="17" y="39"/>
                      <a:pt x="17" y="39"/>
                    </a:cubicBezTo>
                    <a:cubicBezTo>
                      <a:pt x="17" y="40"/>
                      <a:pt x="18" y="40"/>
                      <a:pt x="18" y="40"/>
                    </a:cubicBezTo>
                    <a:cubicBezTo>
                      <a:pt x="18" y="40"/>
                      <a:pt x="18" y="40"/>
                      <a:pt x="18" y="40"/>
                    </a:cubicBezTo>
                    <a:cubicBezTo>
                      <a:pt x="18" y="41"/>
                      <a:pt x="18" y="41"/>
                      <a:pt x="18" y="41"/>
                    </a:cubicBezTo>
                    <a:cubicBezTo>
                      <a:pt x="18" y="42"/>
                      <a:pt x="18" y="42"/>
                      <a:pt x="18" y="43"/>
                    </a:cubicBezTo>
                    <a:cubicBezTo>
                      <a:pt x="18" y="43"/>
                      <a:pt x="18" y="44"/>
                      <a:pt x="18" y="44"/>
                    </a:cubicBezTo>
                    <a:cubicBezTo>
                      <a:pt x="18" y="45"/>
                      <a:pt x="18" y="45"/>
                      <a:pt x="18" y="45"/>
                    </a:cubicBezTo>
                    <a:cubicBezTo>
                      <a:pt x="19" y="46"/>
                      <a:pt x="19" y="46"/>
                      <a:pt x="19" y="46"/>
                    </a:cubicBezTo>
                    <a:cubicBezTo>
                      <a:pt x="19" y="46"/>
                      <a:pt x="20" y="46"/>
                      <a:pt x="20" y="46"/>
                    </a:cubicBezTo>
                    <a:cubicBezTo>
                      <a:pt x="20" y="47"/>
                      <a:pt x="19" y="47"/>
                      <a:pt x="19" y="47"/>
                    </a:cubicBezTo>
                    <a:cubicBezTo>
                      <a:pt x="19" y="47"/>
                      <a:pt x="19" y="48"/>
                      <a:pt x="19" y="48"/>
                    </a:cubicBezTo>
                    <a:cubicBezTo>
                      <a:pt x="20" y="48"/>
                      <a:pt x="20" y="49"/>
                      <a:pt x="20" y="49"/>
                    </a:cubicBezTo>
                    <a:cubicBezTo>
                      <a:pt x="20" y="49"/>
                      <a:pt x="20" y="49"/>
                      <a:pt x="20" y="49"/>
                    </a:cubicBezTo>
                    <a:cubicBezTo>
                      <a:pt x="20" y="49"/>
                      <a:pt x="20" y="50"/>
                      <a:pt x="21" y="50"/>
                    </a:cubicBezTo>
                    <a:cubicBezTo>
                      <a:pt x="21" y="50"/>
                      <a:pt x="21" y="51"/>
                      <a:pt x="21" y="51"/>
                    </a:cubicBezTo>
                    <a:cubicBezTo>
                      <a:pt x="21" y="51"/>
                      <a:pt x="21" y="51"/>
                      <a:pt x="22" y="51"/>
                    </a:cubicBezTo>
                    <a:cubicBezTo>
                      <a:pt x="22" y="52"/>
                      <a:pt x="23" y="51"/>
                      <a:pt x="23" y="51"/>
                    </a:cubicBezTo>
                    <a:cubicBezTo>
                      <a:pt x="24" y="51"/>
                      <a:pt x="24" y="52"/>
                      <a:pt x="25" y="51"/>
                    </a:cubicBezTo>
                    <a:cubicBezTo>
                      <a:pt x="25" y="51"/>
                      <a:pt x="25" y="51"/>
                      <a:pt x="25" y="51"/>
                    </a:cubicBezTo>
                    <a:cubicBezTo>
                      <a:pt x="26" y="51"/>
                      <a:pt x="26" y="51"/>
                      <a:pt x="26" y="51"/>
                    </a:cubicBezTo>
                    <a:cubicBezTo>
                      <a:pt x="26" y="52"/>
                      <a:pt x="27" y="52"/>
                      <a:pt x="27" y="52"/>
                    </a:cubicBezTo>
                    <a:cubicBezTo>
                      <a:pt x="27" y="52"/>
                      <a:pt x="27" y="53"/>
                      <a:pt x="27" y="53"/>
                    </a:cubicBezTo>
                    <a:cubicBezTo>
                      <a:pt x="28" y="53"/>
                      <a:pt x="27" y="54"/>
                      <a:pt x="28" y="54"/>
                    </a:cubicBezTo>
                    <a:cubicBezTo>
                      <a:pt x="28" y="54"/>
                      <a:pt x="28" y="53"/>
                      <a:pt x="28" y="53"/>
                    </a:cubicBezTo>
                    <a:cubicBezTo>
                      <a:pt x="29" y="53"/>
                      <a:pt x="29" y="53"/>
                      <a:pt x="29" y="53"/>
                    </a:cubicBezTo>
                    <a:cubicBezTo>
                      <a:pt x="30" y="53"/>
                      <a:pt x="30" y="53"/>
                      <a:pt x="30" y="53"/>
                    </a:cubicBezTo>
                    <a:cubicBezTo>
                      <a:pt x="31" y="53"/>
                      <a:pt x="31" y="53"/>
                      <a:pt x="31" y="53"/>
                    </a:cubicBezTo>
                    <a:cubicBezTo>
                      <a:pt x="31" y="53"/>
                      <a:pt x="31" y="52"/>
                      <a:pt x="32" y="52"/>
                    </a:cubicBezTo>
                    <a:cubicBezTo>
                      <a:pt x="32" y="52"/>
                      <a:pt x="32" y="52"/>
                      <a:pt x="33" y="51"/>
                    </a:cubicBezTo>
                    <a:cubicBezTo>
                      <a:pt x="33" y="51"/>
                      <a:pt x="33" y="51"/>
                      <a:pt x="33" y="51"/>
                    </a:cubicBezTo>
                    <a:cubicBezTo>
                      <a:pt x="33" y="50"/>
                      <a:pt x="33" y="50"/>
                      <a:pt x="34" y="50"/>
                    </a:cubicBezTo>
                    <a:cubicBezTo>
                      <a:pt x="34" y="49"/>
                      <a:pt x="34" y="49"/>
                      <a:pt x="34" y="49"/>
                    </a:cubicBezTo>
                    <a:cubicBezTo>
                      <a:pt x="35" y="49"/>
                      <a:pt x="35" y="48"/>
                      <a:pt x="34" y="48"/>
                    </a:cubicBezTo>
                    <a:cubicBezTo>
                      <a:pt x="34" y="48"/>
                      <a:pt x="34" y="47"/>
                      <a:pt x="34" y="47"/>
                    </a:cubicBezTo>
                    <a:cubicBezTo>
                      <a:pt x="34" y="47"/>
                      <a:pt x="35" y="46"/>
                      <a:pt x="35" y="46"/>
                    </a:cubicBezTo>
                    <a:cubicBezTo>
                      <a:pt x="35" y="46"/>
                      <a:pt x="35" y="47"/>
                      <a:pt x="36" y="47"/>
                    </a:cubicBezTo>
                    <a:cubicBezTo>
                      <a:pt x="36" y="47"/>
                      <a:pt x="36" y="46"/>
                      <a:pt x="36" y="46"/>
                    </a:cubicBezTo>
                    <a:cubicBezTo>
                      <a:pt x="36" y="46"/>
                      <a:pt x="36" y="46"/>
                      <a:pt x="36" y="46"/>
                    </a:cubicBezTo>
                    <a:cubicBezTo>
                      <a:pt x="37" y="45"/>
                      <a:pt x="38" y="45"/>
                      <a:pt x="38" y="45"/>
                    </a:cubicBezTo>
                    <a:cubicBezTo>
                      <a:pt x="38" y="45"/>
                      <a:pt x="39" y="45"/>
                      <a:pt x="39" y="44"/>
                    </a:cubicBezTo>
                    <a:cubicBezTo>
                      <a:pt x="39" y="44"/>
                      <a:pt x="39" y="43"/>
                      <a:pt x="38" y="43"/>
                    </a:cubicBezTo>
                    <a:cubicBezTo>
                      <a:pt x="38" y="43"/>
                      <a:pt x="38" y="44"/>
                      <a:pt x="38" y="43"/>
                    </a:cubicBezTo>
                    <a:cubicBezTo>
                      <a:pt x="38" y="43"/>
                      <a:pt x="38" y="43"/>
                      <a:pt x="38" y="43"/>
                    </a:cubicBezTo>
                    <a:cubicBezTo>
                      <a:pt x="39" y="43"/>
                      <a:pt x="39" y="43"/>
                      <a:pt x="39" y="43"/>
                    </a:cubicBezTo>
                    <a:cubicBezTo>
                      <a:pt x="39" y="42"/>
                      <a:pt x="39" y="42"/>
                      <a:pt x="39" y="42"/>
                    </a:cubicBezTo>
                    <a:cubicBezTo>
                      <a:pt x="39" y="42"/>
                      <a:pt x="39" y="41"/>
                      <a:pt x="39" y="41"/>
                    </a:cubicBezTo>
                    <a:cubicBezTo>
                      <a:pt x="39" y="41"/>
                      <a:pt x="40" y="41"/>
                      <a:pt x="40" y="41"/>
                    </a:cubicBezTo>
                    <a:cubicBezTo>
                      <a:pt x="41" y="41"/>
                      <a:pt x="41" y="41"/>
                      <a:pt x="41" y="41"/>
                    </a:cubicBezTo>
                    <a:cubicBezTo>
                      <a:pt x="41" y="41"/>
                      <a:pt x="41" y="40"/>
                      <a:pt x="41" y="40"/>
                    </a:cubicBezTo>
                    <a:cubicBezTo>
                      <a:pt x="41" y="40"/>
                      <a:pt x="41" y="40"/>
                      <a:pt x="41" y="40"/>
                    </a:cubicBezTo>
                    <a:cubicBezTo>
                      <a:pt x="42" y="40"/>
                      <a:pt x="42" y="40"/>
                      <a:pt x="43" y="40"/>
                    </a:cubicBezTo>
                    <a:cubicBezTo>
                      <a:pt x="44" y="40"/>
                      <a:pt x="44" y="40"/>
                      <a:pt x="45" y="40"/>
                    </a:cubicBezTo>
                    <a:cubicBezTo>
                      <a:pt x="45" y="39"/>
                      <a:pt x="45" y="39"/>
                      <a:pt x="46" y="39"/>
                    </a:cubicBezTo>
                    <a:cubicBezTo>
                      <a:pt x="46" y="39"/>
                      <a:pt x="45" y="38"/>
                      <a:pt x="46" y="38"/>
                    </a:cubicBezTo>
                    <a:cubicBezTo>
                      <a:pt x="46" y="38"/>
                      <a:pt x="46" y="38"/>
                      <a:pt x="47" y="38"/>
                    </a:cubicBezTo>
                    <a:cubicBezTo>
                      <a:pt x="47" y="38"/>
                      <a:pt x="46" y="39"/>
                      <a:pt x="47" y="39"/>
                    </a:cubicBezTo>
                    <a:cubicBezTo>
                      <a:pt x="47" y="39"/>
                      <a:pt x="47" y="39"/>
                      <a:pt x="47" y="39"/>
                    </a:cubicBezTo>
                    <a:cubicBezTo>
                      <a:pt x="48" y="39"/>
                      <a:pt x="48" y="39"/>
                      <a:pt x="49" y="39"/>
                    </a:cubicBezTo>
                    <a:cubicBezTo>
                      <a:pt x="49" y="39"/>
                      <a:pt x="49" y="39"/>
                      <a:pt x="49" y="39"/>
                    </a:cubicBezTo>
                    <a:cubicBezTo>
                      <a:pt x="50" y="39"/>
                      <a:pt x="49" y="38"/>
                      <a:pt x="49" y="38"/>
                    </a:cubicBezTo>
                    <a:cubicBezTo>
                      <a:pt x="50" y="38"/>
                      <a:pt x="50" y="38"/>
                      <a:pt x="51" y="38"/>
                    </a:cubicBezTo>
                    <a:cubicBezTo>
                      <a:pt x="51" y="38"/>
                      <a:pt x="52" y="38"/>
                      <a:pt x="52" y="38"/>
                    </a:cubicBezTo>
                    <a:cubicBezTo>
                      <a:pt x="53" y="37"/>
                      <a:pt x="53" y="37"/>
                      <a:pt x="53" y="37"/>
                    </a:cubicBezTo>
                    <a:cubicBezTo>
                      <a:pt x="54" y="36"/>
                      <a:pt x="54" y="36"/>
                      <a:pt x="54" y="36"/>
                    </a:cubicBezTo>
                    <a:cubicBezTo>
                      <a:pt x="55" y="35"/>
                      <a:pt x="55" y="35"/>
                      <a:pt x="55" y="35"/>
                    </a:cubicBezTo>
                    <a:cubicBezTo>
                      <a:pt x="56" y="34"/>
                      <a:pt x="56" y="34"/>
                      <a:pt x="56" y="34"/>
                    </a:cubicBezTo>
                    <a:cubicBezTo>
                      <a:pt x="57" y="34"/>
                      <a:pt x="57" y="34"/>
                      <a:pt x="58" y="34"/>
                    </a:cubicBezTo>
                    <a:cubicBezTo>
                      <a:pt x="58" y="33"/>
                      <a:pt x="57" y="33"/>
                      <a:pt x="58" y="33"/>
                    </a:cubicBezTo>
                    <a:cubicBezTo>
                      <a:pt x="58" y="32"/>
                      <a:pt x="58" y="32"/>
                      <a:pt x="58" y="32"/>
                    </a:cubicBezTo>
                    <a:cubicBezTo>
                      <a:pt x="58" y="32"/>
                      <a:pt x="58" y="33"/>
                      <a:pt x="59" y="33"/>
                    </a:cubicBezTo>
                    <a:cubicBezTo>
                      <a:pt x="59" y="33"/>
                      <a:pt x="59" y="33"/>
                      <a:pt x="60" y="33"/>
                    </a:cubicBezTo>
                    <a:cubicBezTo>
                      <a:pt x="60" y="34"/>
                      <a:pt x="60" y="33"/>
                      <a:pt x="61" y="33"/>
                    </a:cubicBezTo>
                    <a:cubicBezTo>
                      <a:pt x="61" y="33"/>
                      <a:pt x="62" y="33"/>
                      <a:pt x="62" y="33"/>
                    </a:cubicBezTo>
                    <a:cubicBezTo>
                      <a:pt x="63" y="33"/>
                      <a:pt x="63" y="33"/>
                      <a:pt x="63" y="33"/>
                    </a:cubicBezTo>
                    <a:cubicBezTo>
                      <a:pt x="64" y="33"/>
                      <a:pt x="64" y="33"/>
                      <a:pt x="65" y="32"/>
                    </a:cubicBezTo>
                    <a:cubicBezTo>
                      <a:pt x="65" y="32"/>
                      <a:pt x="66" y="32"/>
                      <a:pt x="67" y="32"/>
                    </a:cubicBezTo>
                    <a:cubicBezTo>
                      <a:pt x="67" y="32"/>
                      <a:pt x="68" y="32"/>
                      <a:pt x="69" y="31"/>
                    </a:cubicBezTo>
                    <a:cubicBezTo>
                      <a:pt x="69" y="31"/>
                      <a:pt x="69" y="31"/>
                      <a:pt x="70" y="31"/>
                    </a:cubicBezTo>
                    <a:cubicBezTo>
                      <a:pt x="70" y="30"/>
                      <a:pt x="71" y="30"/>
                      <a:pt x="72" y="30"/>
                    </a:cubicBezTo>
                    <a:cubicBezTo>
                      <a:pt x="72" y="30"/>
                      <a:pt x="73" y="30"/>
                      <a:pt x="73" y="29"/>
                    </a:cubicBezTo>
                    <a:cubicBezTo>
                      <a:pt x="74" y="29"/>
                      <a:pt x="74" y="29"/>
                      <a:pt x="75" y="29"/>
                    </a:cubicBezTo>
                    <a:cubicBezTo>
                      <a:pt x="75" y="29"/>
                      <a:pt x="76" y="29"/>
                      <a:pt x="76" y="29"/>
                    </a:cubicBezTo>
                    <a:cubicBezTo>
                      <a:pt x="76" y="28"/>
                      <a:pt x="76" y="28"/>
                      <a:pt x="76" y="28"/>
                    </a:cubicBezTo>
                    <a:cubicBezTo>
                      <a:pt x="76" y="28"/>
                      <a:pt x="76" y="28"/>
                      <a:pt x="76" y="28"/>
                    </a:cubicBezTo>
                    <a:cubicBezTo>
                      <a:pt x="75" y="27"/>
                      <a:pt x="75" y="28"/>
                      <a:pt x="74" y="28"/>
                    </a:cubicBezTo>
                    <a:cubicBezTo>
                      <a:pt x="73" y="28"/>
                      <a:pt x="73" y="28"/>
                      <a:pt x="72" y="28"/>
                    </a:cubicBezTo>
                    <a:cubicBezTo>
                      <a:pt x="72" y="28"/>
                      <a:pt x="71" y="28"/>
                      <a:pt x="70" y="28"/>
                    </a:cubicBezTo>
                    <a:cubicBezTo>
                      <a:pt x="70" y="28"/>
                      <a:pt x="70" y="28"/>
                      <a:pt x="69" y="28"/>
                    </a:cubicBezTo>
                    <a:cubicBezTo>
                      <a:pt x="69" y="28"/>
                      <a:pt x="69" y="28"/>
                      <a:pt x="69" y="28"/>
                    </a:cubicBezTo>
                    <a:cubicBezTo>
                      <a:pt x="68" y="28"/>
                      <a:pt x="68" y="29"/>
                      <a:pt x="68" y="29"/>
                    </a:cubicBezTo>
                    <a:cubicBezTo>
                      <a:pt x="68" y="29"/>
                      <a:pt x="67" y="29"/>
                      <a:pt x="67" y="28"/>
                    </a:cubicBezTo>
                    <a:cubicBezTo>
                      <a:pt x="67" y="28"/>
                      <a:pt x="68" y="28"/>
                      <a:pt x="68" y="28"/>
                    </a:cubicBezTo>
                    <a:cubicBezTo>
                      <a:pt x="68" y="27"/>
                      <a:pt x="68" y="27"/>
                      <a:pt x="69" y="27"/>
                    </a:cubicBezTo>
                    <a:cubicBezTo>
                      <a:pt x="69" y="27"/>
                      <a:pt x="69" y="27"/>
                      <a:pt x="70" y="27"/>
                    </a:cubicBezTo>
                    <a:cubicBezTo>
                      <a:pt x="70" y="27"/>
                      <a:pt x="71" y="27"/>
                      <a:pt x="71" y="27"/>
                    </a:cubicBezTo>
                    <a:cubicBezTo>
                      <a:pt x="71" y="27"/>
                      <a:pt x="71" y="27"/>
                      <a:pt x="71" y="27"/>
                    </a:cubicBezTo>
                    <a:cubicBezTo>
                      <a:pt x="71" y="26"/>
                      <a:pt x="71" y="26"/>
                      <a:pt x="71" y="26"/>
                    </a:cubicBezTo>
                    <a:cubicBezTo>
                      <a:pt x="71" y="25"/>
                      <a:pt x="71" y="25"/>
                      <a:pt x="71" y="25"/>
                    </a:cubicBezTo>
                    <a:cubicBezTo>
                      <a:pt x="72" y="25"/>
                      <a:pt x="72" y="25"/>
                      <a:pt x="72" y="25"/>
                    </a:cubicBezTo>
                    <a:cubicBezTo>
                      <a:pt x="73" y="25"/>
                      <a:pt x="73" y="25"/>
                      <a:pt x="73" y="25"/>
                    </a:cubicBezTo>
                    <a:cubicBezTo>
                      <a:pt x="74" y="25"/>
                      <a:pt x="74" y="26"/>
                      <a:pt x="74" y="26"/>
                    </a:cubicBezTo>
                    <a:cubicBezTo>
                      <a:pt x="74" y="26"/>
                      <a:pt x="74" y="26"/>
                      <a:pt x="74" y="27"/>
                    </a:cubicBezTo>
                    <a:cubicBezTo>
                      <a:pt x="74" y="27"/>
                      <a:pt x="74" y="27"/>
                      <a:pt x="74" y="27"/>
                    </a:cubicBezTo>
                    <a:cubicBezTo>
                      <a:pt x="75" y="27"/>
                      <a:pt x="75" y="27"/>
                      <a:pt x="75" y="27"/>
                    </a:cubicBezTo>
                    <a:cubicBezTo>
                      <a:pt x="76" y="27"/>
                      <a:pt x="76" y="27"/>
                      <a:pt x="76" y="27"/>
                    </a:cubicBezTo>
                    <a:cubicBezTo>
                      <a:pt x="76" y="27"/>
                      <a:pt x="76" y="27"/>
                      <a:pt x="76" y="27"/>
                    </a:cubicBezTo>
                    <a:cubicBezTo>
                      <a:pt x="76" y="27"/>
                      <a:pt x="76" y="27"/>
                      <a:pt x="76" y="27"/>
                    </a:cubicBezTo>
                    <a:cubicBezTo>
                      <a:pt x="76" y="27"/>
                      <a:pt x="77" y="27"/>
                      <a:pt x="77" y="27"/>
                    </a:cubicBezTo>
                    <a:cubicBezTo>
                      <a:pt x="77" y="27"/>
                      <a:pt x="78" y="27"/>
                      <a:pt x="78" y="27"/>
                    </a:cubicBezTo>
                    <a:cubicBezTo>
                      <a:pt x="78" y="27"/>
                      <a:pt x="78" y="27"/>
                      <a:pt x="78" y="27"/>
                    </a:cubicBezTo>
                    <a:cubicBezTo>
                      <a:pt x="78" y="27"/>
                      <a:pt x="78" y="27"/>
                      <a:pt x="78" y="27"/>
                    </a:cubicBezTo>
                    <a:cubicBezTo>
                      <a:pt x="78" y="26"/>
                      <a:pt x="78" y="26"/>
                      <a:pt x="78" y="26"/>
                    </a:cubicBezTo>
                    <a:cubicBezTo>
                      <a:pt x="78" y="26"/>
                      <a:pt x="78" y="26"/>
                      <a:pt x="78" y="25"/>
                    </a:cubicBezTo>
                    <a:cubicBezTo>
                      <a:pt x="78" y="25"/>
                      <a:pt x="78" y="25"/>
                      <a:pt x="78" y="25"/>
                    </a:cubicBezTo>
                    <a:cubicBezTo>
                      <a:pt x="78" y="24"/>
                      <a:pt x="77" y="25"/>
                      <a:pt x="77" y="25"/>
                    </a:cubicBezTo>
                    <a:cubicBezTo>
                      <a:pt x="77" y="25"/>
                      <a:pt x="77" y="24"/>
                      <a:pt x="77" y="24"/>
                    </a:cubicBezTo>
                    <a:cubicBezTo>
                      <a:pt x="77" y="24"/>
                      <a:pt x="77" y="24"/>
                      <a:pt x="76" y="23"/>
                    </a:cubicBezTo>
                    <a:cubicBezTo>
                      <a:pt x="76" y="23"/>
                      <a:pt x="76" y="24"/>
                      <a:pt x="75" y="24"/>
                    </a:cubicBezTo>
                    <a:cubicBezTo>
                      <a:pt x="75" y="23"/>
                      <a:pt x="75" y="23"/>
                      <a:pt x="74" y="23"/>
                    </a:cubicBezTo>
                    <a:cubicBezTo>
                      <a:pt x="74" y="23"/>
                      <a:pt x="74" y="23"/>
                      <a:pt x="74" y="23"/>
                    </a:cubicBezTo>
                    <a:cubicBezTo>
                      <a:pt x="74" y="22"/>
                      <a:pt x="74" y="22"/>
                      <a:pt x="74" y="22"/>
                    </a:cubicBezTo>
                    <a:cubicBezTo>
                      <a:pt x="73" y="21"/>
                      <a:pt x="73" y="21"/>
                      <a:pt x="73" y="21"/>
                    </a:cubicBezTo>
                    <a:cubicBezTo>
                      <a:pt x="74" y="20"/>
                      <a:pt x="74" y="21"/>
                      <a:pt x="74" y="21"/>
                    </a:cubicBezTo>
                    <a:cubicBezTo>
                      <a:pt x="75" y="21"/>
                      <a:pt x="75" y="21"/>
                      <a:pt x="76" y="21"/>
                    </a:cubicBezTo>
                    <a:cubicBezTo>
                      <a:pt x="76" y="21"/>
                      <a:pt x="76" y="22"/>
                      <a:pt x="77" y="22"/>
                    </a:cubicBezTo>
                    <a:cubicBezTo>
                      <a:pt x="78" y="22"/>
                      <a:pt x="79" y="22"/>
                      <a:pt x="79" y="22"/>
                    </a:cubicBezTo>
                    <a:cubicBezTo>
                      <a:pt x="79" y="21"/>
                      <a:pt x="78" y="21"/>
                      <a:pt x="78" y="21"/>
                    </a:cubicBezTo>
                    <a:cubicBezTo>
                      <a:pt x="78" y="21"/>
                      <a:pt x="79" y="20"/>
                      <a:pt x="79" y="20"/>
                    </a:cubicBezTo>
                    <a:cubicBezTo>
                      <a:pt x="80" y="20"/>
                      <a:pt x="80" y="20"/>
                      <a:pt x="81" y="19"/>
                    </a:cubicBezTo>
                    <a:cubicBezTo>
                      <a:pt x="82" y="19"/>
                      <a:pt x="82" y="20"/>
                      <a:pt x="83" y="19"/>
                    </a:cubicBezTo>
                    <a:cubicBezTo>
                      <a:pt x="83" y="19"/>
                      <a:pt x="83" y="19"/>
                      <a:pt x="83" y="19"/>
                    </a:cubicBezTo>
                    <a:cubicBezTo>
                      <a:pt x="84" y="19"/>
                      <a:pt x="85" y="19"/>
                      <a:pt x="85" y="18"/>
                    </a:cubicBezTo>
                    <a:cubicBezTo>
                      <a:pt x="85" y="18"/>
                      <a:pt x="84" y="18"/>
                      <a:pt x="84" y="18"/>
                    </a:cubicBezTo>
                    <a:cubicBezTo>
                      <a:pt x="84" y="18"/>
                      <a:pt x="84" y="18"/>
                      <a:pt x="84" y="18"/>
                    </a:cubicBezTo>
                    <a:cubicBezTo>
                      <a:pt x="84" y="18"/>
                      <a:pt x="84" y="17"/>
                      <a:pt x="84" y="17"/>
                    </a:cubicBezTo>
                    <a:cubicBezTo>
                      <a:pt x="84" y="17"/>
                      <a:pt x="84" y="17"/>
                      <a:pt x="85" y="17"/>
                    </a:cubicBezTo>
                    <a:cubicBezTo>
                      <a:pt x="85" y="17"/>
                      <a:pt x="85" y="17"/>
                      <a:pt x="85" y="17"/>
                    </a:cubicBezTo>
                    <a:cubicBezTo>
                      <a:pt x="86" y="17"/>
                      <a:pt x="86" y="17"/>
                      <a:pt x="86" y="17"/>
                    </a:cubicBezTo>
                    <a:cubicBezTo>
                      <a:pt x="87" y="17"/>
                      <a:pt x="87" y="17"/>
                      <a:pt x="87" y="17"/>
                    </a:cubicBezTo>
                    <a:cubicBezTo>
                      <a:pt x="87" y="17"/>
                      <a:pt x="88" y="17"/>
                      <a:pt x="88" y="16"/>
                    </a:cubicBezTo>
                    <a:cubicBezTo>
                      <a:pt x="88" y="16"/>
                      <a:pt x="87" y="16"/>
                      <a:pt x="86" y="16"/>
                    </a:cubicBezTo>
                    <a:cubicBezTo>
                      <a:pt x="86" y="16"/>
                      <a:pt x="86" y="16"/>
                      <a:pt x="86" y="16"/>
                    </a:cubicBezTo>
                    <a:cubicBezTo>
                      <a:pt x="86" y="16"/>
                      <a:pt x="85" y="15"/>
                      <a:pt x="86" y="15"/>
                    </a:cubicBezTo>
                    <a:cubicBezTo>
                      <a:pt x="86" y="15"/>
                      <a:pt x="86" y="15"/>
                      <a:pt x="86" y="15"/>
                    </a:cubicBezTo>
                    <a:cubicBezTo>
                      <a:pt x="87" y="15"/>
                      <a:pt x="86" y="14"/>
                      <a:pt x="86" y="14"/>
                    </a:cubicBezTo>
                    <a:cubicBezTo>
                      <a:pt x="86" y="14"/>
                      <a:pt x="86" y="13"/>
                      <a:pt x="86" y="13"/>
                    </a:cubicBezTo>
                    <a:cubicBezTo>
                      <a:pt x="86" y="13"/>
                      <a:pt x="86" y="13"/>
                      <a:pt x="86" y="13"/>
                    </a:cubicBezTo>
                    <a:cubicBezTo>
                      <a:pt x="87" y="13"/>
                      <a:pt x="87" y="13"/>
                      <a:pt x="88" y="13"/>
                    </a:cubicBezTo>
                    <a:cubicBezTo>
                      <a:pt x="88" y="12"/>
                      <a:pt x="88" y="12"/>
                      <a:pt x="88" y="12"/>
                    </a:cubicBezTo>
                    <a:cubicBezTo>
                      <a:pt x="87" y="11"/>
                      <a:pt x="87" y="12"/>
                      <a:pt x="86" y="12"/>
                    </a:cubicBezTo>
                    <a:cubicBezTo>
                      <a:pt x="86" y="12"/>
                      <a:pt x="85" y="12"/>
                      <a:pt x="85" y="12"/>
                    </a:cubicBezTo>
                    <a:cubicBezTo>
                      <a:pt x="85" y="11"/>
                      <a:pt x="86" y="11"/>
                      <a:pt x="86" y="11"/>
                    </a:cubicBezTo>
                    <a:cubicBezTo>
                      <a:pt x="86" y="11"/>
                      <a:pt x="87" y="10"/>
                      <a:pt x="87" y="10"/>
                    </a:cubicBezTo>
                    <a:cubicBezTo>
                      <a:pt x="87" y="10"/>
                      <a:pt x="87" y="10"/>
                      <a:pt x="88" y="9"/>
                    </a:cubicBezTo>
                    <a:cubicBezTo>
                      <a:pt x="88" y="9"/>
                      <a:pt x="89" y="9"/>
                      <a:pt x="89" y="9"/>
                    </a:cubicBezTo>
                    <a:cubicBezTo>
                      <a:pt x="89" y="8"/>
                      <a:pt x="89" y="8"/>
                      <a:pt x="88" y="8"/>
                    </a:cubicBezTo>
                    <a:cubicBezTo>
                      <a:pt x="88" y="8"/>
                      <a:pt x="88" y="8"/>
                      <a:pt x="88" y="7"/>
                    </a:cubicBezTo>
                    <a:cubicBezTo>
                      <a:pt x="88" y="7"/>
                      <a:pt x="88" y="7"/>
                      <a:pt x="88" y="7"/>
                    </a:cubicBezTo>
                    <a:cubicBezTo>
                      <a:pt x="88" y="7"/>
                      <a:pt x="88" y="7"/>
                      <a:pt x="89" y="7"/>
                    </a:cubicBezTo>
                    <a:cubicBezTo>
                      <a:pt x="89" y="7"/>
                      <a:pt x="89" y="7"/>
                      <a:pt x="89" y="7"/>
                    </a:cubicBezTo>
                    <a:cubicBezTo>
                      <a:pt x="89" y="7"/>
                      <a:pt x="89" y="7"/>
                      <a:pt x="90" y="6"/>
                    </a:cubicBezTo>
                    <a:cubicBezTo>
                      <a:pt x="90" y="6"/>
                      <a:pt x="90" y="6"/>
                      <a:pt x="90" y="6"/>
                    </a:cubicBezTo>
                    <a:cubicBezTo>
                      <a:pt x="90" y="6"/>
                      <a:pt x="91" y="6"/>
                      <a:pt x="91" y="6"/>
                    </a:cubicBezTo>
                    <a:cubicBezTo>
                      <a:pt x="92" y="6"/>
                      <a:pt x="92" y="5"/>
                      <a:pt x="92" y="5"/>
                    </a:cubicBezTo>
                    <a:cubicBezTo>
                      <a:pt x="92" y="5"/>
                      <a:pt x="93" y="5"/>
                      <a:pt x="93" y="6"/>
                    </a:cubicBezTo>
                    <a:cubicBezTo>
                      <a:pt x="93" y="6"/>
                      <a:pt x="94" y="5"/>
                      <a:pt x="94" y="5"/>
                    </a:cubicBezTo>
                    <a:cubicBezTo>
                      <a:pt x="94" y="5"/>
                      <a:pt x="94" y="5"/>
                      <a:pt x="95" y="4"/>
                    </a:cubicBezTo>
                    <a:cubicBezTo>
                      <a:pt x="95" y="4"/>
                      <a:pt x="95" y="4"/>
                      <a:pt x="96" y="4"/>
                    </a:cubicBezTo>
                    <a:cubicBezTo>
                      <a:pt x="96" y="4"/>
                      <a:pt x="97" y="4"/>
                      <a:pt x="97" y="4"/>
                    </a:cubicBezTo>
                    <a:cubicBezTo>
                      <a:pt x="98" y="4"/>
                      <a:pt x="99" y="4"/>
                      <a:pt x="99" y="3"/>
                    </a:cubicBezTo>
                    <a:cubicBezTo>
                      <a:pt x="98" y="3"/>
                      <a:pt x="98" y="3"/>
                      <a:pt x="98"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6" name="Google Shape;1176;p25"/>
              <p:cNvSpPr/>
              <p:nvPr/>
            </p:nvSpPr>
            <p:spPr>
              <a:xfrm>
                <a:off x="3135314" y="957264"/>
                <a:ext cx="53975" cy="20638"/>
              </a:xfrm>
              <a:custGeom>
                <a:rect b="b" l="l" r="r" t="t"/>
                <a:pathLst>
                  <a:path extrusionOk="0" h="2" w="5">
                    <a:moveTo>
                      <a:pt x="0" y="2"/>
                    </a:moveTo>
                    <a:cubicBezTo>
                      <a:pt x="1" y="2"/>
                      <a:pt x="1" y="2"/>
                      <a:pt x="2" y="2"/>
                    </a:cubicBezTo>
                    <a:cubicBezTo>
                      <a:pt x="2" y="2"/>
                      <a:pt x="2" y="2"/>
                      <a:pt x="3" y="2"/>
                    </a:cubicBezTo>
                    <a:cubicBezTo>
                      <a:pt x="3" y="2"/>
                      <a:pt x="3" y="2"/>
                      <a:pt x="4" y="2"/>
                    </a:cubicBezTo>
                    <a:cubicBezTo>
                      <a:pt x="4" y="2"/>
                      <a:pt x="5" y="2"/>
                      <a:pt x="5" y="2"/>
                    </a:cubicBezTo>
                    <a:cubicBezTo>
                      <a:pt x="5" y="2"/>
                      <a:pt x="5" y="1"/>
                      <a:pt x="5" y="1"/>
                    </a:cubicBezTo>
                    <a:cubicBezTo>
                      <a:pt x="5" y="1"/>
                      <a:pt x="5" y="1"/>
                      <a:pt x="4" y="1"/>
                    </a:cubicBezTo>
                    <a:cubicBezTo>
                      <a:pt x="4" y="0"/>
                      <a:pt x="3" y="0"/>
                      <a:pt x="3" y="0"/>
                    </a:cubicBezTo>
                    <a:cubicBezTo>
                      <a:pt x="2" y="0"/>
                      <a:pt x="2" y="0"/>
                      <a:pt x="2" y="0"/>
                    </a:cubicBezTo>
                    <a:cubicBezTo>
                      <a:pt x="2" y="0"/>
                      <a:pt x="2" y="0"/>
                      <a:pt x="1" y="0"/>
                    </a:cubicBezTo>
                    <a:cubicBezTo>
                      <a:pt x="1" y="0"/>
                      <a:pt x="0" y="0"/>
                      <a:pt x="0" y="1"/>
                    </a:cubicBezTo>
                    <a:cubicBezTo>
                      <a:pt x="0" y="1"/>
                      <a:pt x="0" y="1"/>
                      <a:pt x="0" y="1"/>
                    </a:cubicBezTo>
                    <a:cubicBezTo>
                      <a:pt x="0" y="2"/>
                      <a:pt x="0" y="2"/>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7" name="Google Shape;1177;p25"/>
              <p:cNvSpPr/>
              <p:nvPr/>
            </p:nvSpPr>
            <p:spPr>
              <a:xfrm>
                <a:off x="5316539" y="1865314"/>
                <a:ext cx="11113" cy="0"/>
              </a:xfrm>
              <a:custGeom>
                <a:rect b="b" l="l" r="r" t="t"/>
                <a:pathLst>
                  <a:path extrusionOk="0" h="120000" w="1">
                    <a:moveTo>
                      <a:pt x="0" y="0"/>
                    </a:moveTo>
                    <a:cubicBezTo>
                      <a:pt x="1" y="0"/>
                      <a:pt x="1" y="0"/>
                      <a:pt x="1" y="0"/>
                    </a:cubicBezTo>
                    <a:cubicBezTo>
                      <a:pt x="1" y="0"/>
                      <a:pt x="1" y="0"/>
                      <a:pt x="1"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8" name="Google Shape;1178;p25"/>
              <p:cNvSpPr/>
              <p:nvPr/>
            </p:nvSpPr>
            <p:spPr>
              <a:xfrm>
                <a:off x="7313614" y="2924176"/>
                <a:ext cx="42863" cy="33338"/>
              </a:xfrm>
              <a:custGeom>
                <a:rect b="b" l="l" r="r" t="t"/>
                <a:pathLst>
                  <a:path extrusionOk="0" h="3" w="4">
                    <a:moveTo>
                      <a:pt x="1" y="3"/>
                    </a:moveTo>
                    <a:cubicBezTo>
                      <a:pt x="2" y="3"/>
                      <a:pt x="2" y="3"/>
                      <a:pt x="2" y="3"/>
                    </a:cubicBezTo>
                    <a:cubicBezTo>
                      <a:pt x="2" y="3"/>
                      <a:pt x="3" y="3"/>
                      <a:pt x="3" y="2"/>
                    </a:cubicBezTo>
                    <a:cubicBezTo>
                      <a:pt x="2" y="2"/>
                      <a:pt x="3" y="2"/>
                      <a:pt x="3" y="2"/>
                    </a:cubicBezTo>
                    <a:cubicBezTo>
                      <a:pt x="3" y="2"/>
                      <a:pt x="3" y="2"/>
                      <a:pt x="4" y="2"/>
                    </a:cubicBezTo>
                    <a:cubicBezTo>
                      <a:pt x="4" y="1"/>
                      <a:pt x="4" y="1"/>
                      <a:pt x="4" y="1"/>
                    </a:cubicBezTo>
                    <a:cubicBezTo>
                      <a:pt x="4" y="0"/>
                      <a:pt x="4" y="0"/>
                      <a:pt x="4" y="0"/>
                    </a:cubicBezTo>
                    <a:cubicBezTo>
                      <a:pt x="4" y="1"/>
                      <a:pt x="4" y="1"/>
                      <a:pt x="3" y="1"/>
                    </a:cubicBezTo>
                    <a:cubicBezTo>
                      <a:pt x="3" y="1"/>
                      <a:pt x="2" y="0"/>
                      <a:pt x="2" y="1"/>
                    </a:cubicBezTo>
                    <a:cubicBezTo>
                      <a:pt x="2" y="1"/>
                      <a:pt x="2" y="1"/>
                      <a:pt x="2" y="2"/>
                    </a:cubicBezTo>
                    <a:cubicBezTo>
                      <a:pt x="1" y="2"/>
                      <a:pt x="1" y="2"/>
                      <a:pt x="1" y="2"/>
                    </a:cubicBezTo>
                    <a:cubicBezTo>
                      <a:pt x="1" y="2"/>
                      <a:pt x="1" y="2"/>
                      <a:pt x="1" y="2"/>
                    </a:cubicBezTo>
                    <a:cubicBezTo>
                      <a:pt x="0" y="2"/>
                      <a:pt x="0" y="2"/>
                      <a:pt x="0" y="2"/>
                    </a:cubicBezTo>
                    <a:cubicBezTo>
                      <a:pt x="0" y="2"/>
                      <a:pt x="0" y="2"/>
                      <a:pt x="0" y="2"/>
                    </a:cubicBezTo>
                    <a:cubicBezTo>
                      <a:pt x="1" y="2"/>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79" name="Google Shape;1179;p25"/>
              <p:cNvSpPr/>
              <p:nvPr/>
            </p:nvSpPr>
            <p:spPr>
              <a:xfrm>
                <a:off x="7313614" y="2946401"/>
                <a:ext cx="0" cy="11113"/>
              </a:xfrm>
              <a:custGeom>
                <a:rect b="b" l="l" r="r" t="t"/>
                <a:pathLst>
                  <a:path extrusionOk="0" h="1" w="120000">
                    <a:moveTo>
                      <a:pt x="0" y="0"/>
                    </a:moveTo>
                    <a:cubicBezTo>
                      <a:pt x="0" y="1"/>
                      <a:pt x="0" y="1"/>
                      <a:pt x="0" y="1"/>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0" name="Google Shape;1180;p25"/>
              <p:cNvSpPr/>
              <p:nvPr/>
            </p:nvSpPr>
            <p:spPr>
              <a:xfrm>
                <a:off x="7680326" y="1670051"/>
                <a:ext cx="141288" cy="130175"/>
              </a:xfrm>
              <a:custGeom>
                <a:rect b="b" l="l" r="r" t="t"/>
                <a:pathLst>
                  <a:path extrusionOk="0" h="12" w="13">
                    <a:moveTo>
                      <a:pt x="2" y="3"/>
                    </a:moveTo>
                    <a:cubicBezTo>
                      <a:pt x="2" y="4"/>
                      <a:pt x="1" y="4"/>
                      <a:pt x="2" y="4"/>
                    </a:cubicBezTo>
                    <a:cubicBezTo>
                      <a:pt x="2" y="5"/>
                      <a:pt x="2" y="5"/>
                      <a:pt x="2" y="5"/>
                    </a:cubicBezTo>
                    <a:cubicBezTo>
                      <a:pt x="3" y="5"/>
                      <a:pt x="3" y="5"/>
                      <a:pt x="3" y="6"/>
                    </a:cubicBezTo>
                    <a:cubicBezTo>
                      <a:pt x="3" y="6"/>
                      <a:pt x="3" y="6"/>
                      <a:pt x="3" y="7"/>
                    </a:cubicBezTo>
                    <a:cubicBezTo>
                      <a:pt x="3" y="7"/>
                      <a:pt x="2" y="7"/>
                      <a:pt x="2" y="7"/>
                    </a:cubicBezTo>
                    <a:cubicBezTo>
                      <a:pt x="2" y="7"/>
                      <a:pt x="2" y="7"/>
                      <a:pt x="1" y="7"/>
                    </a:cubicBezTo>
                    <a:cubicBezTo>
                      <a:pt x="1" y="7"/>
                      <a:pt x="2" y="8"/>
                      <a:pt x="2" y="8"/>
                    </a:cubicBezTo>
                    <a:cubicBezTo>
                      <a:pt x="1" y="9"/>
                      <a:pt x="1" y="9"/>
                      <a:pt x="1" y="9"/>
                    </a:cubicBezTo>
                    <a:cubicBezTo>
                      <a:pt x="1" y="9"/>
                      <a:pt x="1" y="9"/>
                      <a:pt x="1" y="10"/>
                    </a:cubicBezTo>
                    <a:cubicBezTo>
                      <a:pt x="1" y="10"/>
                      <a:pt x="1" y="10"/>
                      <a:pt x="1" y="11"/>
                    </a:cubicBezTo>
                    <a:cubicBezTo>
                      <a:pt x="1" y="11"/>
                      <a:pt x="2" y="11"/>
                      <a:pt x="2" y="11"/>
                    </a:cubicBezTo>
                    <a:cubicBezTo>
                      <a:pt x="2" y="11"/>
                      <a:pt x="2" y="11"/>
                      <a:pt x="3" y="11"/>
                    </a:cubicBezTo>
                    <a:cubicBezTo>
                      <a:pt x="3" y="12"/>
                      <a:pt x="3" y="12"/>
                      <a:pt x="3" y="12"/>
                    </a:cubicBezTo>
                    <a:cubicBezTo>
                      <a:pt x="4" y="12"/>
                      <a:pt x="4" y="12"/>
                      <a:pt x="4" y="12"/>
                    </a:cubicBezTo>
                    <a:cubicBezTo>
                      <a:pt x="5" y="12"/>
                      <a:pt x="6" y="12"/>
                      <a:pt x="6" y="11"/>
                    </a:cubicBezTo>
                    <a:cubicBezTo>
                      <a:pt x="6" y="11"/>
                      <a:pt x="5" y="11"/>
                      <a:pt x="5" y="11"/>
                    </a:cubicBezTo>
                    <a:cubicBezTo>
                      <a:pt x="5" y="10"/>
                      <a:pt x="5" y="10"/>
                      <a:pt x="4" y="10"/>
                    </a:cubicBezTo>
                    <a:cubicBezTo>
                      <a:pt x="4" y="10"/>
                      <a:pt x="3" y="10"/>
                      <a:pt x="3" y="10"/>
                    </a:cubicBezTo>
                    <a:cubicBezTo>
                      <a:pt x="3" y="9"/>
                      <a:pt x="3" y="9"/>
                      <a:pt x="3" y="9"/>
                    </a:cubicBezTo>
                    <a:cubicBezTo>
                      <a:pt x="3" y="9"/>
                      <a:pt x="4" y="9"/>
                      <a:pt x="4" y="9"/>
                    </a:cubicBezTo>
                    <a:cubicBezTo>
                      <a:pt x="4" y="9"/>
                      <a:pt x="4" y="9"/>
                      <a:pt x="5" y="9"/>
                    </a:cubicBezTo>
                    <a:cubicBezTo>
                      <a:pt x="5" y="9"/>
                      <a:pt x="5" y="9"/>
                      <a:pt x="5" y="9"/>
                    </a:cubicBezTo>
                    <a:cubicBezTo>
                      <a:pt x="6" y="8"/>
                      <a:pt x="6" y="9"/>
                      <a:pt x="6" y="9"/>
                    </a:cubicBezTo>
                    <a:cubicBezTo>
                      <a:pt x="7" y="9"/>
                      <a:pt x="7" y="9"/>
                      <a:pt x="7" y="9"/>
                    </a:cubicBezTo>
                    <a:cubicBezTo>
                      <a:pt x="7" y="10"/>
                      <a:pt x="8" y="10"/>
                      <a:pt x="8" y="10"/>
                    </a:cubicBezTo>
                    <a:cubicBezTo>
                      <a:pt x="8" y="10"/>
                      <a:pt x="8" y="10"/>
                      <a:pt x="9" y="11"/>
                    </a:cubicBezTo>
                    <a:cubicBezTo>
                      <a:pt x="9" y="11"/>
                      <a:pt x="10" y="11"/>
                      <a:pt x="10" y="11"/>
                    </a:cubicBezTo>
                    <a:cubicBezTo>
                      <a:pt x="10" y="10"/>
                      <a:pt x="10" y="10"/>
                      <a:pt x="10" y="9"/>
                    </a:cubicBezTo>
                    <a:cubicBezTo>
                      <a:pt x="10" y="9"/>
                      <a:pt x="10" y="9"/>
                      <a:pt x="10" y="8"/>
                    </a:cubicBezTo>
                    <a:cubicBezTo>
                      <a:pt x="10" y="8"/>
                      <a:pt x="11" y="8"/>
                      <a:pt x="11" y="8"/>
                    </a:cubicBezTo>
                    <a:cubicBezTo>
                      <a:pt x="12" y="8"/>
                      <a:pt x="12" y="8"/>
                      <a:pt x="12" y="8"/>
                    </a:cubicBezTo>
                    <a:cubicBezTo>
                      <a:pt x="13" y="7"/>
                      <a:pt x="13" y="7"/>
                      <a:pt x="13" y="7"/>
                    </a:cubicBezTo>
                    <a:cubicBezTo>
                      <a:pt x="12" y="6"/>
                      <a:pt x="12" y="6"/>
                      <a:pt x="12" y="6"/>
                    </a:cubicBezTo>
                    <a:cubicBezTo>
                      <a:pt x="12" y="5"/>
                      <a:pt x="12" y="5"/>
                      <a:pt x="12" y="5"/>
                    </a:cubicBezTo>
                    <a:cubicBezTo>
                      <a:pt x="12" y="4"/>
                      <a:pt x="12" y="4"/>
                      <a:pt x="12" y="4"/>
                    </a:cubicBezTo>
                    <a:cubicBezTo>
                      <a:pt x="12" y="3"/>
                      <a:pt x="11" y="4"/>
                      <a:pt x="11" y="4"/>
                    </a:cubicBezTo>
                    <a:cubicBezTo>
                      <a:pt x="11" y="4"/>
                      <a:pt x="11" y="4"/>
                      <a:pt x="10" y="4"/>
                    </a:cubicBezTo>
                    <a:cubicBezTo>
                      <a:pt x="10" y="4"/>
                      <a:pt x="10" y="4"/>
                      <a:pt x="9" y="4"/>
                    </a:cubicBezTo>
                    <a:cubicBezTo>
                      <a:pt x="9" y="4"/>
                      <a:pt x="9" y="4"/>
                      <a:pt x="8" y="4"/>
                    </a:cubicBezTo>
                    <a:cubicBezTo>
                      <a:pt x="8" y="4"/>
                      <a:pt x="7" y="4"/>
                      <a:pt x="6" y="4"/>
                    </a:cubicBezTo>
                    <a:cubicBezTo>
                      <a:pt x="6" y="3"/>
                      <a:pt x="5" y="3"/>
                      <a:pt x="5" y="3"/>
                    </a:cubicBezTo>
                    <a:cubicBezTo>
                      <a:pt x="4" y="2"/>
                      <a:pt x="4" y="2"/>
                      <a:pt x="3" y="2"/>
                    </a:cubicBezTo>
                    <a:cubicBezTo>
                      <a:pt x="2" y="1"/>
                      <a:pt x="1" y="0"/>
                      <a:pt x="1" y="1"/>
                    </a:cubicBezTo>
                    <a:cubicBezTo>
                      <a:pt x="0" y="1"/>
                      <a:pt x="0" y="1"/>
                      <a:pt x="0" y="1"/>
                    </a:cubicBezTo>
                    <a:cubicBezTo>
                      <a:pt x="0" y="2"/>
                      <a:pt x="0" y="2"/>
                      <a:pt x="1" y="2"/>
                    </a:cubicBezTo>
                    <a:cubicBezTo>
                      <a:pt x="1" y="3"/>
                      <a:pt x="2" y="3"/>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1" name="Google Shape;1181;p25"/>
              <p:cNvSpPr/>
              <p:nvPr/>
            </p:nvSpPr>
            <p:spPr>
              <a:xfrm>
                <a:off x="7594601" y="1800226"/>
                <a:ext cx="238125" cy="249238"/>
              </a:xfrm>
              <a:custGeom>
                <a:rect b="b" l="l" r="r" t="t"/>
                <a:pathLst>
                  <a:path extrusionOk="0" h="23" w="22">
                    <a:moveTo>
                      <a:pt x="2" y="21"/>
                    </a:moveTo>
                    <a:cubicBezTo>
                      <a:pt x="2" y="22"/>
                      <a:pt x="2" y="21"/>
                      <a:pt x="2" y="21"/>
                    </a:cubicBezTo>
                    <a:cubicBezTo>
                      <a:pt x="3" y="21"/>
                      <a:pt x="3" y="22"/>
                      <a:pt x="4" y="22"/>
                    </a:cubicBezTo>
                    <a:cubicBezTo>
                      <a:pt x="4" y="22"/>
                      <a:pt x="4" y="21"/>
                      <a:pt x="4" y="21"/>
                    </a:cubicBezTo>
                    <a:cubicBezTo>
                      <a:pt x="5" y="21"/>
                      <a:pt x="5" y="21"/>
                      <a:pt x="5" y="21"/>
                    </a:cubicBezTo>
                    <a:cubicBezTo>
                      <a:pt x="5" y="20"/>
                      <a:pt x="6" y="21"/>
                      <a:pt x="6" y="21"/>
                    </a:cubicBezTo>
                    <a:cubicBezTo>
                      <a:pt x="6" y="20"/>
                      <a:pt x="7" y="20"/>
                      <a:pt x="7" y="20"/>
                    </a:cubicBezTo>
                    <a:cubicBezTo>
                      <a:pt x="7" y="20"/>
                      <a:pt x="7" y="20"/>
                      <a:pt x="8" y="19"/>
                    </a:cubicBezTo>
                    <a:cubicBezTo>
                      <a:pt x="8" y="19"/>
                      <a:pt x="8" y="19"/>
                      <a:pt x="8" y="19"/>
                    </a:cubicBezTo>
                    <a:cubicBezTo>
                      <a:pt x="9" y="19"/>
                      <a:pt x="9" y="20"/>
                      <a:pt x="10" y="20"/>
                    </a:cubicBezTo>
                    <a:cubicBezTo>
                      <a:pt x="10" y="20"/>
                      <a:pt x="11" y="19"/>
                      <a:pt x="11" y="20"/>
                    </a:cubicBezTo>
                    <a:cubicBezTo>
                      <a:pt x="11" y="20"/>
                      <a:pt x="11" y="20"/>
                      <a:pt x="11" y="20"/>
                    </a:cubicBezTo>
                    <a:cubicBezTo>
                      <a:pt x="11" y="21"/>
                      <a:pt x="11" y="21"/>
                      <a:pt x="11" y="21"/>
                    </a:cubicBezTo>
                    <a:cubicBezTo>
                      <a:pt x="11" y="22"/>
                      <a:pt x="11" y="22"/>
                      <a:pt x="12" y="22"/>
                    </a:cubicBezTo>
                    <a:cubicBezTo>
                      <a:pt x="12" y="22"/>
                      <a:pt x="12" y="22"/>
                      <a:pt x="12" y="22"/>
                    </a:cubicBezTo>
                    <a:cubicBezTo>
                      <a:pt x="13" y="22"/>
                      <a:pt x="13" y="23"/>
                      <a:pt x="14" y="22"/>
                    </a:cubicBezTo>
                    <a:cubicBezTo>
                      <a:pt x="14" y="22"/>
                      <a:pt x="14" y="22"/>
                      <a:pt x="14" y="22"/>
                    </a:cubicBezTo>
                    <a:cubicBezTo>
                      <a:pt x="14" y="22"/>
                      <a:pt x="14" y="21"/>
                      <a:pt x="15" y="21"/>
                    </a:cubicBezTo>
                    <a:cubicBezTo>
                      <a:pt x="15" y="20"/>
                      <a:pt x="15" y="20"/>
                      <a:pt x="15" y="20"/>
                    </a:cubicBezTo>
                    <a:cubicBezTo>
                      <a:pt x="15" y="20"/>
                      <a:pt x="15" y="20"/>
                      <a:pt x="14" y="20"/>
                    </a:cubicBezTo>
                    <a:cubicBezTo>
                      <a:pt x="14" y="20"/>
                      <a:pt x="14" y="20"/>
                      <a:pt x="14" y="19"/>
                    </a:cubicBezTo>
                    <a:cubicBezTo>
                      <a:pt x="14" y="19"/>
                      <a:pt x="14" y="19"/>
                      <a:pt x="14" y="19"/>
                    </a:cubicBezTo>
                    <a:cubicBezTo>
                      <a:pt x="14" y="18"/>
                      <a:pt x="15" y="18"/>
                      <a:pt x="15" y="19"/>
                    </a:cubicBezTo>
                    <a:cubicBezTo>
                      <a:pt x="15" y="19"/>
                      <a:pt x="15" y="19"/>
                      <a:pt x="16" y="20"/>
                    </a:cubicBezTo>
                    <a:cubicBezTo>
                      <a:pt x="16" y="20"/>
                      <a:pt x="16" y="20"/>
                      <a:pt x="17" y="20"/>
                    </a:cubicBezTo>
                    <a:cubicBezTo>
                      <a:pt x="17" y="20"/>
                      <a:pt x="18" y="20"/>
                      <a:pt x="18" y="19"/>
                    </a:cubicBezTo>
                    <a:cubicBezTo>
                      <a:pt x="19" y="19"/>
                      <a:pt x="19" y="20"/>
                      <a:pt x="19" y="19"/>
                    </a:cubicBezTo>
                    <a:cubicBezTo>
                      <a:pt x="20" y="19"/>
                      <a:pt x="20" y="19"/>
                      <a:pt x="20" y="19"/>
                    </a:cubicBezTo>
                    <a:cubicBezTo>
                      <a:pt x="20" y="19"/>
                      <a:pt x="20" y="19"/>
                      <a:pt x="20" y="19"/>
                    </a:cubicBezTo>
                    <a:cubicBezTo>
                      <a:pt x="20" y="18"/>
                      <a:pt x="20" y="18"/>
                      <a:pt x="20" y="18"/>
                    </a:cubicBezTo>
                    <a:cubicBezTo>
                      <a:pt x="20" y="18"/>
                      <a:pt x="20" y="18"/>
                      <a:pt x="20" y="17"/>
                    </a:cubicBezTo>
                    <a:cubicBezTo>
                      <a:pt x="20" y="17"/>
                      <a:pt x="21" y="18"/>
                      <a:pt x="21" y="18"/>
                    </a:cubicBezTo>
                    <a:cubicBezTo>
                      <a:pt x="21" y="18"/>
                      <a:pt x="21" y="18"/>
                      <a:pt x="21" y="18"/>
                    </a:cubicBezTo>
                    <a:cubicBezTo>
                      <a:pt x="21" y="18"/>
                      <a:pt x="22" y="18"/>
                      <a:pt x="22" y="18"/>
                    </a:cubicBezTo>
                    <a:cubicBezTo>
                      <a:pt x="22" y="18"/>
                      <a:pt x="22" y="17"/>
                      <a:pt x="22" y="17"/>
                    </a:cubicBezTo>
                    <a:cubicBezTo>
                      <a:pt x="22" y="16"/>
                      <a:pt x="22" y="16"/>
                      <a:pt x="22" y="16"/>
                    </a:cubicBezTo>
                    <a:cubicBezTo>
                      <a:pt x="22" y="16"/>
                      <a:pt x="22" y="16"/>
                      <a:pt x="22" y="15"/>
                    </a:cubicBezTo>
                    <a:cubicBezTo>
                      <a:pt x="21" y="15"/>
                      <a:pt x="21" y="15"/>
                      <a:pt x="21" y="14"/>
                    </a:cubicBezTo>
                    <a:cubicBezTo>
                      <a:pt x="21" y="13"/>
                      <a:pt x="21" y="13"/>
                      <a:pt x="21" y="12"/>
                    </a:cubicBezTo>
                    <a:cubicBezTo>
                      <a:pt x="21" y="12"/>
                      <a:pt x="21" y="12"/>
                      <a:pt x="20" y="11"/>
                    </a:cubicBezTo>
                    <a:cubicBezTo>
                      <a:pt x="20" y="11"/>
                      <a:pt x="20" y="11"/>
                      <a:pt x="20" y="11"/>
                    </a:cubicBezTo>
                    <a:cubicBezTo>
                      <a:pt x="20" y="11"/>
                      <a:pt x="20" y="10"/>
                      <a:pt x="20" y="10"/>
                    </a:cubicBezTo>
                    <a:cubicBezTo>
                      <a:pt x="20" y="9"/>
                      <a:pt x="21" y="9"/>
                      <a:pt x="21" y="9"/>
                    </a:cubicBezTo>
                    <a:cubicBezTo>
                      <a:pt x="21" y="9"/>
                      <a:pt x="21" y="9"/>
                      <a:pt x="20" y="8"/>
                    </a:cubicBezTo>
                    <a:cubicBezTo>
                      <a:pt x="20" y="8"/>
                      <a:pt x="20" y="7"/>
                      <a:pt x="20" y="7"/>
                    </a:cubicBezTo>
                    <a:cubicBezTo>
                      <a:pt x="20" y="6"/>
                      <a:pt x="19" y="6"/>
                      <a:pt x="19" y="5"/>
                    </a:cubicBezTo>
                    <a:cubicBezTo>
                      <a:pt x="19" y="4"/>
                      <a:pt x="19" y="4"/>
                      <a:pt x="18" y="3"/>
                    </a:cubicBezTo>
                    <a:cubicBezTo>
                      <a:pt x="18" y="3"/>
                      <a:pt x="17" y="3"/>
                      <a:pt x="17" y="3"/>
                    </a:cubicBezTo>
                    <a:cubicBezTo>
                      <a:pt x="17" y="3"/>
                      <a:pt x="17" y="2"/>
                      <a:pt x="16" y="2"/>
                    </a:cubicBezTo>
                    <a:cubicBezTo>
                      <a:pt x="16" y="2"/>
                      <a:pt x="16" y="2"/>
                      <a:pt x="16" y="2"/>
                    </a:cubicBezTo>
                    <a:cubicBezTo>
                      <a:pt x="15" y="2"/>
                      <a:pt x="15" y="2"/>
                      <a:pt x="15" y="2"/>
                    </a:cubicBezTo>
                    <a:cubicBezTo>
                      <a:pt x="15" y="1"/>
                      <a:pt x="16" y="1"/>
                      <a:pt x="15" y="0"/>
                    </a:cubicBezTo>
                    <a:cubicBezTo>
                      <a:pt x="15" y="0"/>
                      <a:pt x="15" y="0"/>
                      <a:pt x="14" y="0"/>
                    </a:cubicBezTo>
                    <a:cubicBezTo>
                      <a:pt x="14" y="0"/>
                      <a:pt x="14" y="0"/>
                      <a:pt x="14" y="1"/>
                    </a:cubicBezTo>
                    <a:cubicBezTo>
                      <a:pt x="13" y="1"/>
                      <a:pt x="13" y="0"/>
                      <a:pt x="13" y="1"/>
                    </a:cubicBezTo>
                    <a:cubicBezTo>
                      <a:pt x="13" y="1"/>
                      <a:pt x="13" y="1"/>
                      <a:pt x="13" y="2"/>
                    </a:cubicBezTo>
                    <a:cubicBezTo>
                      <a:pt x="13" y="2"/>
                      <a:pt x="12" y="2"/>
                      <a:pt x="12" y="2"/>
                    </a:cubicBezTo>
                    <a:cubicBezTo>
                      <a:pt x="12" y="2"/>
                      <a:pt x="13" y="2"/>
                      <a:pt x="13" y="3"/>
                    </a:cubicBezTo>
                    <a:cubicBezTo>
                      <a:pt x="13" y="3"/>
                      <a:pt x="13" y="3"/>
                      <a:pt x="13" y="3"/>
                    </a:cubicBezTo>
                    <a:cubicBezTo>
                      <a:pt x="13" y="4"/>
                      <a:pt x="13" y="4"/>
                      <a:pt x="13" y="4"/>
                    </a:cubicBezTo>
                    <a:cubicBezTo>
                      <a:pt x="13" y="5"/>
                      <a:pt x="13" y="5"/>
                      <a:pt x="13" y="5"/>
                    </a:cubicBezTo>
                    <a:cubicBezTo>
                      <a:pt x="14" y="5"/>
                      <a:pt x="14" y="5"/>
                      <a:pt x="14" y="6"/>
                    </a:cubicBezTo>
                    <a:cubicBezTo>
                      <a:pt x="15" y="6"/>
                      <a:pt x="14" y="6"/>
                      <a:pt x="14" y="7"/>
                    </a:cubicBezTo>
                    <a:cubicBezTo>
                      <a:pt x="14" y="7"/>
                      <a:pt x="15" y="8"/>
                      <a:pt x="15" y="8"/>
                    </a:cubicBezTo>
                    <a:cubicBezTo>
                      <a:pt x="15" y="9"/>
                      <a:pt x="15" y="9"/>
                      <a:pt x="15" y="10"/>
                    </a:cubicBezTo>
                    <a:cubicBezTo>
                      <a:pt x="15" y="10"/>
                      <a:pt x="15" y="10"/>
                      <a:pt x="15" y="10"/>
                    </a:cubicBezTo>
                    <a:cubicBezTo>
                      <a:pt x="15" y="11"/>
                      <a:pt x="14" y="11"/>
                      <a:pt x="14" y="11"/>
                    </a:cubicBezTo>
                    <a:cubicBezTo>
                      <a:pt x="14" y="11"/>
                      <a:pt x="14" y="12"/>
                      <a:pt x="14" y="12"/>
                    </a:cubicBezTo>
                    <a:cubicBezTo>
                      <a:pt x="14" y="12"/>
                      <a:pt x="14" y="12"/>
                      <a:pt x="13" y="13"/>
                    </a:cubicBezTo>
                    <a:cubicBezTo>
                      <a:pt x="13" y="13"/>
                      <a:pt x="13" y="13"/>
                      <a:pt x="12" y="13"/>
                    </a:cubicBezTo>
                    <a:cubicBezTo>
                      <a:pt x="12" y="13"/>
                      <a:pt x="12" y="13"/>
                      <a:pt x="12" y="13"/>
                    </a:cubicBezTo>
                    <a:cubicBezTo>
                      <a:pt x="12" y="12"/>
                      <a:pt x="12" y="12"/>
                      <a:pt x="12" y="12"/>
                    </a:cubicBezTo>
                    <a:cubicBezTo>
                      <a:pt x="12" y="11"/>
                      <a:pt x="12" y="11"/>
                      <a:pt x="11" y="12"/>
                    </a:cubicBezTo>
                    <a:cubicBezTo>
                      <a:pt x="11" y="12"/>
                      <a:pt x="11" y="12"/>
                      <a:pt x="11" y="12"/>
                    </a:cubicBezTo>
                    <a:cubicBezTo>
                      <a:pt x="11" y="13"/>
                      <a:pt x="11" y="13"/>
                      <a:pt x="11" y="13"/>
                    </a:cubicBezTo>
                    <a:cubicBezTo>
                      <a:pt x="11" y="14"/>
                      <a:pt x="11" y="14"/>
                      <a:pt x="10" y="15"/>
                    </a:cubicBezTo>
                    <a:cubicBezTo>
                      <a:pt x="10" y="15"/>
                      <a:pt x="10" y="15"/>
                      <a:pt x="10" y="16"/>
                    </a:cubicBezTo>
                    <a:cubicBezTo>
                      <a:pt x="10" y="16"/>
                      <a:pt x="10" y="17"/>
                      <a:pt x="10" y="17"/>
                    </a:cubicBezTo>
                    <a:cubicBezTo>
                      <a:pt x="10" y="17"/>
                      <a:pt x="10" y="17"/>
                      <a:pt x="9" y="17"/>
                    </a:cubicBezTo>
                    <a:cubicBezTo>
                      <a:pt x="9" y="17"/>
                      <a:pt x="9" y="16"/>
                      <a:pt x="9" y="16"/>
                    </a:cubicBezTo>
                    <a:cubicBezTo>
                      <a:pt x="8" y="16"/>
                      <a:pt x="7" y="16"/>
                      <a:pt x="6" y="16"/>
                    </a:cubicBezTo>
                    <a:cubicBezTo>
                      <a:pt x="6" y="17"/>
                      <a:pt x="6" y="17"/>
                      <a:pt x="5" y="17"/>
                    </a:cubicBezTo>
                    <a:cubicBezTo>
                      <a:pt x="5" y="17"/>
                      <a:pt x="5" y="17"/>
                      <a:pt x="4" y="17"/>
                    </a:cubicBezTo>
                    <a:cubicBezTo>
                      <a:pt x="4" y="17"/>
                      <a:pt x="3" y="18"/>
                      <a:pt x="3" y="18"/>
                    </a:cubicBezTo>
                    <a:cubicBezTo>
                      <a:pt x="3" y="18"/>
                      <a:pt x="3" y="18"/>
                      <a:pt x="2" y="19"/>
                    </a:cubicBezTo>
                    <a:cubicBezTo>
                      <a:pt x="2" y="19"/>
                      <a:pt x="2" y="19"/>
                      <a:pt x="2" y="20"/>
                    </a:cubicBezTo>
                    <a:cubicBezTo>
                      <a:pt x="1" y="20"/>
                      <a:pt x="1" y="20"/>
                      <a:pt x="1" y="20"/>
                    </a:cubicBezTo>
                    <a:cubicBezTo>
                      <a:pt x="1" y="20"/>
                      <a:pt x="1" y="20"/>
                      <a:pt x="1" y="20"/>
                    </a:cubicBezTo>
                    <a:cubicBezTo>
                      <a:pt x="0" y="20"/>
                      <a:pt x="0" y="21"/>
                      <a:pt x="1" y="21"/>
                    </a:cubicBezTo>
                    <a:cubicBezTo>
                      <a:pt x="1" y="21"/>
                      <a:pt x="1" y="21"/>
                      <a:pt x="2" y="2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2" name="Google Shape;1182;p25"/>
              <p:cNvSpPr/>
              <p:nvPr/>
            </p:nvSpPr>
            <p:spPr>
              <a:xfrm>
                <a:off x="5975351" y="1724026"/>
                <a:ext cx="227013" cy="141288"/>
              </a:xfrm>
              <a:custGeom>
                <a:rect b="b" l="l" r="r" t="t"/>
                <a:pathLst>
                  <a:path extrusionOk="0" h="13" w="21">
                    <a:moveTo>
                      <a:pt x="1" y="12"/>
                    </a:moveTo>
                    <a:cubicBezTo>
                      <a:pt x="1" y="12"/>
                      <a:pt x="1" y="12"/>
                      <a:pt x="2" y="12"/>
                    </a:cubicBezTo>
                    <a:cubicBezTo>
                      <a:pt x="2" y="12"/>
                      <a:pt x="3" y="12"/>
                      <a:pt x="3" y="12"/>
                    </a:cubicBezTo>
                    <a:cubicBezTo>
                      <a:pt x="4" y="13"/>
                      <a:pt x="4" y="12"/>
                      <a:pt x="5" y="12"/>
                    </a:cubicBezTo>
                    <a:cubicBezTo>
                      <a:pt x="5" y="12"/>
                      <a:pt x="6" y="12"/>
                      <a:pt x="6" y="12"/>
                    </a:cubicBezTo>
                    <a:cubicBezTo>
                      <a:pt x="7" y="12"/>
                      <a:pt x="7" y="12"/>
                      <a:pt x="8" y="12"/>
                    </a:cubicBezTo>
                    <a:cubicBezTo>
                      <a:pt x="9" y="12"/>
                      <a:pt x="9" y="13"/>
                      <a:pt x="9" y="12"/>
                    </a:cubicBezTo>
                    <a:cubicBezTo>
                      <a:pt x="10" y="12"/>
                      <a:pt x="9" y="12"/>
                      <a:pt x="10" y="12"/>
                    </a:cubicBezTo>
                    <a:cubicBezTo>
                      <a:pt x="10" y="11"/>
                      <a:pt x="10" y="11"/>
                      <a:pt x="10" y="11"/>
                    </a:cubicBezTo>
                    <a:cubicBezTo>
                      <a:pt x="11" y="10"/>
                      <a:pt x="11" y="10"/>
                      <a:pt x="11" y="10"/>
                    </a:cubicBezTo>
                    <a:cubicBezTo>
                      <a:pt x="12" y="10"/>
                      <a:pt x="12" y="10"/>
                      <a:pt x="12" y="9"/>
                    </a:cubicBezTo>
                    <a:cubicBezTo>
                      <a:pt x="13" y="9"/>
                      <a:pt x="13" y="8"/>
                      <a:pt x="14" y="8"/>
                    </a:cubicBezTo>
                    <a:cubicBezTo>
                      <a:pt x="14" y="8"/>
                      <a:pt x="14" y="8"/>
                      <a:pt x="15" y="8"/>
                    </a:cubicBezTo>
                    <a:cubicBezTo>
                      <a:pt x="15" y="8"/>
                      <a:pt x="15" y="8"/>
                      <a:pt x="16" y="8"/>
                    </a:cubicBezTo>
                    <a:cubicBezTo>
                      <a:pt x="17" y="8"/>
                      <a:pt x="17" y="8"/>
                      <a:pt x="18" y="8"/>
                    </a:cubicBezTo>
                    <a:cubicBezTo>
                      <a:pt x="18" y="7"/>
                      <a:pt x="18" y="8"/>
                      <a:pt x="18" y="7"/>
                    </a:cubicBezTo>
                    <a:cubicBezTo>
                      <a:pt x="19" y="7"/>
                      <a:pt x="19" y="6"/>
                      <a:pt x="19" y="6"/>
                    </a:cubicBezTo>
                    <a:cubicBezTo>
                      <a:pt x="20" y="6"/>
                      <a:pt x="20" y="6"/>
                      <a:pt x="21" y="6"/>
                    </a:cubicBezTo>
                    <a:cubicBezTo>
                      <a:pt x="21" y="6"/>
                      <a:pt x="21" y="5"/>
                      <a:pt x="21" y="5"/>
                    </a:cubicBezTo>
                    <a:cubicBezTo>
                      <a:pt x="21" y="4"/>
                      <a:pt x="21" y="4"/>
                      <a:pt x="21" y="3"/>
                    </a:cubicBezTo>
                    <a:cubicBezTo>
                      <a:pt x="21" y="3"/>
                      <a:pt x="21" y="3"/>
                      <a:pt x="21" y="3"/>
                    </a:cubicBezTo>
                    <a:cubicBezTo>
                      <a:pt x="21" y="3"/>
                      <a:pt x="21" y="3"/>
                      <a:pt x="20" y="3"/>
                    </a:cubicBezTo>
                    <a:cubicBezTo>
                      <a:pt x="20" y="3"/>
                      <a:pt x="19" y="3"/>
                      <a:pt x="19" y="3"/>
                    </a:cubicBezTo>
                    <a:cubicBezTo>
                      <a:pt x="18" y="3"/>
                      <a:pt x="18" y="3"/>
                      <a:pt x="17" y="3"/>
                    </a:cubicBezTo>
                    <a:cubicBezTo>
                      <a:pt x="16" y="3"/>
                      <a:pt x="16" y="2"/>
                      <a:pt x="16" y="2"/>
                    </a:cubicBezTo>
                    <a:cubicBezTo>
                      <a:pt x="15" y="2"/>
                      <a:pt x="15" y="2"/>
                      <a:pt x="14" y="2"/>
                    </a:cubicBezTo>
                    <a:cubicBezTo>
                      <a:pt x="14" y="2"/>
                      <a:pt x="14" y="2"/>
                      <a:pt x="13" y="2"/>
                    </a:cubicBezTo>
                    <a:cubicBezTo>
                      <a:pt x="13" y="2"/>
                      <a:pt x="13" y="2"/>
                      <a:pt x="12" y="2"/>
                    </a:cubicBezTo>
                    <a:cubicBezTo>
                      <a:pt x="11" y="2"/>
                      <a:pt x="11" y="1"/>
                      <a:pt x="10" y="1"/>
                    </a:cubicBezTo>
                    <a:cubicBezTo>
                      <a:pt x="9" y="1"/>
                      <a:pt x="9" y="0"/>
                      <a:pt x="8" y="1"/>
                    </a:cubicBezTo>
                    <a:cubicBezTo>
                      <a:pt x="8" y="1"/>
                      <a:pt x="8" y="1"/>
                      <a:pt x="7" y="1"/>
                    </a:cubicBezTo>
                    <a:cubicBezTo>
                      <a:pt x="7" y="1"/>
                      <a:pt x="7" y="2"/>
                      <a:pt x="6" y="2"/>
                    </a:cubicBezTo>
                    <a:cubicBezTo>
                      <a:pt x="6" y="2"/>
                      <a:pt x="5" y="2"/>
                      <a:pt x="5" y="2"/>
                    </a:cubicBezTo>
                    <a:cubicBezTo>
                      <a:pt x="5" y="2"/>
                      <a:pt x="4" y="2"/>
                      <a:pt x="4" y="2"/>
                    </a:cubicBezTo>
                    <a:cubicBezTo>
                      <a:pt x="3" y="2"/>
                      <a:pt x="3" y="2"/>
                      <a:pt x="3" y="3"/>
                    </a:cubicBezTo>
                    <a:cubicBezTo>
                      <a:pt x="2" y="3"/>
                      <a:pt x="2" y="4"/>
                      <a:pt x="2" y="4"/>
                    </a:cubicBezTo>
                    <a:cubicBezTo>
                      <a:pt x="1" y="4"/>
                      <a:pt x="1" y="4"/>
                      <a:pt x="1" y="5"/>
                    </a:cubicBezTo>
                    <a:cubicBezTo>
                      <a:pt x="1" y="5"/>
                      <a:pt x="1" y="5"/>
                      <a:pt x="1" y="5"/>
                    </a:cubicBezTo>
                    <a:cubicBezTo>
                      <a:pt x="1" y="5"/>
                      <a:pt x="0" y="6"/>
                      <a:pt x="1" y="6"/>
                    </a:cubicBezTo>
                    <a:cubicBezTo>
                      <a:pt x="1" y="6"/>
                      <a:pt x="1" y="6"/>
                      <a:pt x="1" y="6"/>
                    </a:cubicBezTo>
                    <a:cubicBezTo>
                      <a:pt x="2" y="6"/>
                      <a:pt x="2" y="6"/>
                      <a:pt x="3" y="6"/>
                    </a:cubicBezTo>
                    <a:cubicBezTo>
                      <a:pt x="3" y="6"/>
                      <a:pt x="4" y="6"/>
                      <a:pt x="4" y="6"/>
                    </a:cubicBezTo>
                    <a:cubicBezTo>
                      <a:pt x="4" y="7"/>
                      <a:pt x="3" y="7"/>
                      <a:pt x="4" y="8"/>
                    </a:cubicBezTo>
                    <a:cubicBezTo>
                      <a:pt x="4" y="8"/>
                      <a:pt x="4" y="8"/>
                      <a:pt x="5" y="8"/>
                    </a:cubicBezTo>
                    <a:cubicBezTo>
                      <a:pt x="5" y="8"/>
                      <a:pt x="5" y="7"/>
                      <a:pt x="6" y="7"/>
                    </a:cubicBezTo>
                    <a:cubicBezTo>
                      <a:pt x="6" y="8"/>
                      <a:pt x="6" y="8"/>
                      <a:pt x="5" y="9"/>
                    </a:cubicBezTo>
                    <a:cubicBezTo>
                      <a:pt x="5" y="9"/>
                      <a:pt x="4" y="9"/>
                      <a:pt x="4" y="9"/>
                    </a:cubicBezTo>
                    <a:cubicBezTo>
                      <a:pt x="3" y="9"/>
                      <a:pt x="3" y="9"/>
                      <a:pt x="3" y="9"/>
                    </a:cubicBezTo>
                    <a:cubicBezTo>
                      <a:pt x="2" y="10"/>
                      <a:pt x="2" y="10"/>
                      <a:pt x="1" y="10"/>
                    </a:cubicBezTo>
                    <a:cubicBezTo>
                      <a:pt x="1" y="10"/>
                      <a:pt x="1" y="10"/>
                      <a:pt x="1" y="9"/>
                    </a:cubicBezTo>
                    <a:cubicBezTo>
                      <a:pt x="1" y="10"/>
                      <a:pt x="1" y="10"/>
                      <a:pt x="1" y="10"/>
                    </a:cubicBezTo>
                    <a:cubicBezTo>
                      <a:pt x="0" y="10"/>
                      <a:pt x="0" y="10"/>
                      <a:pt x="0" y="10"/>
                    </a:cubicBezTo>
                    <a:cubicBezTo>
                      <a:pt x="0" y="11"/>
                      <a:pt x="0" y="11"/>
                      <a:pt x="0" y="11"/>
                    </a:cubicBezTo>
                    <a:cubicBezTo>
                      <a:pt x="0" y="11"/>
                      <a:pt x="0" y="11"/>
                      <a:pt x="0" y="11"/>
                    </a:cubicBezTo>
                    <a:cubicBezTo>
                      <a:pt x="0" y="11"/>
                      <a:pt x="0" y="11"/>
                      <a:pt x="1"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3" name="Google Shape;1183;p25"/>
              <p:cNvSpPr/>
              <p:nvPr/>
            </p:nvSpPr>
            <p:spPr>
              <a:xfrm>
                <a:off x="7648576" y="2016126"/>
                <a:ext cx="53975" cy="53975"/>
              </a:xfrm>
              <a:custGeom>
                <a:rect b="b" l="l" r="r" t="t"/>
                <a:pathLst>
                  <a:path extrusionOk="0" h="5" w="5">
                    <a:moveTo>
                      <a:pt x="4" y="3"/>
                    </a:moveTo>
                    <a:cubicBezTo>
                      <a:pt x="4" y="3"/>
                      <a:pt x="4" y="4"/>
                      <a:pt x="4" y="4"/>
                    </a:cubicBezTo>
                    <a:cubicBezTo>
                      <a:pt x="5" y="4"/>
                      <a:pt x="5" y="3"/>
                      <a:pt x="5" y="3"/>
                    </a:cubicBezTo>
                    <a:cubicBezTo>
                      <a:pt x="5" y="2"/>
                      <a:pt x="5" y="2"/>
                      <a:pt x="5" y="2"/>
                    </a:cubicBezTo>
                    <a:cubicBezTo>
                      <a:pt x="5" y="1"/>
                      <a:pt x="5" y="1"/>
                      <a:pt x="5" y="1"/>
                    </a:cubicBezTo>
                    <a:cubicBezTo>
                      <a:pt x="4" y="1"/>
                      <a:pt x="4" y="1"/>
                      <a:pt x="4" y="1"/>
                    </a:cubicBezTo>
                    <a:cubicBezTo>
                      <a:pt x="3" y="1"/>
                      <a:pt x="3" y="0"/>
                      <a:pt x="3" y="1"/>
                    </a:cubicBezTo>
                    <a:cubicBezTo>
                      <a:pt x="2" y="1"/>
                      <a:pt x="3" y="1"/>
                      <a:pt x="2" y="1"/>
                    </a:cubicBezTo>
                    <a:cubicBezTo>
                      <a:pt x="2" y="1"/>
                      <a:pt x="2" y="1"/>
                      <a:pt x="2" y="1"/>
                    </a:cubicBezTo>
                    <a:cubicBezTo>
                      <a:pt x="1" y="1"/>
                      <a:pt x="1" y="1"/>
                      <a:pt x="1" y="1"/>
                    </a:cubicBezTo>
                    <a:cubicBezTo>
                      <a:pt x="0" y="2"/>
                      <a:pt x="1" y="2"/>
                      <a:pt x="1" y="2"/>
                    </a:cubicBezTo>
                    <a:cubicBezTo>
                      <a:pt x="0" y="3"/>
                      <a:pt x="0" y="3"/>
                      <a:pt x="0" y="3"/>
                    </a:cubicBezTo>
                    <a:cubicBezTo>
                      <a:pt x="0" y="3"/>
                      <a:pt x="0" y="4"/>
                      <a:pt x="0" y="4"/>
                    </a:cubicBezTo>
                    <a:cubicBezTo>
                      <a:pt x="0" y="4"/>
                      <a:pt x="0" y="4"/>
                      <a:pt x="0" y="5"/>
                    </a:cubicBezTo>
                    <a:cubicBezTo>
                      <a:pt x="0" y="5"/>
                      <a:pt x="1" y="5"/>
                      <a:pt x="1" y="5"/>
                    </a:cubicBezTo>
                    <a:cubicBezTo>
                      <a:pt x="1" y="5"/>
                      <a:pt x="2" y="5"/>
                      <a:pt x="2" y="5"/>
                    </a:cubicBezTo>
                    <a:cubicBezTo>
                      <a:pt x="2" y="4"/>
                      <a:pt x="2" y="4"/>
                      <a:pt x="2" y="4"/>
                    </a:cubicBezTo>
                    <a:cubicBezTo>
                      <a:pt x="2" y="4"/>
                      <a:pt x="2" y="3"/>
                      <a:pt x="2" y="3"/>
                    </a:cubicBezTo>
                    <a:cubicBezTo>
                      <a:pt x="3" y="3"/>
                      <a:pt x="3" y="3"/>
                      <a:pt x="4"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4" name="Google Shape;1184;p25"/>
              <p:cNvSpPr/>
              <p:nvPr/>
            </p:nvSpPr>
            <p:spPr>
              <a:xfrm>
                <a:off x="7572376" y="2038351"/>
                <a:ext cx="76200" cy="85725"/>
              </a:xfrm>
              <a:custGeom>
                <a:rect b="b" l="l" r="r" t="t"/>
                <a:pathLst>
                  <a:path extrusionOk="0" h="8" w="7">
                    <a:moveTo>
                      <a:pt x="1" y="2"/>
                    </a:moveTo>
                    <a:cubicBezTo>
                      <a:pt x="1" y="2"/>
                      <a:pt x="1" y="2"/>
                      <a:pt x="1" y="3"/>
                    </a:cubicBezTo>
                    <a:cubicBezTo>
                      <a:pt x="1" y="3"/>
                      <a:pt x="2" y="3"/>
                      <a:pt x="2" y="3"/>
                    </a:cubicBezTo>
                    <a:cubicBezTo>
                      <a:pt x="2" y="3"/>
                      <a:pt x="2" y="2"/>
                      <a:pt x="2" y="2"/>
                    </a:cubicBezTo>
                    <a:cubicBezTo>
                      <a:pt x="3" y="2"/>
                      <a:pt x="3" y="2"/>
                      <a:pt x="3" y="2"/>
                    </a:cubicBezTo>
                    <a:cubicBezTo>
                      <a:pt x="4" y="1"/>
                      <a:pt x="4" y="2"/>
                      <a:pt x="4" y="3"/>
                    </a:cubicBezTo>
                    <a:cubicBezTo>
                      <a:pt x="4" y="3"/>
                      <a:pt x="4" y="3"/>
                      <a:pt x="4" y="3"/>
                    </a:cubicBezTo>
                    <a:cubicBezTo>
                      <a:pt x="4" y="4"/>
                      <a:pt x="4" y="4"/>
                      <a:pt x="4" y="4"/>
                    </a:cubicBezTo>
                    <a:cubicBezTo>
                      <a:pt x="4" y="5"/>
                      <a:pt x="3" y="5"/>
                      <a:pt x="4" y="5"/>
                    </a:cubicBezTo>
                    <a:cubicBezTo>
                      <a:pt x="4" y="6"/>
                      <a:pt x="4" y="6"/>
                      <a:pt x="4" y="6"/>
                    </a:cubicBezTo>
                    <a:cubicBezTo>
                      <a:pt x="4" y="6"/>
                      <a:pt x="4" y="7"/>
                      <a:pt x="4" y="7"/>
                    </a:cubicBezTo>
                    <a:cubicBezTo>
                      <a:pt x="5" y="7"/>
                      <a:pt x="5" y="7"/>
                      <a:pt x="5" y="8"/>
                    </a:cubicBezTo>
                    <a:cubicBezTo>
                      <a:pt x="5" y="8"/>
                      <a:pt x="6" y="8"/>
                      <a:pt x="6" y="8"/>
                    </a:cubicBezTo>
                    <a:cubicBezTo>
                      <a:pt x="6" y="8"/>
                      <a:pt x="6" y="7"/>
                      <a:pt x="6" y="7"/>
                    </a:cubicBezTo>
                    <a:cubicBezTo>
                      <a:pt x="7" y="7"/>
                      <a:pt x="7" y="7"/>
                      <a:pt x="7" y="6"/>
                    </a:cubicBezTo>
                    <a:cubicBezTo>
                      <a:pt x="7" y="6"/>
                      <a:pt x="7" y="5"/>
                      <a:pt x="7" y="5"/>
                    </a:cubicBezTo>
                    <a:cubicBezTo>
                      <a:pt x="7" y="4"/>
                      <a:pt x="6" y="4"/>
                      <a:pt x="7" y="3"/>
                    </a:cubicBezTo>
                    <a:cubicBezTo>
                      <a:pt x="7" y="3"/>
                      <a:pt x="7" y="3"/>
                      <a:pt x="7" y="3"/>
                    </a:cubicBezTo>
                    <a:cubicBezTo>
                      <a:pt x="7" y="2"/>
                      <a:pt x="7" y="2"/>
                      <a:pt x="6" y="2"/>
                    </a:cubicBezTo>
                    <a:cubicBezTo>
                      <a:pt x="6" y="1"/>
                      <a:pt x="6" y="1"/>
                      <a:pt x="6" y="1"/>
                    </a:cubicBezTo>
                    <a:cubicBezTo>
                      <a:pt x="5" y="1"/>
                      <a:pt x="5" y="0"/>
                      <a:pt x="5" y="0"/>
                    </a:cubicBezTo>
                    <a:cubicBezTo>
                      <a:pt x="5" y="0"/>
                      <a:pt x="5" y="0"/>
                      <a:pt x="4" y="0"/>
                    </a:cubicBezTo>
                    <a:cubicBezTo>
                      <a:pt x="4" y="0"/>
                      <a:pt x="4" y="1"/>
                      <a:pt x="4" y="0"/>
                    </a:cubicBezTo>
                    <a:cubicBezTo>
                      <a:pt x="3" y="0"/>
                      <a:pt x="3" y="0"/>
                      <a:pt x="3" y="0"/>
                    </a:cubicBezTo>
                    <a:cubicBezTo>
                      <a:pt x="3" y="0"/>
                      <a:pt x="3" y="0"/>
                      <a:pt x="2" y="0"/>
                    </a:cubicBezTo>
                    <a:cubicBezTo>
                      <a:pt x="2" y="0"/>
                      <a:pt x="2" y="0"/>
                      <a:pt x="2" y="0"/>
                    </a:cubicBezTo>
                    <a:cubicBezTo>
                      <a:pt x="1" y="0"/>
                      <a:pt x="1" y="0"/>
                      <a:pt x="1" y="1"/>
                    </a:cubicBezTo>
                    <a:cubicBezTo>
                      <a:pt x="1" y="1"/>
                      <a:pt x="1" y="1"/>
                      <a:pt x="0" y="1"/>
                    </a:cubicBezTo>
                    <a:cubicBezTo>
                      <a:pt x="0" y="1"/>
                      <a:pt x="1" y="1"/>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5" name="Google Shape;1185;p25"/>
              <p:cNvSpPr/>
              <p:nvPr/>
            </p:nvSpPr>
            <p:spPr>
              <a:xfrm>
                <a:off x="7637464" y="2135189"/>
                <a:ext cx="11113" cy="11113"/>
              </a:xfrm>
              <a:custGeom>
                <a:rect b="b" l="l" r="r" t="t"/>
                <a:pathLst>
                  <a:path extrusionOk="0" h="1" w="1">
                    <a:moveTo>
                      <a:pt x="1" y="0"/>
                    </a:moveTo>
                    <a:cubicBezTo>
                      <a:pt x="1" y="0"/>
                      <a:pt x="1" y="0"/>
                      <a:pt x="0" y="0"/>
                    </a:cubicBezTo>
                    <a:cubicBezTo>
                      <a:pt x="0" y="0"/>
                      <a:pt x="0" y="0"/>
                      <a:pt x="0" y="0"/>
                    </a:cubicBezTo>
                    <a:cubicBezTo>
                      <a:pt x="0" y="1"/>
                      <a:pt x="0" y="1"/>
                      <a:pt x="0" y="1"/>
                    </a:cubicBezTo>
                    <a:cubicBezTo>
                      <a:pt x="0" y="1"/>
                      <a:pt x="0" y="1"/>
                      <a:pt x="1" y="1"/>
                    </a:cubicBezTo>
                    <a:cubicBezTo>
                      <a:pt x="1" y="1"/>
                      <a:pt x="1" y="1"/>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6" name="Google Shape;1186;p25"/>
              <p:cNvSpPr/>
              <p:nvPr/>
            </p:nvSpPr>
            <p:spPr>
              <a:xfrm>
                <a:off x="7616826" y="2200276"/>
                <a:ext cx="20638" cy="22225"/>
              </a:xfrm>
              <a:custGeom>
                <a:rect b="b" l="l" r="r" t="t"/>
                <a:pathLst>
                  <a:path extrusionOk="0" h="2" w="2">
                    <a:moveTo>
                      <a:pt x="1" y="2"/>
                    </a:moveTo>
                    <a:cubicBezTo>
                      <a:pt x="1" y="1"/>
                      <a:pt x="2" y="1"/>
                      <a:pt x="2" y="1"/>
                    </a:cubicBezTo>
                    <a:cubicBezTo>
                      <a:pt x="2" y="1"/>
                      <a:pt x="2" y="1"/>
                      <a:pt x="2" y="0"/>
                    </a:cubicBezTo>
                    <a:cubicBezTo>
                      <a:pt x="1" y="0"/>
                      <a:pt x="1" y="0"/>
                      <a:pt x="1" y="0"/>
                    </a:cubicBezTo>
                    <a:cubicBezTo>
                      <a:pt x="0" y="0"/>
                      <a:pt x="0" y="1"/>
                      <a:pt x="0" y="1"/>
                    </a:cubicBezTo>
                    <a:cubicBezTo>
                      <a:pt x="0" y="1"/>
                      <a:pt x="0" y="1"/>
                      <a:pt x="0" y="2"/>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7" name="Google Shape;1187;p25"/>
              <p:cNvSpPr/>
              <p:nvPr/>
            </p:nvSpPr>
            <p:spPr>
              <a:xfrm>
                <a:off x="7594601" y="2254251"/>
                <a:ext cx="22225" cy="22225"/>
              </a:xfrm>
              <a:custGeom>
                <a:rect b="b" l="l" r="r" t="t"/>
                <a:pathLst>
                  <a:path extrusionOk="0" h="2" w="2">
                    <a:moveTo>
                      <a:pt x="1" y="2"/>
                    </a:moveTo>
                    <a:cubicBezTo>
                      <a:pt x="1" y="2"/>
                      <a:pt x="1" y="1"/>
                      <a:pt x="1" y="1"/>
                    </a:cubicBezTo>
                    <a:cubicBezTo>
                      <a:pt x="2" y="1"/>
                      <a:pt x="2" y="1"/>
                      <a:pt x="2" y="0"/>
                    </a:cubicBezTo>
                    <a:cubicBezTo>
                      <a:pt x="2" y="0"/>
                      <a:pt x="2" y="0"/>
                      <a:pt x="1" y="0"/>
                    </a:cubicBezTo>
                    <a:cubicBezTo>
                      <a:pt x="1" y="0"/>
                      <a:pt x="1" y="0"/>
                      <a:pt x="1" y="0"/>
                    </a:cubicBezTo>
                    <a:cubicBezTo>
                      <a:pt x="0" y="1"/>
                      <a:pt x="0" y="1"/>
                      <a:pt x="0" y="1"/>
                    </a:cubicBezTo>
                    <a:cubicBezTo>
                      <a:pt x="1"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8" name="Google Shape;1188;p25"/>
              <p:cNvSpPr/>
              <p:nvPr/>
            </p:nvSpPr>
            <p:spPr>
              <a:xfrm>
                <a:off x="7400926" y="2740026"/>
                <a:ext cx="63500" cy="87313"/>
              </a:xfrm>
              <a:custGeom>
                <a:rect b="b" l="l" r="r" t="t"/>
                <a:pathLst>
                  <a:path extrusionOk="0" h="8" w="6">
                    <a:moveTo>
                      <a:pt x="0" y="8"/>
                    </a:moveTo>
                    <a:cubicBezTo>
                      <a:pt x="0" y="8"/>
                      <a:pt x="1" y="8"/>
                      <a:pt x="1" y="8"/>
                    </a:cubicBezTo>
                    <a:cubicBezTo>
                      <a:pt x="1" y="8"/>
                      <a:pt x="2" y="8"/>
                      <a:pt x="2" y="7"/>
                    </a:cubicBezTo>
                    <a:cubicBezTo>
                      <a:pt x="2" y="7"/>
                      <a:pt x="2" y="7"/>
                      <a:pt x="2" y="6"/>
                    </a:cubicBezTo>
                    <a:cubicBezTo>
                      <a:pt x="2" y="6"/>
                      <a:pt x="3" y="6"/>
                      <a:pt x="3" y="6"/>
                    </a:cubicBezTo>
                    <a:cubicBezTo>
                      <a:pt x="3" y="6"/>
                      <a:pt x="3" y="6"/>
                      <a:pt x="4" y="6"/>
                    </a:cubicBezTo>
                    <a:cubicBezTo>
                      <a:pt x="4" y="5"/>
                      <a:pt x="4" y="5"/>
                      <a:pt x="4" y="5"/>
                    </a:cubicBezTo>
                    <a:cubicBezTo>
                      <a:pt x="4" y="4"/>
                      <a:pt x="4" y="4"/>
                      <a:pt x="4" y="4"/>
                    </a:cubicBezTo>
                    <a:cubicBezTo>
                      <a:pt x="4" y="3"/>
                      <a:pt x="5" y="4"/>
                      <a:pt x="5" y="3"/>
                    </a:cubicBezTo>
                    <a:cubicBezTo>
                      <a:pt x="5" y="3"/>
                      <a:pt x="5" y="3"/>
                      <a:pt x="5" y="3"/>
                    </a:cubicBezTo>
                    <a:cubicBezTo>
                      <a:pt x="5" y="2"/>
                      <a:pt x="6" y="2"/>
                      <a:pt x="6" y="2"/>
                    </a:cubicBezTo>
                    <a:cubicBezTo>
                      <a:pt x="6" y="1"/>
                      <a:pt x="6" y="1"/>
                      <a:pt x="5" y="1"/>
                    </a:cubicBezTo>
                    <a:cubicBezTo>
                      <a:pt x="5" y="0"/>
                      <a:pt x="5" y="0"/>
                      <a:pt x="5" y="0"/>
                    </a:cubicBezTo>
                    <a:cubicBezTo>
                      <a:pt x="4" y="0"/>
                      <a:pt x="5" y="1"/>
                      <a:pt x="4" y="2"/>
                    </a:cubicBezTo>
                    <a:cubicBezTo>
                      <a:pt x="4" y="2"/>
                      <a:pt x="4" y="2"/>
                      <a:pt x="4" y="2"/>
                    </a:cubicBezTo>
                    <a:cubicBezTo>
                      <a:pt x="3" y="3"/>
                      <a:pt x="3" y="3"/>
                      <a:pt x="3" y="3"/>
                    </a:cubicBezTo>
                    <a:cubicBezTo>
                      <a:pt x="3" y="4"/>
                      <a:pt x="3" y="4"/>
                      <a:pt x="3" y="4"/>
                    </a:cubicBezTo>
                    <a:cubicBezTo>
                      <a:pt x="2" y="5"/>
                      <a:pt x="2" y="5"/>
                      <a:pt x="1" y="5"/>
                    </a:cubicBezTo>
                    <a:cubicBezTo>
                      <a:pt x="1" y="6"/>
                      <a:pt x="1" y="6"/>
                      <a:pt x="1" y="6"/>
                    </a:cubicBezTo>
                    <a:cubicBezTo>
                      <a:pt x="0" y="7"/>
                      <a:pt x="0" y="7"/>
                      <a:pt x="0" y="7"/>
                    </a:cubicBezTo>
                    <a:cubicBezTo>
                      <a:pt x="0" y="8"/>
                      <a:pt x="0" y="8"/>
                      <a:pt x="0"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89" name="Google Shape;1189;p25"/>
              <p:cNvSpPr/>
              <p:nvPr/>
            </p:nvSpPr>
            <p:spPr>
              <a:xfrm>
                <a:off x="7464426" y="2708276"/>
                <a:ext cx="11113" cy="11113"/>
              </a:xfrm>
              <a:custGeom>
                <a:rect b="b" l="l" r="r" t="t"/>
                <a:pathLst>
                  <a:path extrusionOk="0" h="1" w="1">
                    <a:moveTo>
                      <a:pt x="0" y="0"/>
                    </a:moveTo>
                    <a:cubicBezTo>
                      <a:pt x="0" y="0"/>
                      <a:pt x="0" y="0"/>
                      <a:pt x="0" y="0"/>
                    </a:cubicBezTo>
                    <a:cubicBezTo>
                      <a:pt x="0" y="1"/>
                      <a:pt x="0" y="1"/>
                      <a:pt x="0" y="1"/>
                    </a:cubicBezTo>
                    <a:cubicBezTo>
                      <a:pt x="0" y="1"/>
                      <a:pt x="0" y="1"/>
                      <a:pt x="0" y="1"/>
                    </a:cubicBezTo>
                    <a:cubicBezTo>
                      <a:pt x="1" y="1"/>
                      <a:pt x="1" y="1"/>
                      <a:pt x="1" y="1"/>
                    </a:cubicBezTo>
                    <a:cubicBezTo>
                      <a:pt x="1" y="0"/>
                      <a:pt x="1" y="0"/>
                      <a:pt x="1" y="0"/>
                    </a:cubicBezTo>
                    <a:cubicBezTo>
                      <a:pt x="1"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0" name="Google Shape;1190;p25"/>
              <p:cNvSpPr/>
              <p:nvPr/>
            </p:nvSpPr>
            <p:spPr>
              <a:xfrm>
                <a:off x="7475539" y="2665414"/>
                <a:ext cx="33338" cy="42863"/>
              </a:xfrm>
              <a:custGeom>
                <a:rect b="b" l="l" r="r" t="t"/>
                <a:pathLst>
                  <a:path extrusionOk="0" h="4" w="3">
                    <a:moveTo>
                      <a:pt x="3" y="2"/>
                    </a:moveTo>
                    <a:cubicBezTo>
                      <a:pt x="3" y="2"/>
                      <a:pt x="3" y="2"/>
                      <a:pt x="3" y="1"/>
                    </a:cubicBezTo>
                    <a:cubicBezTo>
                      <a:pt x="3" y="1"/>
                      <a:pt x="3" y="1"/>
                      <a:pt x="2" y="1"/>
                    </a:cubicBezTo>
                    <a:cubicBezTo>
                      <a:pt x="2" y="0"/>
                      <a:pt x="1" y="0"/>
                      <a:pt x="1" y="0"/>
                    </a:cubicBezTo>
                    <a:cubicBezTo>
                      <a:pt x="1" y="0"/>
                      <a:pt x="0" y="0"/>
                      <a:pt x="0" y="1"/>
                    </a:cubicBezTo>
                    <a:cubicBezTo>
                      <a:pt x="0" y="1"/>
                      <a:pt x="0" y="1"/>
                      <a:pt x="0" y="1"/>
                    </a:cubicBezTo>
                    <a:cubicBezTo>
                      <a:pt x="1" y="1"/>
                      <a:pt x="1" y="1"/>
                      <a:pt x="1" y="2"/>
                    </a:cubicBezTo>
                    <a:cubicBezTo>
                      <a:pt x="1" y="2"/>
                      <a:pt x="1" y="2"/>
                      <a:pt x="1" y="2"/>
                    </a:cubicBezTo>
                    <a:cubicBezTo>
                      <a:pt x="1" y="2"/>
                      <a:pt x="2" y="3"/>
                      <a:pt x="2" y="3"/>
                    </a:cubicBezTo>
                    <a:cubicBezTo>
                      <a:pt x="2" y="3"/>
                      <a:pt x="1" y="4"/>
                      <a:pt x="1" y="4"/>
                    </a:cubicBezTo>
                    <a:cubicBezTo>
                      <a:pt x="1" y="4"/>
                      <a:pt x="2" y="4"/>
                      <a:pt x="2" y="4"/>
                    </a:cubicBezTo>
                    <a:cubicBezTo>
                      <a:pt x="2" y="4"/>
                      <a:pt x="3" y="4"/>
                      <a:pt x="3" y="4"/>
                    </a:cubicBezTo>
                    <a:cubicBezTo>
                      <a:pt x="3" y="3"/>
                      <a:pt x="3" y="3"/>
                      <a:pt x="3"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1" name="Google Shape;1191;p25"/>
              <p:cNvSpPr/>
              <p:nvPr/>
            </p:nvSpPr>
            <p:spPr>
              <a:xfrm>
                <a:off x="7432676" y="2513014"/>
                <a:ext cx="150813" cy="206375"/>
              </a:xfrm>
              <a:custGeom>
                <a:rect b="b" l="l" r="r" t="t"/>
                <a:pathLst>
                  <a:path extrusionOk="0" h="19" w="14">
                    <a:moveTo>
                      <a:pt x="2" y="9"/>
                    </a:moveTo>
                    <a:cubicBezTo>
                      <a:pt x="2" y="10"/>
                      <a:pt x="2" y="10"/>
                      <a:pt x="2" y="11"/>
                    </a:cubicBezTo>
                    <a:cubicBezTo>
                      <a:pt x="3" y="11"/>
                      <a:pt x="3" y="11"/>
                      <a:pt x="4" y="11"/>
                    </a:cubicBezTo>
                    <a:cubicBezTo>
                      <a:pt x="4" y="11"/>
                      <a:pt x="5" y="11"/>
                      <a:pt x="5" y="11"/>
                    </a:cubicBezTo>
                    <a:cubicBezTo>
                      <a:pt x="5" y="12"/>
                      <a:pt x="5" y="12"/>
                      <a:pt x="5" y="12"/>
                    </a:cubicBezTo>
                    <a:cubicBezTo>
                      <a:pt x="5" y="12"/>
                      <a:pt x="5" y="13"/>
                      <a:pt x="5" y="13"/>
                    </a:cubicBezTo>
                    <a:cubicBezTo>
                      <a:pt x="5" y="13"/>
                      <a:pt x="5" y="13"/>
                      <a:pt x="5" y="13"/>
                    </a:cubicBezTo>
                    <a:cubicBezTo>
                      <a:pt x="5" y="14"/>
                      <a:pt x="6" y="13"/>
                      <a:pt x="6" y="13"/>
                    </a:cubicBezTo>
                    <a:cubicBezTo>
                      <a:pt x="7" y="13"/>
                      <a:pt x="7" y="13"/>
                      <a:pt x="7" y="13"/>
                    </a:cubicBezTo>
                    <a:cubicBezTo>
                      <a:pt x="7" y="13"/>
                      <a:pt x="8" y="13"/>
                      <a:pt x="8" y="14"/>
                    </a:cubicBezTo>
                    <a:cubicBezTo>
                      <a:pt x="8" y="14"/>
                      <a:pt x="8" y="14"/>
                      <a:pt x="9" y="14"/>
                    </a:cubicBezTo>
                    <a:cubicBezTo>
                      <a:pt x="9" y="14"/>
                      <a:pt x="9" y="15"/>
                      <a:pt x="9" y="15"/>
                    </a:cubicBezTo>
                    <a:cubicBezTo>
                      <a:pt x="9" y="15"/>
                      <a:pt x="10" y="15"/>
                      <a:pt x="10" y="15"/>
                    </a:cubicBezTo>
                    <a:cubicBezTo>
                      <a:pt x="10" y="15"/>
                      <a:pt x="10" y="14"/>
                      <a:pt x="10" y="14"/>
                    </a:cubicBezTo>
                    <a:cubicBezTo>
                      <a:pt x="10" y="14"/>
                      <a:pt x="11" y="14"/>
                      <a:pt x="11" y="14"/>
                    </a:cubicBezTo>
                    <a:cubicBezTo>
                      <a:pt x="11" y="15"/>
                      <a:pt x="11" y="15"/>
                      <a:pt x="11" y="15"/>
                    </a:cubicBezTo>
                    <a:cubicBezTo>
                      <a:pt x="11" y="16"/>
                      <a:pt x="11" y="15"/>
                      <a:pt x="11" y="16"/>
                    </a:cubicBezTo>
                    <a:cubicBezTo>
                      <a:pt x="11" y="16"/>
                      <a:pt x="11" y="16"/>
                      <a:pt x="11" y="16"/>
                    </a:cubicBezTo>
                    <a:cubicBezTo>
                      <a:pt x="11" y="17"/>
                      <a:pt x="12" y="16"/>
                      <a:pt x="12" y="17"/>
                    </a:cubicBezTo>
                    <a:cubicBezTo>
                      <a:pt x="12" y="17"/>
                      <a:pt x="11" y="17"/>
                      <a:pt x="11" y="18"/>
                    </a:cubicBezTo>
                    <a:cubicBezTo>
                      <a:pt x="11" y="18"/>
                      <a:pt x="10" y="18"/>
                      <a:pt x="11" y="19"/>
                    </a:cubicBezTo>
                    <a:cubicBezTo>
                      <a:pt x="11" y="19"/>
                      <a:pt x="11" y="19"/>
                      <a:pt x="11" y="19"/>
                    </a:cubicBezTo>
                    <a:cubicBezTo>
                      <a:pt x="12" y="19"/>
                      <a:pt x="12" y="19"/>
                      <a:pt x="12" y="19"/>
                    </a:cubicBezTo>
                    <a:cubicBezTo>
                      <a:pt x="13" y="19"/>
                      <a:pt x="13" y="19"/>
                      <a:pt x="13" y="19"/>
                    </a:cubicBezTo>
                    <a:cubicBezTo>
                      <a:pt x="13" y="19"/>
                      <a:pt x="13" y="19"/>
                      <a:pt x="13" y="18"/>
                    </a:cubicBezTo>
                    <a:cubicBezTo>
                      <a:pt x="13" y="18"/>
                      <a:pt x="13" y="18"/>
                      <a:pt x="13" y="17"/>
                    </a:cubicBezTo>
                    <a:cubicBezTo>
                      <a:pt x="13" y="17"/>
                      <a:pt x="14" y="17"/>
                      <a:pt x="14" y="16"/>
                    </a:cubicBezTo>
                    <a:cubicBezTo>
                      <a:pt x="14" y="16"/>
                      <a:pt x="13" y="16"/>
                      <a:pt x="13" y="16"/>
                    </a:cubicBezTo>
                    <a:cubicBezTo>
                      <a:pt x="13" y="15"/>
                      <a:pt x="13" y="15"/>
                      <a:pt x="13" y="15"/>
                    </a:cubicBezTo>
                    <a:cubicBezTo>
                      <a:pt x="13" y="14"/>
                      <a:pt x="13" y="14"/>
                      <a:pt x="13" y="14"/>
                    </a:cubicBezTo>
                    <a:cubicBezTo>
                      <a:pt x="12" y="13"/>
                      <a:pt x="12" y="13"/>
                      <a:pt x="12" y="13"/>
                    </a:cubicBezTo>
                    <a:cubicBezTo>
                      <a:pt x="12" y="13"/>
                      <a:pt x="12" y="13"/>
                      <a:pt x="11" y="13"/>
                    </a:cubicBezTo>
                    <a:cubicBezTo>
                      <a:pt x="11" y="13"/>
                      <a:pt x="11" y="13"/>
                      <a:pt x="11" y="13"/>
                    </a:cubicBezTo>
                    <a:cubicBezTo>
                      <a:pt x="10" y="13"/>
                      <a:pt x="10" y="12"/>
                      <a:pt x="10" y="12"/>
                    </a:cubicBezTo>
                    <a:cubicBezTo>
                      <a:pt x="10" y="12"/>
                      <a:pt x="9" y="12"/>
                      <a:pt x="9" y="12"/>
                    </a:cubicBezTo>
                    <a:cubicBezTo>
                      <a:pt x="8" y="12"/>
                      <a:pt x="8" y="12"/>
                      <a:pt x="7" y="12"/>
                    </a:cubicBezTo>
                    <a:cubicBezTo>
                      <a:pt x="7" y="12"/>
                      <a:pt x="7" y="11"/>
                      <a:pt x="7" y="11"/>
                    </a:cubicBezTo>
                    <a:cubicBezTo>
                      <a:pt x="7" y="11"/>
                      <a:pt x="7" y="11"/>
                      <a:pt x="6" y="11"/>
                    </a:cubicBezTo>
                    <a:cubicBezTo>
                      <a:pt x="6" y="10"/>
                      <a:pt x="6" y="10"/>
                      <a:pt x="6" y="9"/>
                    </a:cubicBezTo>
                    <a:cubicBezTo>
                      <a:pt x="6" y="9"/>
                      <a:pt x="6" y="9"/>
                      <a:pt x="6" y="8"/>
                    </a:cubicBezTo>
                    <a:cubicBezTo>
                      <a:pt x="6" y="8"/>
                      <a:pt x="6" y="8"/>
                      <a:pt x="6" y="8"/>
                    </a:cubicBezTo>
                    <a:cubicBezTo>
                      <a:pt x="7" y="8"/>
                      <a:pt x="7" y="7"/>
                      <a:pt x="7" y="7"/>
                    </a:cubicBezTo>
                    <a:cubicBezTo>
                      <a:pt x="7" y="6"/>
                      <a:pt x="7" y="6"/>
                      <a:pt x="8" y="6"/>
                    </a:cubicBezTo>
                    <a:cubicBezTo>
                      <a:pt x="8" y="5"/>
                      <a:pt x="8" y="5"/>
                      <a:pt x="8" y="4"/>
                    </a:cubicBezTo>
                    <a:cubicBezTo>
                      <a:pt x="8" y="4"/>
                      <a:pt x="8" y="4"/>
                      <a:pt x="8" y="3"/>
                    </a:cubicBezTo>
                    <a:cubicBezTo>
                      <a:pt x="7" y="3"/>
                      <a:pt x="7" y="3"/>
                      <a:pt x="7" y="3"/>
                    </a:cubicBezTo>
                    <a:cubicBezTo>
                      <a:pt x="7" y="2"/>
                      <a:pt x="7" y="2"/>
                      <a:pt x="7" y="2"/>
                    </a:cubicBezTo>
                    <a:cubicBezTo>
                      <a:pt x="6" y="1"/>
                      <a:pt x="7" y="0"/>
                      <a:pt x="6" y="0"/>
                    </a:cubicBezTo>
                    <a:cubicBezTo>
                      <a:pt x="6" y="0"/>
                      <a:pt x="5" y="0"/>
                      <a:pt x="5" y="0"/>
                    </a:cubicBezTo>
                    <a:cubicBezTo>
                      <a:pt x="4" y="0"/>
                      <a:pt x="4" y="0"/>
                      <a:pt x="4" y="0"/>
                    </a:cubicBezTo>
                    <a:cubicBezTo>
                      <a:pt x="3" y="0"/>
                      <a:pt x="3" y="0"/>
                      <a:pt x="2" y="0"/>
                    </a:cubicBezTo>
                    <a:cubicBezTo>
                      <a:pt x="2" y="0"/>
                      <a:pt x="2" y="1"/>
                      <a:pt x="2" y="2"/>
                    </a:cubicBezTo>
                    <a:cubicBezTo>
                      <a:pt x="2" y="2"/>
                      <a:pt x="2" y="3"/>
                      <a:pt x="2" y="3"/>
                    </a:cubicBezTo>
                    <a:cubicBezTo>
                      <a:pt x="2" y="4"/>
                      <a:pt x="2" y="4"/>
                      <a:pt x="2" y="5"/>
                    </a:cubicBezTo>
                    <a:cubicBezTo>
                      <a:pt x="2" y="5"/>
                      <a:pt x="2" y="5"/>
                      <a:pt x="2" y="6"/>
                    </a:cubicBezTo>
                    <a:cubicBezTo>
                      <a:pt x="2" y="6"/>
                      <a:pt x="3" y="7"/>
                      <a:pt x="2" y="7"/>
                    </a:cubicBezTo>
                    <a:cubicBezTo>
                      <a:pt x="2" y="7"/>
                      <a:pt x="2" y="6"/>
                      <a:pt x="2" y="6"/>
                    </a:cubicBezTo>
                    <a:cubicBezTo>
                      <a:pt x="1" y="6"/>
                      <a:pt x="1" y="6"/>
                      <a:pt x="1" y="7"/>
                    </a:cubicBezTo>
                    <a:cubicBezTo>
                      <a:pt x="0" y="7"/>
                      <a:pt x="1" y="8"/>
                      <a:pt x="1" y="8"/>
                    </a:cubicBezTo>
                    <a:cubicBezTo>
                      <a:pt x="1" y="9"/>
                      <a:pt x="1" y="9"/>
                      <a:pt x="2"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2" name="Google Shape;1192;p25"/>
              <p:cNvSpPr/>
              <p:nvPr/>
            </p:nvSpPr>
            <p:spPr>
              <a:xfrm>
                <a:off x="7518401" y="2697164"/>
                <a:ext cx="33338" cy="65088"/>
              </a:xfrm>
              <a:custGeom>
                <a:rect b="b" l="l" r="r" t="t"/>
                <a:pathLst>
                  <a:path extrusionOk="0" h="6" w="3">
                    <a:moveTo>
                      <a:pt x="3" y="4"/>
                    </a:moveTo>
                    <a:cubicBezTo>
                      <a:pt x="3" y="4"/>
                      <a:pt x="3" y="4"/>
                      <a:pt x="3" y="3"/>
                    </a:cubicBezTo>
                    <a:cubicBezTo>
                      <a:pt x="3" y="3"/>
                      <a:pt x="3" y="3"/>
                      <a:pt x="3" y="3"/>
                    </a:cubicBezTo>
                    <a:cubicBezTo>
                      <a:pt x="2" y="2"/>
                      <a:pt x="2" y="3"/>
                      <a:pt x="1" y="3"/>
                    </a:cubicBezTo>
                    <a:cubicBezTo>
                      <a:pt x="1" y="2"/>
                      <a:pt x="1" y="2"/>
                      <a:pt x="1" y="2"/>
                    </a:cubicBezTo>
                    <a:cubicBezTo>
                      <a:pt x="1" y="1"/>
                      <a:pt x="1" y="0"/>
                      <a:pt x="0" y="0"/>
                    </a:cubicBezTo>
                    <a:cubicBezTo>
                      <a:pt x="0" y="1"/>
                      <a:pt x="0" y="1"/>
                      <a:pt x="0" y="1"/>
                    </a:cubicBezTo>
                    <a:cubicBezTo>
                      <a:pt x="0" y="2"/>
                      <a:pt x="0" y="2"/>
                      <a:pt x="1" y="3"/>
                    </a:cubicBezTo>
                    <a:cubicBezTo>
                      <a:pt x="1" y="3"/>
                      <a:pt x="0" y="4"/>
                      <a:pt x="0" y="4"/>
                    </a:cubicBezTo>
                    <a:cubicBezTo>
                      <a:pt x="0" y="5"/>
                      <a:pt x="0" y="5"/>
                      <a:pt x="0" y="6"/>
                    </a:cubicBezTo>
                    <a:cubicBezTo>
                      <a:pt x="0" y="6"/>
                      <a:pt x="1" y="6"/>
                      <a:pt x="1" y="6"/>
                    </a:cubicBezTo>
                    <a:cubicBezTo>
                      <a:pt x="2" y="6"/>
                      <a:pt x="2" y="5"/>
                      <a:pt x="2" y="5"/>
                    </a:cubicBezTo>
                    <a:cubicBezTo>
                      <a:pt x="3" y="5"/>
                      <a:pt x="3" y="5"/>
                      <a:pt x="3"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3" name="Google Shape;1193;p25"/>
              <p:cNvSpPr/>
              <p:nvPr/>
            </p:nvSpPr>
            <p:spPr>
              <a:xfrm>
                <a:off x="7540626" y="2697164"/>
                <a:ext cx="76200" cy="119063"/>
              </a:xfrm>
              <a:custGeom>
                <a:rect b="b" l="l" r="r" t="t"/>
                <a:pathLst>
                  <a:path extrusionOk="0" h="11" w="7">
                    <a:moveTo>
                      <a:pt x="7" y="4"/>
                    </a:moveTo>
                    <a:cubicBezTo>
                      <a:pt x="7" y="4"/>
                      <a:pt x="7" y="3"/>
                      <a:pt x="7" y="2"/>
                    </a:cubicBezTo>
                    <a:cubicBezTo>
                      <a:pt x="7" y="2"/>
                      <a:pt x="7" y="1"/>
                      <a:pt x="7" y="1"/>
                    </a:cubicBezTo>
                    <a:cubicBezTo>
                      <a:pt x="7" y="1"/>
                      <a:pt x="7" y="0"/>
                      <a:pt x="6" y="0"/>
                    </a:cubicBezTo>
                    <a:cubicBezTo>
                      <a:pt x="6" y="0"/>
                      <a:pt x="6" y="0"/>
                      <a:pt x="5" y="0"/>
                    </a:cubicBezTo>
                    <a:cubicBezTo>
                      <a:pt x="5" y="0"/>
                      <a:pt x="5" y="0"/>
                      <a:pt x="5" y="0"/>
                    </a:cubicBezTo>
                    <a:cubicBezTo>
                      <a:pt x="4" y="1"/>
                      <a:pt x="4" y="2"/>
                      <a:pt x="4" y="2"/>
                    </a:cubicBezTo>
                    <a:cubicBezTo>
                      <a:pt x="4" y="3"/>
                      <a:pt x="4" y="3"/>
                      <a:pt x="4" y="4"/>
                    </a:cubicBezTo>
                    <a:cubicBezTo>
                      <a:pt x="4" y="4"/>
                      <a:pt x="4" y="4"/>
                      <a:pt x="4" y="5"/>
                    </a:cubicBezTo>
                    <a:cubicBezTo>
                      <a:pt x="3" y="5"/>
                      <a:pt x="3" y="5"/>
                      <a:pt x="3" y="5"/>
                    </a:cubicBezTo>
                    <a:cubicBezTo>
                      <a:pt x="2" y="5"/>
                      <a:pt x="2" y="5"/>
                      <a:pt x="2" y="5"/>
                    </a:cubicBezTo>
                    <a:cubicBezTo>
                      <a:pt x="1" y="5"/>
                      <a:pt x="1" y="5"/>
                      <a:pt x="1" y="5"/>
                    </a:cubicBezTo>
                    <a:cubicBezTo>
                      <a:pt x="0" y="6"/>
                      <a:pt x="1" y="6"/>
                      <a:pt x="1" y="6"/>
                    </a:cubicBezTo>
                    <a:cubicBezTo>
                      <a:pt x="1" y="7"/>
                      <a:pt x="0" y="7"/>
                      <a:pt x="0" y="8"/>
                    </a:cubicBezTo>
                    <a:cubicBezTo>
                      <a:pt x="0" y="8"/>
                      <a:pt x="0" y="8"/>
                      <a:pt x="0" y="8"/>
                    </a:cubicBezTo>
                    <a:cubicBezTo>
                      <a:pt x="0" y="9"/>
                      <a:pt x="0" y="9"/>
                      <a:pt x="0" y="9"/>
                    </a:cubicBezTo>
                    <a:cubicBezTo>
                      <a:pt x="0" y="9"/>
                      <a:pt x="0" y="10"/>
                      <a:pt x="1" y="10"/>
                    </a:cubicBezTo>
                    <a:cubicBezTo>
                      <a:pt x="1" y="10"/>
                      <a:pt x="1" y="10"/>
                      <a:pt x="1" y="11"/>
                    </a:cubicBezTo>
                    <a:cubicBezTo>
                      <a:pt x="2" y="11"/>
                      <a:pt x="2" y="11"/>
                      <a:pt x="2" y="10"/>
                    </a:cubicBezTo>
                    <a:cubicBezTo>
                      <a:pt x="3" y="10"/>
                      <a:pt x="2" y="10"/>
                      <a:pt x="3" y="9"/>
                    </a:cubicBezTo>
                    <a:cubicBezTo>
                      <a:pt x="3" y="9"/>
                      <a:pt x="3" y="9"/>
                      <a:pt x="3" y="9"/>
                    </a:cubicBezTo>
                    <a:cubicBezTo>
                      <a:pt x="3" y="8"/>
                      <a:pt x="3" y="8"/>
                      <a:pt x="4" y="7"/>
                    </a:cubicBezTo>
                    <a:cubicBezTo>
                      <a:pt x="4" y="7"/>
                      <a:pt x="4" y="6"/>
                      <a:pt x="4" y="6"/>
                    </a:cubicBezTo>
                    <a:cubicBezTo>
                      <a:pt x="4" y="5"/>
                      <a:pt x="4" y="5"/>
                      <a:pt x="5" y="5"/>
                    </a:cubicBezTo>
                    <a:cubicBezTo>
                      <a:pt x="5" y="5"/>
                      <a:pt x="5" y="5"/>
                      <a:pt x="5" y="6"/>
                    </a:cubicBezTo>
                    <a:cubicBezTo>
                      <a:pt x="6" y="6"/>
                      <a:pt x="5" y="7"/>
                      <a:pt x="6" y="7"/>
                    </a:cubicBezTo>
                    <a:cubicBezTo>
                      <a:pt x="6" y="7"/>
                      <a:pt x="7" y="7"/>
                      <a:pt x="7" y="7"/>
                    </a:cubicBezTo>
                    <a:cubicBezTo>
                      <a:pt x="7" y="6"/>
                      <a:pt x="7" y="6"/>
                      <a:pt x="7" y="6"/>
                    </a:cubicBezTo>
                    <a:cubicBezTo>
                      <a:pt x="7" y="5"/>
                      <a:pt x="7" y="5"/>
                      <a:pt x="7" y="5"/>
                    </a:cubicBezTo>
                    <a:cubicBezTo>
                      <a:pt x="7" y="5"/>
                      <a:pt x="7" y="5"/>
                      <a:pt x="7"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4" name="Google Shape;1194;p25"/>
              <p:cNvSpPr/>
              <p:nvPr/>
            </p:nvSpPr>
            <p:spPr>
              <a:xfrm>
                <a:off x="7583489" y="2773364"/>
                <a:ext cx="22225" cy="22225"/>
              </a:xfrm>
              <a:custGeom>
                <a:rect b="b" l="l" r="r" t="t"/>
                <a:pathLst>
                  <a:path extrusionOk="0" h="2" w="2">
                    <a:moveTo>
                      <a:pt x="0" y="0"/>
                    </a:moveTo>
                    <a:cubicBezTo>
                      <a:pt x="0" y="1"/>
                      <a:pt x="0" y="1"/>
                      <a:pt x="0" y="1"/>
                    </a:cubicBezTo>
                    <a:cubicBezTo>
                      <a:pt x="0" y="1"/>
                      <a:pt x="0" y="2"/>
                      <a:pt x="0" y="2"/>
                    </a:cubicBezTo>
                    <a:cubicBezTo>
                      <a:pt x="0" y="2"/>
                      <a:pt x="0" y="2"/>
                      <a:pt x="0" y="2"/>
                    </a:cubicBezTo>
                    <a:cubicBezTo>
                      <a:pt x="1" y="2"/>
                      <a:pt x="1" y="2"/>
                      <a:pt x="1" y="2"/>
                    </a:cubicBezTo>
                    <a:cubicBezTo>
                      <a:pt x="1" y="2"/>
                      <a:pt x="2" y="2"/>
                      <a:pt x="2" y="1"/>
                    </a:cubicBezTo>
                    <a:cubicBezTo>
                      <a:pt x="2" y="1"/>
                      <a:pt x="2" y="1"/>
                      <a:pt x="2" y="0"/>
                    </a:cubicBezTo>
                    <a:cubicBezTo>
                      <a:pt x="1" y="0"/>
                      <a:pt x="1"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5" name="Google Shape;1195;p25"/>
              <p:cNvSpPr/>
              <p:nvPr/>
            </p:nvSpPr>
            <p:spPr>
              <a:xfrm>
                <a:off x="7529514" y="2881314"/>
                <a:ext cx="22225" cy="11113"/>
              </a:xfrm>
              <a:custGeom>
                <a:rect b="b" l="l" r="r" t="t"/>
                <a:pathLst>
                  <a:path extrusionOk="0" h="1" w="2">
                    <a:moveTo>
                      <a:pt x="1" y="0"/>
                    </a:moveTo>
                    <a:cubicBezTo>
                      <a:pt x="1" y="0"/>
                      <a:pt x="0" y="0"/>
                      <a:pt x="0" y="1"/>
                    </a:cubicBezTo>
                    <a:cubicBezTo>
                      <a:pt x="0" y="1"/>
                      <a:pt x="1" y="1"/>
                      <a:pt x="1" y="1"/>
                    </a:cubicBezTo>
                    <a:cubicBezTo>
                      <a:pt x="1" y="1"/>
                      <a:pt x="2" y="1"/>
                      <a:pt x="2"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6" name="Google Shape;1196;p25"/>
              <p:cNvSpPr/>
              <p:nvPr/>
            </p:nvSpPr>
            <p:spPr>
              <a:xfrm>
                <a:off x="7508876" y="2892426"/>
                <a:ext cx="9525" cy="20638"/>
              </a:xfrm>
              <a:custGeom>
                <a:rect b="b" l="l" r="r" t="t"/>
                <a:pathLst>
                  <a:path extrusionOk="0" h="2" w="1">
                    <a:moveTo>
                      <a:pt x="0" y="1"/>
                    </a:moveTo>
                    <a:cubicBezTo>
                      <a:pt x="0" y="1"/>
                      <a:pt x="0" y="1"/>
                      <a:pt x="0" y="1"/>
                    </a:cubicBezTo>
                    <a:cubicBezTo>
                      <a:pt x="0" y="1"/>
                      <a:pt x="0" y="1"/>
                      <a:pt x="0" y="1"/>
                    </a:cubicBezTo>
                    <a:cubicBezTo>
                      <a:pt x="1" y="2"/>
                      <a:pt x="1" y="2"/>
                      <a:pt x="1" y="1"/>
                    </a:cubicBezTo>
                    <a:cubicBezTo>
                      <a:pt x="1" y="1"/>
                      <a:pt x="1" y="1"/>
                      <a:pt x="1" y="1"/>
                    </a:cubicBezTo>
                    <a:cubicBezTo>
                      <a:pt x="1" y="0"/>
                      <a:pt x="1"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7" name="Google Shape;1197;p25"/>
              <p:cNvSpPr/>
              <p:nvPr/>
            </p:nvSpPr>
            <p:spPr>
              <a:xfrm>
                <a:off x="7659689" y="2946401"/>
                <a:ext cx="11113" cy="20638"/>
              </a:xfrm>
              <a:custGeom>
                <a:rect b="b" l="l" r="r" t="t"/>
                <a:pathLst>
                  <a:path extrusionOk="0" h="2" w="1">
                    <a:moveTo>
                      <a:pt x="1" y="1"/>
                    </a:moveTo>
                    <a:cubicBezTo>
                      <a:pt x="0" y="1"/>
                      <a:pt x="1" y="2"/>
                      <a:pt x="1" y="2"/>
                    </a:cubicBezTo>
                    <a:cubicBezTo>
                      <a:pt x="1" y="1"/>
                      <a:pt x="1" y="1"/>
                      <a:pt x="1" y="1"/>
                    </a:cubicBezTo>
                    <a:cubicBezTo>
                      <a:pt x="1" y="1"/>
                      <a:pt x="1" y="0"/>
                      <a:pt x="1" y="0"/>
                    </a:cubicBezTo>
                    <a:cubicBezTo>
                      <a:pt x="1" y="0"/>
                      <a:pt x="1" y="0"/>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8" name="Google Shape;1198;p25"/>
              <p:cNvSpPr/>
              <p:nvPr/>
            </p:nvSpPr>
            <p:spPr>
              <a:xfrm>
                <a:off x="7529514" y="2784476"/>
                <a:ext cx="130175" cy="128588"/>
              </a:xfrm>
              <a:custGeom>
                <a:rect b="b" l="l" r="r" t="t"/>
                <a:pathLst>
                  <a:path extrusionOk="0" h="12" w="12">
                    <a:moveTo>
                      <a:pt x="12" y="10"/>
                    </a:moveTo>
                    <a:cubicBezTo>
                      <a:pt x="12" y="10"/>
                      <a:pt x="12" y="9"/>
                      <a:pt x="12" y="8"/>
                    </a:cubicBezTo>
                    <a:cubicBezTo>
                      <a:pt x="12" y="8"/>
                      <a:pt x="12" y="8"/>
                      <a:pt x="12" y="7"/>
                    </a:cubicBezTo>
                    <a:cubicBezTo>
                      <a:pt x="12" y="7"/>
                      <a:pt x="12" y="6"/>
                      <a:pt x="12" y="6"/>
                    </a:cubicBezTo>
                    <a:cubicBezTo>
                      <a:pt x="12" y="5"/>
                      <a:pt x="12" y="5"/>
                      <a:pt x="12" y="5"/>
                    </a:cubicBezTo>
                    <a:cubicBezTo>
                      <a:pt x="11" y="5"/>
                      <a:pt x="11" y="5"/>
                      <a:pt x="11" y="4"/>
                    </a:cubicBezTo>
                    <a:cubicBezTo>
                      <a:pt x="11" y="4"/>
                      <a:pt x="11" y="4"/>
                      <a:pt x="11" y="3"/>
                    </a:cubicBezTo>
                    <a:cubicBezTo>
                      <a:pt x="11" y="3"/>
                      <a:pt x="11" y="2"/>
                      <a:pt x="11" y="2"/>
                    </a:cubicBezTo>
                    <a:cubicBezTo>
                      <a:pt x="10" y="2"/>
                      <a:pt x="10" y="1"/>
                      <a:pt x="10" y="1"/>
                    </a:cubicBezTo>
                    <a:cubicBezTo>
                      <a:pt x="10" y="1"/>
                      <a:pt x="10" y="0"/>
                      <a:pt x="9" y="0"/>
                    </a:cubicBezTo>
                    <a:cubicBezTo>
                      <a:pt x="9" y="0"/>
                      <a:pt x="9" y="0"/>
                      <a:pt x="8" y="0"/>
                    </a:cubicBezTo>
                    <a:cubicBezTo>
                      <a:pt x="8" y="1"/>
                      <a:pt x="8" y="1"/>
                      <a:pt x="8" y="2"/>
                    </a:cubicBezTo>
                    <a:cubicBezTo>
                      <a:pt x="8" y="2"/>
                      <a:pt x="8" y="2"/>
                      <a:pt x="8" y="3"/>
                    </a:cubicBezTo>
                    <a:cubicBezTo>
                      <a:pt x="7" y="3"/>
                      <a:pt x="7" y="3"/>
                      <a:pt x="7" y="3"/>
                    </a:cubicBezTo>
                    <a:cubicBezTo>
                      <a:pt x="6" y="4"/>
                      <a:pt x="6" y="4"/>
                      <a:pt x="6" y="4"/>
                    </a:cubicBezTo>
                    <a:cubicBezTo>
                      <a:pt x="6" y="4"/>
                      <a:pt x="6" y="4"/>
                      <a:pt x="5" y="4"/>
                    </a:cubicBezTo>
                    <a:cubicBezTo>
                      <a:pt x="5" y="4"/>
                      <a:pt x="5" y="3"/>
                      <a:pt x="5" y="3"/>
                    </a:cubicBezTo>
                    <a:cubicBezTo>
                      <a:pt x="5" y="3"/>
                      <a:pt x="4" y="3"/>
                      <a:pt x="4" y="3"/>
                    </a:cubicBezTo>
                    <a:cubicBezTo>
                      <a:pt x="3" y="3"/>
                      <a:pt x="3" y="3"/>
                      <a:pt x="3" y="4"/>
                    </a:cubicBezTo>
                    <a:cubicBezTo>
                      <a:pt x="2" y="4"/>
                      <a:pt x="3" y="5"/>
                      <a:pt x="2" y="5"/>
                    </a:cubicBezTo>
                    <a:cubicBezTo>
                      <a:pt x="2" y="5"/>
                      <a:pt x="2" y="5"/>
                      <a:pt x="1" y="5"/>
                    </a:cubicBezTo>
                    <a:cubicBezTo>
                      <a:pt x="1" y="5"/>
                      <a:pt x="1" y="6"/>
                      <a:pt x="0" y="6"/>
                    </a:cubicBezTo>
                    <a:cubicBezTo>
                      <a:pt x="0" y="6"/>
                      <a:pt x="0" y="7"/>
                      <a:pt x="0" y="7"/>
                    </a:cubicBezTo>
                    <a:cubicBezTo>
                      <a:pt x="0" y="7"/>
                      <a:pt x="0" y="7"/>
                      <a:pt x="0" y="7"/>
                    </a:cubicBezTo>
                    <a:cubicBezTo>
                      <a:pt x="0" y="7"/>
                      <a:pt x="0" y="8"/>
                      <a:pt x="0" y="8"/>
                    </a:cubicBezTo>
                    <a:cubicBezTo>
                      <a:pt x="0" y="8"/>
                      <a:pt x="1" y="9"/>
                      <a:pt x="1" y="9"/>
                    </a:cubicBezTo>
                    <a:cubicBezTo>
                      <a:pt x="1" y="8"/>
                      <a:pt x="1" y="8"/>
                      <a:pt x="2" y="8"/>
                    </a:cubicBezTo>
                    <a:cubicBezTo>
                      <a:pt x="2" y="7"/>
                      <a:pt x="2" y="7"/>
                      <a:pt x="2" y="6"/>
                    </a:cubicBezTo>
                    <a:cubicBezTo>
                      <a:pt x="2" y="6"/>
                      <a:pt x="3" y="6"/>
                      <a:pt x="3" y="6"/>
                    </a:cubicBezTo>
                    <a:cubicBezTo>
                      <a:pt x="3" y="7"/>
                      <a:pt x="3" y="7"/>
                      <a:pt x="4" y="7"/>
                    </a:cubicBezTo>
                    <a:cubicBezTo>
                      <a:pt x="4" y="7"/>
                      <a:pt x="4" y="6"/>
                      <a:pt x="4" y="6"/>
                    </a:cubicBezTo>
                    <a:cubicBezTo>
                      <a:pt x="5" y="6"/>
                      <a:pt x="5" y="6"/>
                      <a:pt x="5" y="6"/>
                    </a:cubicBezTo>
                    <a:cubicBezTo>
                      <a:pt x="6" y="6"/>
                      <a:pt x="6" y="6"/>
                      <a:pt x="7" y="6"/>
                    </a:cubicBezTo>
                    <a:cubicBezTo>
                      <a:pt x="7" y="6"/>
                      <a:pt x="8" y="6"/>
                      <a:pt x="8" y="6"/>
                    </a:cubicBezTo>
                    <a:cubicBezTo>
                      <a:pt x="8" y="7"/>
                      <a:pt x="7" y="7"/>
                      <a:pt x="7" y="7"/>
                    </a:cubicBezTo>
                    <a:cubicBezTo>
                      <a:pt x="6" y="7"/>
                      <a:pt x="6" y="7"/>
                      <a:pt x="6" y="7"/>
                    </a:cubicBezTo>
                    <a:cubicBezTo>
                      <a:pt x="6" y="8"/>
                      <a:pt x="6" y="8"/>
                      <a:pt x="6" y="9"/>
                    </a:cubicBezTo>
                    <a:cubicBezTo>
                      <a:pt x="6" y="9"/>
                      <a:pt x="6" y="10"/>
                      <a:pt x="7" y="10"/>
                    </a:cubicBezTo>
                    <a:cubicBezTo>
                      <a:pt x="7" y="11"/>
                      <a:pt x="7" y="11"/>
                      <a:pt x="8" y="11"/>
                    </a:cubicBezTo>
                    <a:cubicBezTo>
                      <a:pt x="8" y="11"/>
                      <a:pt x="9" y="11"/>
                      <a:pt x="9" y="12"/>
                    </a:cubicBezTo>
                    <a:cubicBezTo>
                      <a:pt x="9" y="12"/>
                      <a:pt x="10" y="12"/>
                      <a:pt x="10" y="12"/>
                    </a:cubicBezTo>
                    <a:cubicBezTo>
                      <a:pt x="10" y="12"/>
                      <a:pt x="10" y="11"/>
                      <a:pt x="10" y="10"/>
                    </a:cubicBezTo>
                    <a:cubicBezTo>
                      <a:pt x="10" y="10"/>
                      <a:pt x="10" y="10"/>
                      <a:pt x="10" y="10"/>
                    </a:cubicBezTo>
                    <a:cubicBezTo>
                      <a:pt x="9" y="9"/>
                      <a:pt x="9" y="9"/>
                      <a:pt x="9" y="8"/>
                    </a:cubicBezTo>
                    <a:cubicBezTo>
                      <a:pt x="10" y="8"/>
                      <a:pt x="10" y="8"/>
                      <a:pt x="10" y="8"/>
                    </a:cubicBezTo>
                    <a:cubicBezTo>
                      <a:pt x="10" y="8"/>
                      <a:pt x="11" y="8"/>
                      <a:pt x="11" y="8"/>
                    </a:cubicBezTo>
                    <a:cubicBezTo>
                      <a:pt x="11" y="9"/>
                      <a:pt x="10" y="9"/>
                      <a:pt x="11" y="9"/>
                    </a:cubicBezTo>
                    <a:cubicBezTo>
                      <a:pt x="11" y="10"/>
                      <a:pt x="11" y="10"/>
                      <a:pt x="12" y="1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199" name="Google Shape;1199;p25"/>
              <p:cNvSpPr/>
              <p:nvPr/>
            </p:nvSpPr>
            <p:spPr>
              <a:xfrm>
                <a:off x="6708776" y="2665414"/>
                <a:ext cx="22225" cy="74613"/>
              </a:xfrm>
              <a:custGeom>
                <a:rect b="b" l="l" r="r" t="t"/>
                <a:pathLst>
                  <a:path extrusionOk="0" h="7" w="2">
                    <a:moveTo>
                      <a:pt x="2" y="1"/>
                    </a:moveTo>
                    <a:cubicBezTo>
                      <a:pt x="2" y="1"/>
                      <a:pt x="2" y="0"/>
                      <a:pt x="2" y="0"/>
                    </a:cubicBezTo>
                    <a:cubicBezTo>
                      <a:pt x="1" y="0"/>
                      <a:pt x="1" y="0"/>
                      <a:pt x="1" y="1"/>
                    </a:cubicBezTo>
                    <a:cubicBezTo>
                      <a:pt x="0" y="1"/>
                      <a:pt x="1" y="1"/>
                      <a:pt x="0" y="2"/>
                    </a:cubicBezTo>
                    <a:cubicBezTo>
                      <a:pt x="0" y="2"/>
                      <a:pt x="0" y="2"/>
                      <a:pt x="0" y="3"/>
                    </a:cubicBezTo>
                    <a:cubicBezTo>
                      <a:pt x="0" y="3"/>
                      <a:pt x="0" y="3"/>
                      <a:pt x="0" y="4"/>
                    </a:cubicBezTo>
                    <a:cubicBezTo>
                      <a:pt x="0" y="4"/>
                      <a:pt x="0" y="5"/>
                      <a:pt x="0" y="5"/>
                    </a:cubicBezTo>
                    <a:cubicBezTo>
                      <a:pt x="0" y="6"/>
                      <a:pt x="1" y="6"/>
                      <a:pt x="1" y="6"/>
                    </a:cubicBezTo>
                    <a:cubicBezTo>
                      <a:pt x="1" y="7"/>
                      <a:pt x="1" y="7"/>
                      <a:pt x="2" y="6"/>
                    </a:cubicBezTo>
                    <a:cubicBezTo>
                      <a:pt x="2" y="6"/>
                      <a:pt x="2" y="6"/>
                      <a:pt x="2" y="5"/>
                    </a:cubicBezTo>
                    <a:cubicBezTo>
                      <a:pt x="2" y="5"/>
                      <a:pt x="2" y="4"/>
                      <a:pt x="2" y="4"/>
                    </a:cubicBezTo>
                    <a:cubicBezTo>
                      <a:pt x="2" y="3"/>
                      <a:pt x="2" y="3"/>
                      <a:pt x="2" y="2"/>
                    </a:cubicBezTo>
                    <a:cubicBezTo>
                      <a:pt x="2" y="2"/>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0" name="Google Shape;1200;p25"/>
              <p:cNvSpPr/>
              <p:nvPr/>
            </p:nvSpPr>
            <p:spPr>
              <a:xfrm>
                <a:off x="6708776" y="2751139"/>
                <a:ext cx="11113" cy="1588"/>
              </a:xfrm>
              <a:prstGeom prst="ellipse">
                <a:avLst/>
              </a:pr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1" name="Google Shape;1201;p25"/>
              <p:cNvSpPr/>
              <p:nvPr/>
            </p:nvSpPr>
            <p:spPr>
              <a:xfrm>
                <a:off x="6753226" y="2859089"/>
                <a:ext cx="9525" cy="22225"/>
              </a:xfrm>
              <a:custGeom>
                <a:rect b="b" l="l" r="r" t="t"/>
                <a:pathLst>
                  <a:path extrusionOk="0" h="2" w="1">
                    <a:moveTo>
                      <a:pt x="1" y="1"/>
                    </a:moveTo>
                    <a:cubicBezTo>
                      <a:pt x="1" y="0"/>
                      <a:pt x="1" y="0"/>
                      <a:pt x="1" y="0"/>
                    </a:cubicBezTo>
                    <a:cubicBezTo>
                      <a:pt x="0" y="0"/>
                      <a:pt x="0" y="1"/>
                      <a:pt x="0" y="1"/>
                    </a:cubicBezTo>
                    <a:cubicBezTo>
                      <a:pt x="0" y="1"/>
                      <a:pt x="0" y="1"/>
                      <a:pt x="1" y="1"/>
                    </a:cubicBezTo>
                    <a:cubicBezTo>
                      <a:pt x="1" y="2"/>
                      <a:pt x="1" y="2"/>
                      <a:pt x="1" y="2"/>
                    </a:cubicBezTo>
                    <a:cubicBezTo>
                      <a:pt x="1" y="2"/>
                      <a:pt x="1" y="1"/>
                      <a:pt x="1" y="1"/>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2" name="Google Shape;1202;p25"/>
              <p:cNvSpPr/>
              <p:nvPr/>
            </p:nvSpPr>
            <p:spPr>
              <a:xfrm>
                <a:off x="479426" y="935039"/>
                <a:ext cx="928688" cy="454025"/>
              </a:xfrm>
              <a:custGeom>
                <a:rect b="b" l="l" r="r" t="t"/>
                <a:pathLst>
                  <a:path extrusionOk="0" h="42" w="86">
                    <a:moveTo>
                      <a:pt x="57" y="28"/>
                    </a:moveTo>
                    <a:cubicBezTo>
                      <a:pt x="57" y="28"/>
                      <a:pt x="57" y="28"/>
                      <a:pt x="58" y="28"/>
                    </a:cubicBezTo>
                    <a:cubicBezTo>
                      <a:pt x="58" y="28"/>
                      <a:pt x="58" y="29"/>
                      <a:pt x="59" y="29"/>
                    </a:cubicBezTo>
                    <a:cubicBezTo>
                      <a:pt x="59" y="29"/>
                      <a:pt x="60" y="29"/>
                      <a:pt x="60" y="29"/>
                    </a:cubicBezTo>
                    <a:cubicBezTo>
                      <a:pt x="61" y="29"/>
                      <a:pt x="61" y="29"/>
                      <a:pt x="61" y="30"/>
                    </a:cubicBezTo>
                    <a:cubicBezTo>
                      <a:pt x="61" y="30"/>
                      <a:pt x="61" y="30"/>
                      <a:pt x="62" y="30"/>
                    </a:cubicBezTo>
                    <a:cubicBezTo>
                      <a:pt x="62" y="31"/>
                      <a:pt x="62" y="30"/>
                      <a:pt x="62" y="30"/>
                    </a:cubicBezTo>
                    <a:cubicBezTo>
                      <a:pt x="63" y="31"/>
                      <a:pt x="62" y="31"/>
                      <a:pt x="63" y="31"/>
                    </a:cubicBezTo>
                    <a:cubicBezTo>
                      <a:pt x="63" y="31"/>
                      <a:pt x="63" y="31"/>
                      <a:pt x="63" y="32"/>
                    </a:cubicBezTo>
                    <a:cubicBezTo>
                      <a:pt x="63" y="32"/>
                      <a:pt x="63" y="32"/>
                      <a:pt x="63" y="32"/>
                    </a:cubicBezTo>
                    <a:cubicBezTo>
                      <a:pt x="63" y="32"/>
                      <a:pt x="63" y="32"/>
                      <a:pt x="64" y="32"/>
                    </a:cubicBezTo>
                    <a:cubicBezTo>
                      <a:pt x="64" y="33"/>
                      <a:pt x="64" y="33"/>
                      <a:pt x="64" y="33"/>
                    </a:cubicBezTo>
                    <a:cubicBezTo>
                      <a:pt x="64" y="33"/>
                      <a:pt x="65" y="33"/>
                      <a:pt x="65" y="33"/>
                    </a:cubicBezTo>
                    <a:cubicBezTo>
                      <a:pt x="65" y="33"/>
                      <a:pt x="65" y="33"/>
                      <a:pt x="64" y="33"/>
                    </a:cubicBezTo>
                    <a:cubicBezTo>
                      <a:pt x="64" y="33"/>
                      <a:pt x="63" y="33"/>
                      <a:pt x="63" y="33"/>
                    </a:cubicBezTo>
                    <a:cubicBezTo>
                      <a:pt x="63" y="34"/>
                      <a:pt x="64" y="34"/>
                      <a:pt x="63" y="35"/>
                    </a:cubicBezTo>
                    <a:cubicBezTo>
                      <a:pt x="63" y="35"/>
                      <a:pt x="63" y="36"/>
                      <a:pt x="63" y="36"/>
                    </a:cubicBezTo>
                    <a:cubicBezTo>
                      <a:pt x="63" y="37"/>
                      <a:pt x="62" y="38"/>
                      <a:pt x="63" y="38"/>
                    </a:cubicBezTo>
                    <a:cubicBezTo>
                      <a:pt x="63" y="38"/>
                      <a:pt x="63" y="38"/>
                      <a:pt x="64" y="38"/>
                    </a:cubicBezTo>
                    <a:cubicBezTo>
                      <a:pt x="64" y="38"/>
                      <a:pt x="64" y="37"/>
                      <a:pt x="65" y="37"/>
                    </a:cubicBezTo>
                    <a:cubicBezTo>
                      <a:pt x="65" y="37"/>
                      <a:pt x="65" y="36"/>
                      <a:pt x="65" y="36"/>
                    </a:cubicBezTo>
                    <a:cubicBezTo>
                      <a:pt x="66" y="36"/>
                      <a:pt x="66" y="35"/>
                      <a:pt x="66" y="35"/>
                    </a:cubicBezTo>
                    <a:cubicBezTo>
                      <a:pt x="66" y="35"/>
                      <a:pt x="67" y="35"/>
                      <a:pt x="67" y="35"/>
                    </a:cubicBezTo>
                    <a:cubicBezTo>
                      <a:pt x="67" y="35"/>
                      <a:pt x="67" y="35"/>
                      <a:pt x="68" y="34"/>
                    </a:cubicBezTo>
                    <a:cubicBezTo>
                      <a:pt x="68" y="34"/>
                      <a:pt x="68" y="34"/>
                      <a:pt x="68" y="33"/>
                    </a:cubicBezTo>
                    <a:cubicBezTo>
                      <a:pt x="68" y="33"/>
                      <a:pt x="67" y="33"/>
                      <a:pt x="67" y="33"/>
                    </a:cubicBezTo>
                    <a:cubicBezTo>
                      <a:pt x="67" y="32"/>
                      <a:pt x="68" y="32"/>
                      <a:pt x="68" y="33"/>
                    </a:cubicBezTo>
                    <a:cubicBezTo>
                      <a:pt x="68" y="33"/>
                      <a:pt x="68" y="33"/>
                      <a:pt x="68" y="33"/>
                    </a:cubicBezTo>
                    <a:cubicBezTo>
                      <a:pt x="68" y="34"/>
                      <a:pt x="68" y="34"/>
                      <a:pt x="68" y="35"/>
                    </a:cubicBezTo>
                    <a:cubicBezTo>
                      <a:pt x="68" y="35"/>
                      <a:pt x="68" y="35"/>
                      <a:pt x="68" y="36"/>
                    </a:cubicBezTo>
                    <a:cubicBezTo>
                      <a:pt x="69" y="36"/>
                      <a:pt x="69" y="36"/>
                      <a:pt x="69" y="37"/>
                    </a:cubicBezTo>
                    <a:cubicBezTo>
                      <a:pt x="69" y="37"/>
                      <a:pt x="69" y="37"/>
                      <a:pt x="69" y="38"/>
                    </a:cubicBezTo>
                    <a:cubicBezTo>
                      <a:pt x="69" y="38"/>
                      <a:pt x="68" y="39"/>
                      <a:pt x="68" y="39"/>
                    </a:cubicBezTo>
                    <a:cubicBezTo>
                      <a:pt x="68" y="40"/>
                      <a:pt x="67" y="40"/>
                      <a:pt x="67" y="40"/>
                    </a:cubicBezTo>
                    <a:cubicBezTo>
                      <a:pt x="67" y="40"/>
                      <a:pt x="68" y="40"/>
                      <a:pt x="68" y="41"/>
                    </a:cubicBezTo>
                    <a:cubicBezTo>
                      <a:pt x="68" y="41"/>
                      <a:pt x="68" y="41"/>
                      <a:pt x="68" y="42"/>
                    </a:cubicBezTo>
                    <a:cubicBezTo>
                      <a:pt x="68" y="42"/>
                      <a:pt x="68" y="42"/>
                      <a:pt x="68" y="42"/>
                    </a:cubicBezTo>
                    <a:cubicBezTo>
                      <a:pt x="68" y="42"/>
                      <a:pt x="68" y="42"/>
                      <a:pt x="68" y="42"/>
                    </a:cubicBezTo>
                    <a:cubicBezTo>
                      <a:pt x="68" y="42"/>
                      <a:pt x="69" y="42"/>
                      <a:pt x="69" y="42"/>
                    </a:cubicBezTo>
                    <a:cubicBezTo>
                      <a:pt x="69" y="41"/>
                      <a:pt x="70" y="41"/>
                      <a:pt x="71" y="41"/>
                    </a:cubicBezTo>
                    <a:cubicBezTo>
                      <a:pt x="71" y="41"/>
                      <a:pt x="71" y="40"/>
                      <a:pt x="71" y="40"/>
                    </a:cubicBezTo>
                    <a:cubicBezTo>
                      <a:pt x="72" y="39"/>
                      <a:pt x="72" y="39"/>
                      <a:pt x="72" y="38"/>
                    </a:cubicBezTo>
                    <a:cubicBezTo>
                      <a:pt x="72" y="38"/>
                      <a:pt x="71" y="38"/>
                      <a:pt x="71" y="38"/>
                    </a:cubicBezTo>
                    <a:cubicBezTo>
                      <a:pt x="71" y="37"/>
                      <a:pt x="71" y="37"/>
                      <a:pt x="70" y="37"/>
                    </a:cubicBezTo>
                    <a:cubicBezTo>
                      <a:pt x="70" y="37"/>
                      <a:pt x="70" y="36"/>
                      <a:pt x="70" y="36"/>
                    </a:cubicBezTo>
                    <a:cubicBezTo>
                      <a:pt x="70" y="35"/>
                      <a:pt x="70" y="35"/>
                      <a:pt x="71" y="35"/>
                    </a:cubicBezTo>
                    <a:cubicBezTo>
                      <a:pt x="71" y="35"/>
                      <a:pt x="71" y="34"/>
                      <a:pt x="71" y="34"/>
                    </a:cubicBezTo>
                    <a:cubicBezTo>
                      <a:pt x="71" y="34"/>
                      <a:pt x="71" y="33"/>
                      <a:pt x="71" y="33"/>
                    </a:cubicBezTo>
                    <a:cubicBezTo>
                      <a:pt x="71" y="32"/>
                      <a:pt x="71" y="32"/>
                      <a:pt x="70" y="32"/>
                    </a:cubicBezTo>
                    <a:cubicBezTo>
                      <a:pt x="70" y="32"/>
                      <a:pt x="70" y="31"/>
                      <a:pt x="70" y="31"/>
                    </a:cubicBezTo>
                    <a:cubicBezTo>
                      <a:pt x="70" y="31"/>
                      <a:pt x="70" y="30"/>
                      <a:pt x="71" y="30"/>
                    </a:cubicBezTo>
                    <a:cubicBezTo>
                      <a:pt x="71" y="30"/>
                      <a:pt x="71" y="29"/>
                      <a:pt x="71" y="29"/>
                    </a:cubicBezTo>
                    <a:cubicBezTo>
                      <a:pt x="70" y="29"/>
                      <a:pt x="70" y="29"/>
                      <a:pt x="70" y="29"/>
                    </a:cubicBezTo>
                    <a:cubicBezTo>
                      <a:pt x="69" y="29"/>
                      <a:pt x="69" y="29"/>
                      <a:pt x="69" y="29"/>
                    </a:cubicBezTo>
                    <a:cubicBezTo>
                      <a:pt x="68" y="29"/>
                      <a:pt x="68" y="29"/>
                      <a:pt x="68" y="29"/>
                    </a:cubicBezTo>
                    <a:cubicBezTo>
                      <a:pt x="68" y="30"/>
                      <a:pt x="67" y="30"/>
                      <a:pt x="67" y="30"/>
                    </a:cubicBezTo>
                    <a:cubicBezTo>
                      <a:pt x="66" y="30"/>
                      <a:pt x="66" y="30"/>
                      <a:pt x="66" y="30"/>
                    </a:cubicBezTo>
                    <a:cubicBezTo>
                      <a:pt x="65" y="31"/>
                      <a:pt x="65" y="31"/>
                      <a:pt x="64" y="31"/>
                    </a:cubicBezTo>
                    <a:cubicBezTo>
                      <a:pt x="64" y="31"/>
                      <a:pt x="65" y="30"/>
                      <a:pt x="65" y="30"/>
                    </a:cubicBezTo>
                    <a:cubicBezTo>
                      <a:pt x="65" y="30"/>
                      <a:pt x="65" y="29"/>
                      <a:pt x="65" y="29"/>
                    </a:cubicBezTo>
                    <a:cubicBezTo>
                      <a:pt x="65" y="28"/>
                      <a:pt x="65" y="28"/>
                      <a:pt x="65" y="27"/>
                    </a:cubicBezTo>
                    <a:cubicBezTo>
                      <a:pt x="65" y="27"/>
                      <a:pt x="65" y="27"/>
                      <a:pt x="65" y="26"/>
                    </a:cubicBezTo>
                    <a:cubicBezTo>
                      <a:pt x="65" y="26"/>
                      <a:pt x="65" y="26"/>
                      <a:pt x="65" y="26"/>
                    </a:cubicBezTo>
                    <a:cubicBezTo>
                      <a:pt x="65" y="26"/>
                      <a:pt x="65" y="26"/>
                      <a:pt x="64" y="25"/>
                    </a:cubicBezTo>
                    <a:cubicBezTo>
                      <a:pt x="64" y="24"/>
                      <a:pt x="64" y="24"/>
                      <a:pt x="64" y="24"/>
                    </a:cubicBezTo>
                    <a:cubicBezTo>
                      <a:pt x="64" y="24"/>
                      <a:pt x="64" y="23"/>
                      <a:pt x="65" y="23"/>
                    </a:cubicBezTo>
                    <a:cubicBezTo>
                      <a:pt x="66" y="22"/>
                      <a:pt x="66" y="22"/>
                      <a:pt x="67" y="21"/>
                    </a:cubicBezTo>
                    <a:cubicBezTo>
                      <a:pt x="67" y="20"/>
                      <a:pt x="68" y="20"/>
                      <a:pt x="69" y="19"/>
                    </a:cubicBezTo>
                    <a:cubicBezTo>
                      <a:pt x="70" y="17"/>
                      <a:pt x="71" y="17"/>
                      <a:pt x="72" y="15"/>
                    </a:cubicBezTo>
                    <a:cubicBezTo>
                      <a:pt x="74" y="14"/>
                      <a:pt x="75" y="13"/>
                      <a:pt x="77" y="11"/>
                    </a:cubicBezTo>
                    <a:cubicBezTo>
                      <a:pt x="77" y="11"/>
                      <a:pt x="78" y="11"/>
                      <a:pt x="78" y="10"/>
                    </a:cubicBezTo>
                    <a:cubicBezTo>
                      <a:pt x="79" y="9"/>
                      <a:pt x="80" y="8"/>
                      <a:pt x="82" y="7"/>
                    </a:cubicBezTo>
                    <a:cubicBezTo>
                      <a:pt x="84" y="6"/>
                      <a:pt x="84" y="5"/>
                      <a:pt x="86" y="4"/>
                    </a:cubicBezTo>
                    <a:cubicBezTo>
                      <a:pt x="86" y="3"/>
                      <a:pt x="86" y="3"/>
                      <a:pt x="86" y="3"/>
                    </a:cubicBezTo>
                    <a:cubicBezTo>
                      <a:pt x="86" y="3"/>
                      <a:pt x="86" y="3"/>
                      <a:pt x="86" y="3"/>
                    </a:cubicBezTo>
                    <a:cubicBezTo>
                      <a:pt x="85" y="3"/>
                      <a:pt x="85" y="2"/>
                      <a:pt x="85" y="2"/>
                    </a:cubicBezTo>
                    <a:cubicBezTo>
                      <a:pt x="85" y="2"/>
                      <a:pt x="84" y="2"/>
                      <a:pt x="84" y="2"/>
                    </a:cubicBezTo>
                    <a:cubicBezTo>
                      <a:pt x="84" y="3"/>
                      <a:pt x="84" y="3"/>
                      <a:pt x="84" y="3"/>
                    </a:cubicBezTo>
                    <a:cubicBezTo>
                      <a:pt x="83" y="3"/>
                      <a:pt x="83" y="3"/>
                      <a:pt x="82" y="3"/>
                    </a:cubicBezTo>
                    <a:cubicBezTo>
                      <a:pt x="82" y="3"/>
                      <a:pt x="82" y="3"/>
                      <a:pt x="81" y="3"/>
                    </a:cubicBezTo>
                    <a:cubicBezTo>
                      <a:pt x="81" y="3"/>
                      <a:pt x="81" y="2"/>
                      <a:pt x="80" y="2"/>
                    </a:cubicBezTo>
                    <a:cubicBezTo>
                      <a:pt x="80" y="2"/>
                      <a:pt x="80" y="2"/>
                      <a:pt x="79" y="2"/>
                    </a:cubicBezTo>
                    <a:cubicBezTo>
                      <a:pt x="79" y="2"/>
                      <a:pt x="79" y="2"/>
                      <a:pt x="78" y="2"/>
                    </a:cubicBezTo>
                    <a:cubicBezTo>
                      <a:pt x="78" y="2"/>
                      <a:pt x="78" y="2"/>
                      <a:pt x="77" y="2"/>
                    </a:cubicBezTo>
                    <a:cubicBezTo>
                      <a:pt x="77" y="2"/>
                      <a:pt x="76" y="2"/>
                      <a:pt x="76" y="2"/>
                    </a:cubicBezTo>
                    <a:cubicBezTo>
                      <a:pt x="75" y="2"/>
                      <a:pt x="75" y="2"/>
                      <a:pt x="75" y="2"/>
                    </a:cubicBezTo>
                    <a:cubicBezTo>
                      <a:pt x="74" y="1"/>
                      <a:pt x="74" y="2"/>
                      <a:pt x="73" y="2"/>
                    </a:cubicBezTo>
                    <a:cubicBezTo>
                      <a:pt x="73" y="2"/>
                      <a:pt x="72" y="2"/>
                      <a:pt x="72" y="2"/>
                    </a:cubicBezTo>
                    <a:cubicBezTo>
                      <a:pt x="72" y="2"/>
                      <a:pt x="71" y="2"/>
                      <a:pt x="71" y="2"/>
                    </a:cubicBezTo>
                    <a:cubicBezTo>
                      <a:pt x="70" y="2"/>
                      <a:pt x="70" y="1"/>
                      <a:pt x="70" y="1"/>
                    </a:cubicBezTo>
                    <a:cubicBezTo>
                      <a:pt x="69" y="1"/>
                      <a:pt x="69" y="1"/>
                      <a:pt x="68" y="1"/>
                    </a:cubicBezTo>
                    <a:cubicBezTo>
                      <a:pt x="68" y="1"/>
                      <a:pt x="68" y="1"/>
                      <a:pt x="67" y="1"/>
                    </a:cubicBezTo>
                    <a:cubicBezTo>
                      <a:pt x="67" y="1"/>
                      <a:pt x="67" y="0"/>
                      <a:pt x="66" y="0"/>
                    </a:cubicBezTo>
                    <a:cubicBezTo>
                      <a:pt x="66" y="0"/>
                      <a:pt x="66" y="0"/>
                      <a:pt x="65" y="0"/>
                    </a:cubicBezTo>
                    <a:cubicBezTo>
                      <a:pt x="65" y="0"/>
                      <a:pt x="64" y="0"/>
                      <a:pt x="64" y="0"/>
                    </a:cubicBezTo>
                    <a:cubicBezTo>
                      <a:pt x="64" y="0"/>
                      <a:pt x="63" y="0"/>
                      <a:pt x="63" y="0"/>
                    </a:cubicBezTo>
                    <a:cubicBezTo>
                      <a:pt x="63" y="0"/>
                      <a:pt x="63" y="1"/>
                      <a:pt x="62" y="1"/>
                    </a:cubicBezTo>
                    <a:cubicBezTo>
                      <a:pt x="61" y="1"/>
                      <a:pt x="61" y="1"/>
                      <a:pt x="60" y="1"/>
                    </a:cubicBezTo>
                    <a:cubicBezTo>
                      <a:pt x="60" y="1"/>
                      <a:pt x="60" y="1"/>
                      <a:pt x="59" y="1"/>
                    </a:cubicBezTo>
                    <a:cubicBezTo>
                      <a:pt x="58" y="1"/>
                      <a:pt x="58" y="1"/>
                      <a:pt x="58" y="1"/>
                    </a:cubicBezTo>
                    <a:cubicBezTo>
                      <a:pt x="57" y="1"/>
                      <a:pt x="56" y="1"/>
                      <a:pt x="56" y="1"/>
                    </a:cubicBezTo>
                    <a:cubicBezTo>
                      <a:pt x="55" y="2"/>
                      <a:pt x="55" y="2"/>
                      <a:pt x="54" y="2"/>
                    </a:cubicBezTo>
                    <a:cubicBezTo>
                      <a:pt x="54" y="2"/>
                      <a:pt x="53" y="2"/>
                      <a:pt x="53" y="2"/>
                    </a:cubicBezTo>
                    <a:cubicBezTo>
                      <a:pt x="53" y="1"/>
                      <a:pt x="52" y="2"/>
                      <a:pt x="52" y="2"/>
                    </a:cubicBezTo>
                    <a:cubicBezTo>
                      <a:pt x="51" y="2"/>
                      <a:pt x="51" y="2"/>
                      <a:pt x="50" y="2"/>
                    </a:cubicBezTo>
                    <a:cubicBezTo>
                      <a:pt x="50" y="3"/>
                      <a:pt x="49" y="3"/>
                      <a:pt x="48" y="3"/>
                    </a:cubicBezTo>
                    <a:cubicBezTo>
                      <a:pt x="48" y="3"/>
                      <a:pt x="47" y="3"/>
                      <a:pt x="47" y="3"/>
                    </a:cubicBezTo>
                    <a:cubicBezTo>
                      <a:pt x="47" y="3"/>
                      <a:pt x="46" y="3"/>
                      <a:pt x="46" y="3"/>
                    </a:cubicBezTo>
                    <a:cubicBezTo>
                      <a:pt x="46" y="3"/>
                      <a:pt x="46" y="4"/>
                      <a:pt x="45" y="4"/>
                    </a:cubicBezTo>
                    <a:cubicBezTo>
                      <a:pt x="45" y="4"/>
                      <a:pt x="45" y="5"/>
                      <a:pt x="44" y="5"/>
                    </a:cubicBezTo>
                    <a:cubicBezTo>
                      <a:pt x="44" y="5"/>
                      <a:pt x="42" y="6"/>
                      <a:pt x="42" y="6"/>
                    </a:cubicBezTo>
                    <a:cubicBezTo>
                      <a:pt x="42" y="6"/>
                      <a:pt x="42" y="5"/>
                      <a:pt x="42" y="5"/>
                    </a:cubicBezTo>
                    <a:cubicBezTo>
                      <a:pt x="41" y="5"/>
                      <a:pt x="41" y="6"/>
                      <a:pt x="41" y="6"/>
                    </a:cubicBezTo>
                    <a:cubicBezTo>
                      <a:pt x="41" y="6"/>
                      <a:pt x="40" y="6"/>
                      <a:pt x="40" y="6"/>
                    </a:cubicBezTo>
                    <a:cubicBezTo>
                      <a:pt x="40" y="6"/>
                      <a:pt x="39" y="6"/>
                      <a:pt x="39" y="6"/>
                    </a:cubicBezTo>
                    <a:cubicBezTo>
                      <a:pt x="38" y="6"/>
                      <a:pt x="38" y="6"/>
                      <a:pt x="38" y="6"/>
                    </a:cubicBezTo>
                    <a:cubicBezTo>
                      <a:pt x="37" y="6"/>
                      <a:pt x="37" y="6"/>
                      <a:pt x="37" y="7"/>
                    </a:cubicBezTo>
                    <a:cubicBezTo>
                      <a:pt x="36" y="7"/>
                      <a:pt x="35" y="7"/>
                      <a:pt x="36" y="7"/>
                    </a:cubicBezTo>
                    <a:cubicBezTo>
                      <a:pt x="36" y="7"/>
                      <a:pt x="36" y="7"/>
                      <a:pt x="36" y="7"/>
                    </a:cubicBezTo>
                    <a:cubicBezTo>
                      <a:pt x="36" y="8"/>
                      <a:pt x="37" y="8"/>
                      <a:pt x="37" y="8"/>
                    </a:cubicBezTo>
                    <a:cubicBezTo>
                      <a:pt x="37" y="8"/>
                      <a:pt x="37" y="8"/>
                      <a:pt x="37" y="8"/>
                    </a:cubicBezTo>
                    <a:cubicBezTo>
                      <a:pt x="37" y="9"/>
                      <a:pt x="38" y="9"/>
                      <a:pt x="38" y="9"/>
                    </a:cubicBezTo>
                    <a:cubicBezTo>
                      <a:pt x="38" y="9"/>
                      <a:pt x="37" y="9"/>
                      <a:pt x="37" y="10"/>
                    </a:cubicBezTo>
                    <a:cubicBezTo>
                      <a:pt x="37" y="10"/>
                      <a:pt x="37" y="10"/>
                      <a:pt x="37" y="10"/>
                    </a:cubicBezTo>
                    <a:cubicBezTo>
                      <a:pt x="37" y="10"/>
                      <a:pt x="37" y="10"/>
                      <a:pt x="38" y="10"/>
                    </a:cubicBezTo>
                    <a:cubicBezTo>
                      <a:pt x="38" y="10"/>
                      <a:pt x="38" y="10"/>
                      <a:pt x="38" y="10"/>
                    </a:cubicBezTo>
                    <a:cubicBezTo>
                      <a:pt x="38" y="10"/>
                      <a:pt x="39" y="10"/>
                      <a:pt x="39" y="10"/>
                    </a:cubicBezTo>
                    <a:cubicBezTo>
                      <a:pt x="39" y="11"/>
                      <a:pt x="39" y="11"/>
                      <a:pt x="38" y="11"/>
                    </a:cubicBezTo>
                    <a:cubicBezTo>
                      <a:pt x="38" y="11"/>
                      <a:pt x="38" y="11"/>
                      <a:pt x="38" y="12"/>
                    </a:cubicBezTo>
                    <a:cubicBezTo>
                      <a:pt x="38" y="12"/>
                      <a:pt x="38" y="12"/>
                      <a:pt x="38" y="12"/>
                    </a:cubicBezTo>
                    <a:cubicBezTo>
                      <a:pt x="37" y="13"/>
                      <a:pt x="37" y="12"/>
                      <a:pt x="37" y="12"/>
                    </a:cubicBezTo>
                    <a:cubicBezTo>
                      <a:pt x="36" y="12"/>
                      <a:pt x="36" y="12"/>
                      <a:pt x="35" y="12"/>
                    </a:cubicBezTo>
                    <a:cubicBezTo>
                      <a:pt x="35" y="13"/>
                      <a:pt x="35" y="13"/>
                      <a:pt x="34" y="13"/>
                    </a:cubicBezTo>
                    <a:cubicBezTo>
                      <a:pt x="34" y="13"/>
                      <a:pt x="34" y="13"/>
                      <a:pt x="34" y="12"/>
                    </a:cubicBezTo>
                    <a:cubicBezTo>
                      <a:pt x="34" y="12"/>
                      <a:pt x="35" y="12"/>
                      <a:pt x="35" y="12"/>
                    </a:cubicBezTo>
                    <a:cubicBezTo>
                      <a:pt x="35" y="12"/>
                      <a:pt x="36" y="12"/>
                      <a:pt x="35" y="11"/>
                    </a:cubicBezTo>
                    <a:cubicBezTo>
                      <a:pt x="35" y="11"/>
                      <a:pt x="35" y="11"/>
                      <a:pt x="35" y="11"/>
                    </a:cubicBezTo>
                    <a:cubicBezTo>
                      <a:pt x="34" y="11"/>
                      <a:pt x="34" y="11"/>
                      <a:pt x="33" y="11"/>
                    </a:cubicBezTo>
                    <a:cubicBezTo>
                      <a:pt x="33" y="11"/>
                      <a:pt x="33" y="11"/>
                      <a:pt x="32" y="11"/>
                    </a:cubicBezTo>
                    <a:cubicBezTo>
                      <a:pt x="32" y="11"/>
                      <a:pt x="31" y="11"/>
                      <a:pt x="31" y="12"/>
                    </a:cubicBezTo>
                    <a:cubicBezTo>
                      <a:pt x="31" y="12"/>
                      <a:pt x="30" y="12"/>
                      <a:pt x="30" y="12"/>
                    </a:cubicBezTo>
                    <a:cubicBezTo>
                      <a:pt x="30" y="12"/>
                      <a:pt x="30" y="12"/>
                      <a:pt x="29" y="13"/>
                    </a:cubicBezTo>
                    <a:cubicBezTo>
                      <a:pt x="29" y="13"/>
                      <a:pt x="28" y="12"/>
                      <a:pt x="28" y="12"/>
                    </a:cubicBezTo>
                    <a:cubicBezTo>
                      <a:pt x="27" y="13"/>
                      <a:pt x="27" y="13"/>
                      <a:pt x="27" y="13"/>
                    </a:cubicBezTo>
                    <a:cubicBezTo>
                      <a:pt x="27" y="13"/>
                      <a:pt x="26" y="13"/>
                      <a:pt x="26" y="13"/>
                    </a:cubicBezTo>
                    <a:cubicBezTo>
                      <a:pt x="25" y="13"/>
                      <a:pt x="25" y="13"/>
                      <a:pt x="25" y="14"/>
                    </a:cubicBezTo>
                    <a:cubicBezTo>
                      <a:pt x="24" y="14"/>
                      <a:pt x="24" y="14"/>
                      <a:pt x="24" y="14"/>
                    </a:cubicBezTo>
                    <a:cubicBezTo>
                      <a:pt x="24" y="15"/>
                      <a:pt x="24" y="15"/>
                      <a:pt x="24" y="15"/>
                    </a:cubicBezTo>
                    <a:cubicBezTo>
                      <a:pt x="25" y="15"/>
                      <a:pt x="26" y="14"/>
                      <a:pt x="26" y="15"/>
                    </a:cubicBezTo>
                    <a:cubicBezTo>
                      <a:pt x="26" y="15"/>
                      <a:pt x="25" y="15"/>
                      <a:pt x="25" y="15"/>
                    </a:cubicBezTo>
                    <a:cubicBezTo>
                      <a:pt x="25" y="15"/>
                      <a:pt x="25" y="15"/>
                      <a:pt x="24" y="16"/>
                    </a:cubicBezTo>
                    <a:cubicBezTo>
                      <a:pt x="24" y="16"/>
                      <a:pt x="24" y="16"/>
                      <a:pt x="24" y="16"/>
                    </a:cubicBezTo>
                    <a:cubicBezTo>
                      <a:pt x="24" y="16"/>
                      <a:pt x="24" y="16"/>
                      <a:pt x="24" y="16"/>
                    </a:cubicBezTo>
                    <a:cubicBezTo>
                      <a:pt x="25" y="17"/>
                      <a:pt x="25" y="17"/>
                      <a:pt x="25" y="17"/>
                    </a:cubicBezTo>
                    <a:cubicBezTo>
                      <a:pt x="25" y="17"/>
                      <a:pt x="26" y="16"/>
                      <a:pt x="26" y="16"/>
                    </a:cubicBezTo>
                    <a:cubicBezTo>
                      <a:pt x="27" y="16"/>
                      <a:pt x="27" y="16"/>
                      <a:pt x="27" y="16"/>
                    </a:cubicBezTo>
                    <a:cubicBezTo>
                      <a:pt x="28" y="16"/>
                      <a:pt x="28" y="16"/>
                      <a:pt x="28" y="16"/>
                    </a:cubicBezTo>
                    <a:cubicBezTo>
                      <a:pt x="28" y="16"/>
                      <a:pt x="29" y="16"/>
                      <a:pt x="29" y="16"/>
                    </a:cubicBezTo>
                    <a:cubicBezTo>
                      <a:pt x="29" y="16"/>
                      <a:pt x="29" y="16"/>
                      <a:pt x="30" y="16"/>
                    </a:cubicBezTo>
                    <a:cubicBezTo>
                      <a:pt x="31" y="17"/>
                      <a:pt x="32" y="15"/>
                      <a:pt x="32" y="16"/>
                    </a:cubicBezTo>
                    <a:cubicBezTo>
                      <a:pt x="32" y="16"/>
                      <a:pt x="31" y="16"/>
                      <a:pt x="31" y="16"/>
                    </a:cubicBezTo>
                    <a:cubicBezTo>
                      <a:pt x="31" y="17"/>
                      <a:pt x="32" y="17"/>
                      <a:pt x="31" y="18"/>
                    </a:cubicBezTo>
                    <a:cubicBezTo>
                      <a:pt x="31" y="18"/>
                      <a:pt x="31" y="18"/>
                      <a:pt x="31" y="18"/>
                    </a:cubicBezTo>
                    <a:cubicBezTo>
                      <a:pt x="30" y="18"/>
                      <a:pt x="30" y="17"/>
                      <a:pt x="29" y="17"/>
                    </a:cubicBezTo>
                    <a:cubicBezTo>
                      <a:pt x="29" y="18"/>
                      <a:pt x="29" y="18"/>
                      <a:pt x="29" y="18"/>
                    </a:cubicBezTo>
                    <a:cubicBezTo>
                      <a:pt x="28" y="18"/>
                      <a:pt x="29" y="19"/>
                      <a:pt x="28" y="19"/>
                    </a:cubicBezTo>
                    <a:cubicBezTo>
                      <a:pt x="28" y="19"/>
                      <a:pt x="27" y="19"/>
                      <a:pt x="27" y="19"/>
                    </a:cubicBezTo>
                    <a:cubicBezTo>
                      <a:pt x="26" y="20"/>
                      <a:pt x="26" y="20"/>
                      <a:pt x="25" y="20"/>
                    </a:cubicBezTo>
                    <a:cubicBezTo>
                      <a:pt x="25" y="20"/>
                      <a:pt x="25" y="21"/>
                      <a:pt x="24" y="20"/>
                    </a:cubicBezTo>
                    <a:cubicBezTo>
                      <a:pt x="24" y="20"/>
                      <a:pt x="24" y="20"/>
                      <a:pt x="24" y="20"/>
                    </a:cubicBezTo>
                    <a:cubicBezTo>
                      <a:pt x="23" y="20"/>
                      <a:pt x="23" y="20"/>
                      <a:pt x="23" y="20"/>
                    </a:cubicBezTo>
                    <a:cubicBezTo>
                      <a:pt x="22" y="20"/>
                      <a:pt x="22" y="20"/>
                      <a:pt x="22" y="20"/>
                    </a:cubicBezTo>
                    <a:cubicBezTo>
                      <a:pt x="21" y="20"/>
                      <a:pt x="21" y="20"/>
                      <a:pt x="21" y="21"/>
                    </a:cubicBezTo>
                    <a:cubicBezTo>
                      <a:pt x="21" y="21"/>
                      <a:pt x="21" y="21"/>
                      <a:pt x="21" y="21"/>
                    </a:cubicBezTo>
                    <a:cubicBezTo>
                      <a:pt x="20" y="21"/>
                      <a:pt x="20" y="21"/>
                      <a:pt x="20" y="21"/>
                    </a:cubicBezTo>
                    <a:cubicBezTo>
                      <a:pt x="20" y="22"/>
                      <a:pt x="20" y="22"/>
                      <a:pt x="19" y="22"/>
                    </a:cubicBezTo>
                    <a:cubicBezTo>
                      <a:pt x="19" y="22"/>
                      <a:pt x="18" y="22"/>
                      <a:pt x="18" y="22"/>
                    </a:cubicBezTo>
                    <a:cubicBezTo>
                      <a:pt x="17" y="22"/>
                      <a:pt x="17" y="23"/>
                      <a:pt x="16" y="23"/>
                    </a:cubicBezTo>
                    <a:cubicBezTo>
                      <a:pt x="16" y="23"/>
                      <a:pt x="16" y="23"/>
                      <a:pt x="16" y="24"/>
                    </a:cubicBezTo>
                    <a:cubicBezTo>
                      <a:pt x="15" y="24"/>
                      <a:pt x="15" y="23"/>
                      <a:pt x="14" y="24"/>
                    </a:cubicBezTo>
                    <a:cubicBezTo>
                      <a:pt x="14" y="24"/>
                      <a:pt x="14" y="24"/>
                      <a:pt x="14" y="24"/>
                    </a:cubicBezTo>
                    <a:cubicBezTo>
                      <a:pt x="14" y="24"/>
                      <a:pt x="14" y="25"/>
                      <a:pt x="14" y="25"/>
                    </a:cubicBezTo>
                    <a:cubicBezTo>
                      <a:pt x="14" y="25"/>
                      <a:pt x="14" y="25"/>
                      <a:pt x="14" y="26"/>
                    </a:cubicBezTo>
                    <a:cubicBezTo>
                      <a:pt x="14" y="26"/>
                      <a:pt x="14" y="26"/>
                      <a:pt x="13" y="26"/>
                    </a:cubicBezTo>
                    <a:cubicBezTo>
                      <a:pt x="13" y="26"/>
                      <a:pt x="13" y="26"/>
                      <a:pt x="13" y="26"/>
                    </a:cubicBezTo>
                    <a:cubicBezTo>
                      <a:pt x="13" y="26"/>
                      <a:pt x="13" y="26"/>
                      <a:pt x="13" y="27"/>
                    </a:cubicBezTo>
                    <a:cubicBezTo>
                      <a:pt x="12" y="27"/>
                      <a:pt x="13" y="27"/>
                      <a:pt x="13" y="28"/>
                    </a:cubicBezTo>
                    <a:cubicBezTo>
                      <a:pt x="13" y="28"/>
                      <a:pt x="13" y="28"/>
                      <a:pt x="13" y="29"/>
                    </a:cubicBezTo>
                    <a:cubicBezTo>
                      <a:pt x="13" y="29"/>
                      <a:pt x="13" y="29"/>
                      <a:pt x="14" y="29"/>
                    </a:cubicBezTo>
                    <a:cubicBezTo>
                      <a:pt x="14" y="29"/>
                      <a:pt x="14" y="28"/>
                      <a:pt x="15" y="28"/>
                    </a:cubicBezTo>
                    <a:cubicBezTo>
                      <a:pt x="15" y="28"/>
                      <a:pt x="16" y="28"/>
                      <a:pt x="16" y="28"/>
                    </a:cubicBezTo>
                    <a:cubicBezTo>
                      <a:pt x="16" y="28"/>
                      <a:pt x="17" y="28"/>
                      <a:pt x="17" y="28"/>
                    </a:cubicBezTo>
                    <a:cubicBezTo>
                      <a:pt x="17" y="28"/>
                      <a:pt x="17" y="29"/>
                      <a:pt x="17" y="29"/>
                    </a:cubicBezTo>
                    <a:cubicBezTo>
                      <a:pt x="16" y="29"/>
                      <a:pt x="16" y="29"/>
                      <a:pt x="16" y="29"/>
                    </a:cubicBezTo>
                    <a:cubicBezTo>
                      <a:pt x="16" y="30"/>
                      <a:pt x="15" y="29"/>
                      <a:pt x="15" y="30"/>
                    </a:cubicBezTo>
                    <a:cubicBezTo>
                      <a:pt x="15" y="30"/>
                      <a:pt x="15" y="30"/>
                      <a:pt x="15" y="31"/>
                    </a:cubicBezTo>
                    <a:cubicBezTo>
                      <a:pt x="15" y="31"/>
                      <a:pt x="14" y="31"/>
                      <a:pt x="14" y="31"/>
                    </a:cubicBezTo>
                    <a:cubicBezTo>
                      <a:pt x="14" y="31"/>
                      <a:pt x="14" y="31"/>
                      <a:pt x="13" y="32"/>
                    </a:cubicBezTo>
                    <a:cubicBezTo>
                      <a:pt x="13" y="32"/>
                      <a:pt x="13" y="32"/>
                      <a:pt x="13" y="32"/>
                    </a:cubicBezTo>
                    <a:cubicBezTo>
                      <a:pt x="13" y="32"/>
                      <a:pt x="14" y="32"/>
                      <a:pt x="14" y="32"/>
                    </a:cubicBezTo>
                    <a:cubicBezTo>
                      <a:pt x="15" y="32"/>
                      <a:pt x="15" y="32"/>
                      <a:pt x="15" y="32"/>
                    </a:cubicBezTo>
                    <a:cubicBezTo>
                      <a:pt x="16" y="32"/>
                      <a:pt x="16" y="32"/>
                      <a:pt x="16" y="32"/>
                    </a:cubicBezTo>
                    <a:cubicBezTo>
                      <a:pt x="16" y="32"/>
                      <a:pt x="16" y="32"/>
                      <a:pt x="16" y="32"/>
                    </a:cubicBezTo>
                    <a:cubicBezTo>
                      <a:pt x="17" y="31"/>
                      <a:pt x="17" y="31"/>
                      <a:pt x="17" y="31"/>
                    </a:cubicBezTo>
                    <a:cubicBezTo>
                      <a:pt x="17" y="31"/>
                      <a:pt x="18" y="31"/>
                      <a:pt x="18" y="31"/>
                    </a:cubicBezTo>
                    <a:cubicBezTo>
                      <a:pt x="18" y="31"/>
                      <a:pt x="19" y="31"/>
                      <a:pt x="19" y="32"/>
                    </a:cubicBezTo>
                    <a:cubicBezTo>
                      <a:pt x="19" y="32"/>
                      <a:pt x="19" y="32"/>
                      <a:pt x="19" y="32"/>
                    </a:cubicBezTo>
                    <a:cubicBezTo>
                      <a:pt x="19" y="32"/>
                      <a:pt x="18" y="32"/>
                      <a:pt x="19" y="33"/>
                    </a:cubicBezTo>
                    <a:cubicBezTo>
                      <a:pt x="19" y="33"/>
                      <a:pt x="19" y="33"/>
                      <a:pt x="19" y="32"/>
                    </a:cubicBezTo>
                    <a:cubicBezTo>
                      <a:pt x="20" y="32"/>
                      <a:pt x="20" y="32"/>
                      <a:pt x="20" y="32"/>
                    </a:cubicBezTo>
                    <a:cubicBezTo>
                      <a:pt x="20" y="32"/>
                      <a:pt x="20" y="32"/>
                      <a:pt x="20" y="32"/>
                    </a:cubicBezTo>
                    <a:cubicBezTo>
                      <a:pt x="20" y="31"/>
                      <a:pt x="20" y="31"/>
                      <a:pt x="21" y="31"/>
                    </a:cubicBezTo>
                    <a:cubicBezTo>
                      <a:pt x="21" y="31"/>
                      <a:pt x="21" y="31"/>
                      <a:pt x="21" y="31"/>
                    </a:cubicBezTo>
                    <a:cubicBezTo>
                      <a:pt x="21" y="31"/>
                      <a:pt x="22" y="31"/>
                      <a:pt x="22" y="32"/>
                    </a:cubicBezTo>
                    <a:cubicBezTo>
                      <a:pt x="22" y="32"/>
                      <a:pt x="22" y="32"/>
                      <a:pt x="22" y="32"/>
                    </a:cubicBezTo>
                    <a:cubicBezTo>
                      <a:pt x="22" y="32"/>
                      <a:pt x="22" y="32"/>
                      <a:pt x="22" y="32"/>
                    </a:cubicBezTo>
                    <a:cubicBezTo>
                      <a:pt x="23" y="31"/>
                      <a:pt x="24" y="31"/>
                      <a:pt x="24" y="31"/>
                    </a:cubicBezTo>
                    <a:cubicBezTo>
                      <a:pt x="24" y="31"/>
                      <a:pt x="24" y="31"/>
                      <a:pt x="24" y="32"/>
                    </a:cubicBezTo>
                    <a:cubicBezTo>
                      <a:pt x="24" y="32"/>
                      <a:pt x="24" y="32"/>
                      <a:pt x="23" y="32"/>
                    </a:cubicBezTo>
                    <a:cubicBezTo>
                      <a:pt x="23" y="32"/>
                      <a:pt x="22" y="32"/>
                      <a:pt x="22" y="32"/>
                    </a:cubicBezTo>
                    <a:cubicBezTo>
                      <a:pt x="21" y="32"/>
                      <a:pt x="22" y="33"/>
                      <a:pt x="21" y="33"/>
                    </a:cubicBezTo>
                    <a:cubicBezTo>
                      <a:pt x="21" y="33"/>
                      <a:pt x="21" y="33"/>
                      <a:pt x="20" y="33"/>
                    </a:cubicBezTo>
                    <a:cubicBezTo>
                      <a:pt x="20" y="33"/>
                      <a:pt x="20" y="34"/>
                      <a:pt x="20" y="34"/>
                    </a:cubicBezTo>
                    <a:cubicBezTo>
                      <a:pt x="19" y="34"/>
                      <a:pt x="19" y="35"/>
                      <a:pt x="19" y="35"/>
                    </a:cubicBezTo>
                    <a:cubicBezTo>
                      <a:pt x="19" y="35"/>
                      <a:pt x="19" y="35"/>
                      <a:pt x="18" y="35"/>
                    </a:cubicBezTo>
                    <a:cubicBezTo>
                      <a:pt x="18" y="35"/>
                      <a:pt x="17" y="35"/>
                      <a:pt x="17" y="35"/>
                    </a:cubicBezTo>
                    <a:cubicBezTo>
                      <a:pt x="16" y="35"/>
                      <a:pt x="16" y="35"/>
                      <a:pt x="15" y="35"/>
                    </a:cubicBezTo>
                    <a:cubicBezTo>
                      <a:pt x="15" y="36"/>
                      <a:pt x="15" y="36"/>
                      <a:pt x="14" y="36"/>
                    </a:cubicBezTo>
                    <a:cubicBezTo>
                      <a:pt x="14" y="37"/>
                      <a:pt x="14" y="36"/>
                      <a:pt x="13" y="36"/>
                    </a:cubicBezTo>
                    <a:cubicBezTo>
                      <a:pt x="13" y="37"/>
                      <a:pt x="12" y="37"/>
                      <a:pt x="12" y="37"/>
                    </a:cubicBezTo>
                    <a:cubicBezTo>
                      <a:pt x="11" y="37"/>
                      <a:pt x="11" y="37"/>
                      <a:pt x="11" y="38"/>
                    </a:cubicBezTo>
                    <a:cubicBezTo>
                      <a:pt x="10" y="38"/>
                      <a:pt x="10" y="38"/>
                      <a:pt x="9" y="38"/>
                    </a:cubicBezTo>
                    <a:cubicBezTo>
                      <a:pt x="8" y="38"/>
                      <a:pt x="8" y="39"/>
                      <a:pt x="7" y="39"/>
                    </a:cubicBezTo>
                    <a:cubicBezTo>
                      <a:pt x="7" y="39"/>
                      <a:pt x="6" y="38"/>
                      <a:pt x="6" y="39"/>
                    </a:cubicBezTo>
                    <a:cubicBezTo>
                      <a:pt x="6" y="39"/>
                      <a:pt x="5" y="39"/>
                      <a:pt x="5" y="39"/>
                    </a:cubicBezTo>
                    <a:cubicBezTo>
                      <a:pt x="5" y="39"/>
                      <a:pt x="5" y="39"/>
                      <a:pt x="4" y="39"/>
                    </a:cubicBezTo>
                    <a:cubicBezTo>
                      <a:pt x="3" y="40"/>
                      <a:pt x="3" y="39"/>
                      <a:pt x="2" y="40"/>
                    </a:cubicBezTo>
                    <a:cubicBezTo>
                      <a:pt x="2" y="40"/>
                      <a:pt x="2" y="40"/>
                      <a:pt x="1" y="40"/>
                    </a:cubicBezTo>
                    <a:cubicBezTo>
                      <a:pt x="1" y="40"/>
                      <a:pt x="1" y="40"/>
                      <a:pt x="1" y="41"/>
                    </a:cubicBezTo>
                    <a:cubicBezTo>
                      <a:pt x="0" y="41"/>
                      <a:pt x="0" y="41"/>
                      <a:pt x="0" y="41"/>
                    </a:cubicBezTo>
                    <a:cubicBezTo>
                      <a:pt x="0" y="42"/>
                      <a:pt x="0" y="42"/>
                      <a:pt x="1" y="42"/>
                    </a:cubicBezTo>
                    <a:cubicBezTo>
                      <a:pt x="1" y="42"/>
                      <a:pt x="2" y="42"/>
                      <a:pt x="2" y="41"/>
                    </a:cubicBezTo>
                    <a:cubicBezTo>
                      <a:pt x="3" y="41"/>
                      <a:pt x="3" y="41"/>
                      <a:pt x="3" y="41"/>
                    </a:cubicBezTo>
                    <a:cubicBezTo>
                      <a:pt x="4" y="41"/>
                      <a:pt x="4" y="41"/>
                      <a:pt x="5" y="40"/>
                    </a:cubicBezTo>
                    <a:cubicBezTo>
                      <a:pt x="5" y="40"/>
                      <a:pt x="5" y="40"/>
                      <a:pt x="6" y="40"/>
                    </a:cubicBezTo>
                    <a:cubicBezTo>
                      <a:pt x="6" y="40"/>
                      <a:pt x="6" y="40"/>
                      <a:pt x="7" y="40"/>
                    </a:cubicBezTo>
                    <a:cubicBezTo>
                      <a:pt x="7" y="40"/>
                      <a:pt x="7" y="40"/>
                      <a:pt x="8" y="40"/>
                    </a:cubicBezTo>
                    <a:cubicBezTo>
                      <a:pt x="8" y="40"/>
                      <a:pt x="8" y="40"/>
                      <a:pt x="9" y="40"/>
                    </a:cubicBezTo>
                    <a:cubicBezTo>
                      <a:pt x="9" y="40"/>
                      <a:pt x="10" y="40"/>
                      <a:pt x="10" y="40"/>
                    </a:cubicBezTo>
                    <a:cubicBezTo>
                      <a:pt x="11" y="39"/>
                      <a:pt x="11" y="39"/>
                      <a:pt x="11" y="39"/>
                    </a:cubicBezTo>
                    <a:cubicBezTo>
                      <a:pt x="11" y="39"/>
                      <a:pt x="12" y="39"/>
                      <a:pt x="12" y="39"/>
                    </a:cubicBezTo>
                    <a:cubicBezTo>
                      <a:pt x="13" y="39"/>
                      <a:pt x="13" y="39"/>
                      <a:pt x="13" y="39"/>
                    </a:cubicBezTo>
                    <a:cubicBezTo>
                      <a:pt x="14" y="38"/>
                      <a:pt x="14" y="38"/>
                      <a:pt x="14" y="38"/>
                    </a:cubicBezTo>
                    <a:cubicBezTo>
                      <a:pt x="15" y="37"/>
                      <a:pt x="15" y="37"/>
                      <a:pt x="16" y="37"/>
                    </a:cubicBezTo>
                    <a:cubicBezTo>
                      <a:pt x="16" y="37"/>
                      <a:pt x="17" y="37"/>
                      <a:pt x="17" y="37"/>
                    </a:cubicBezTo>
                    <a:cubicBezTo>
                      <a:pt x="18" y="37"/>
                      <a:pt x="18" y="37"/>
                      <a:pt x="19" y="37"/>
                    </a:cubicBezTo>
                    <a:cubicBezTo>
                      <a:pt x="19" y="37"/>
                      <a:pt x="19" y="36"/>
                      <a:pt x="20" y="36"/>
                    </a:cubicBezTo>
                    <a:cubicBezTo>
                      <a:pt x="20" y="36"/>
                      <a:pt x="20" y="36"/>
                      <a:pt x="20" y="35"/>
                    </a:cubicBezTo>
                    <a:cubicBezTo>
                      <a:pt x="20" y="35"/>
                      <a:pt x="21" y="35"/>
                      <a:pt x="21" y="35"/>
                    </a:cubicBezTo>
                    <a:cubicBezTo>
                      <a:pt x="22" y="35"/>
                      <a:pt x="22" y="35"/>
                      <a:pt x="22" y="34"/>
                    </a:cubicBezTo>
                    <a:cubicBezTo>
                      <a:pt x="23" y="34"/>
                      <a:pt x="23" y="34"/>
                      <a:pt x="23" y="34"/>
                    </a:cubicBezTo>
                    <a:cubicBezTo>
                      <a:pt x="24" y="34"/>
                      <a:pt x="24" y="34"/>
                      <a:pt x="24" y="34"/>
                    </a:cubicBezTo>
                    <a:cubicBezTo>
                      <a:pt x="25" y="34"/>
                      <a:pt x="25" y="34"/>
                      <a:pt x="25" y="33"/>
                    </a:cubicBezTo>
                    <a:cubicBezTo>
                      <a:pt x="26" y="33"/>
                      <a:pt x="26" y="33"/>
                      <a:pt x="27" y="33"/>
                    </a:cubicBezTo>
                    <a:cubicBezTo>
                      <a:pt x="27" y="33"/>
                      <a:pt x="28" y="33"/>
                      <a:pt x="28" y="33"/>
                    </a:cubicBezTo>
                    <a:cubicBezTo>
                      <a:pt x="28" y="33"/>
                      <a:pt x="28" y="33"/>
                      <a:pt x="29" y="32"/>
                    </a:cubicBezTo>
                    <a:cubicBezTo>
                      <a:pt x="29" y="32"/>
                      <a:pt x="29" y="32"/>
                      <a:pt x="29" y="32"/>
                    </a:cubicBezTo>
                    <a:cubicBezTo>
                      <a:pt x="30" y="32"/>
                      <a:pt x="30" y="32"/>
                      <a:pt x="30" y="32"/>
                    </a:cubicBezTo>
                    <a:cubicBezTo>
                      <a:pt x="30" y="32"/>
                      <a:pt x="30" y="31"/>
                      <a:pt x="30" y="31"/>
                    </a:cubicBezTo>
                    <a:cubicBezTo>
                      <a:pt x="31" y="31"/>
                      <a:pt x="31" y="32"/>
                      <a:pt x="31" y="31"/>
                    </a:cubicBezTo>
                    <a:cubicBezTo>
                      <a:pt x="32" y="31"/>
                      <a:pt x="31" y="31"/>
                      <a:pt x="31" y="30"/>
                    </a:cubicBezTo>
                    <a:cubicBezTo>
                      <a:pt x="31" y="30"/>
                      <a:pt x="31" y="30"/>
                      <a:pt x="32" y="30"/>
                    </a:cubicBezTo>
                    <a:cubicBezTo>
                      <a:pt x="32" y="29"/>
                      <a:pt x="33" y="29"/>
                      <a:pt x="33" y="29"/>
                    </a:cubicBezTo>
                    <a:cubicBezTo>
                      <a:pt x="34" y="29"/>
                      <a:pt x="34" y="29"/>
                      <a:pt x="34" y="29"/>
                    </a:cubicBezTo>
                    <a:cubicBezTo>
                      <a:pt x="35" y="29"/>
                      <a:pt x="35" y="29"/>
                      <a:pt x="35" y="29"/>
                    </a:cubicBezTo>
                    <a:cubicBezTo>
                      <a:pt x="36" y="29"/>
                      <a:pt x="36" y="29"/>
                      <a:pt x="37" y="28"/>
                    </a:cubicBezTo>
                    <a:cubicBezTo>
                      <a:pt x="37" y="28"/>
                      <a:pt x="37" y="28"/>
                      <a:pt x="37" y="27"/>
                    </a:cubicBezTo>
                    <a:cubicBezTo>
                      <a:pt x="38" y="27"/>
                      <a:pt x="38" y="27"/>
                      <a:pt x="38" y="27"/>
                    </a:cubicBezTo>
                    <a:cubicBezTo>
                      <a:pt x="39" y="27"/>
                      <a:pt x="39" y="26"/>
                      <a:pt x="39" y="26"/>
                    </a:cubicBezTo>
                    <a:cubicBezTo>
                      <a:pt x="40" y="26"/>
                      <a:pt x="40" y="26"/>
                      <a:pt x="41" y="26"/>
                    </a:cubicBezTo>
                    <a:cubicBezTo>
                      <a:pt x="41" y="26"/>
                      <a:pt x="41" y="26"/>
                      <a:pt x="41" y="26"/>
                    </a:cubicBezTo>
                    <a:cubicBezTo>
                      <a:pt x="41" y="26"/>
                      <a:pt x="41" y="26"/>
                      <a:pt x="42" y="25"/>
                    </a:cubicBezTo>
                    <a:cubicBezTo>
                      <a:pt x="42" y="25"/>
                      <a:pt x="42" y="25"/>
                      <a:pt x="43" y="25"/>
                    </a:cubicBezTo>
                    <a:cubicBezTo>
                      <a:pt x="43" y="25"/>
                      <a:pt x="43" y="25"/>
                      <a:pt x="43" y="25"/>
                    </a:cubicBezTo>
                    <a:cubicBezTo>
                      <a:pt x="44" y="25"/>
                      <a:pt x="44" y="24"/>
                      <a:pt x="44" y="25"/>
                    </a:cubicBezTo>
                    <a:cubicBezTo>
                      <a:pt x="45" y="25"/>
                      <a:pt x="44" y="25"/>
                      <a:pt x="44" y="25"/>
                    </a:cubicBezTo>
                    <a:cubicBezTo>
                      <a:pt x="44" y="26"/>
                      <a:pt x="44" y="26"/>
                      <a:pt x="43" y="26"/>
                    </a:cubicBezTo>
                    <a:cubicBezTo>
                      <a:pt x="43" y="26"/>
                      <a:pt x="42" y="26"/>
                      <a:pt x="42" y="26"/>
                    </a:cubicBezTo>
                    <a:cubicBezTo>
                      <a:pt x="42" y="26"/>
                      <a:pt x="42" y="26"/>
                      <a:pt x="41" y="26"/>
                    </a:cubicBezTo>
                    <a:cubicBezTo>
                      <a:pt x="41" y="26"/>
                      <a:pt x="41" y="26"/>
                      <a:pt x="41" y="26"/>
                    </a:cubicBezTo>
                    <a:cubicBezTo>
                      <a:pt x="40" y="27"/>
                      <a:pt x="40" y="27"/>
                      <a:pt x="40" y="27"/>
                    </a:cubicBezTo>
                    <a:cubicBezTo>
                      <a:pt x="39" y="28"/>
                      <a:pt x="39" y="28"/>
                      <a:pt x="39" y="28"/>
                    </a:cubicBezTo>
                    <a:cubicBezTo>
                      <a:pt x="38" y="28"/>
                      <a:pt x="38" y="28"/>
                      <a:pt x="38" y="28"/>
                    </a:cubicBezTo>
                    <a:cubicBezTo>
                      <a:pt x="37" y="28"/>
                      <a:pt x="37" y="28"/>
                      <a:pt x="37" y="28"/>
                    </a:cubicBezTo>
                    <a:cubicBezTo>
                      <a:pt x="37" y="29"/>
                      <a:pt x="37" y="29"/>
                      <a:pt x="37" y="29"/>
                    </a:cubicBezTo>
                    <a:cubicBezTo>
                      <a:pt x="36" y="29"/>
                      <a:pt x="36" y="29"/>
                      <a:pt x="36" y="29"/>
                    </a:cubicBezTo>
                    <a:cubicBezTo>
                      <a:pt x="35" y="30"/>
                      <a:pt x="35" y="30"/>
                      <a:pt x="35" y="30"/>
                    </a:cubicBezTo>
                    <a:cubicBezTo>
                      <a:pt x="35" y="31"/>
                      <a:pt x="36" y="30"/>
                      <a:pt x="36" y="30"/>
                    </a:cubicBezTo>
                    <a:cubicBezTo>
                      <a:pt x="37" y="31"/>
                      <a:pt x="37" y="31"/>
                      <a:pt x="38" y="30"/>
                    </a:cubicBezTo>
                    <a:cubicBezTo>
                      <a:pt x="38" y="30"/>
                      <a:pt x="38" y="30"/>
                      <a:pt x="39" y="30"/>
                    </a:cubicBezTo>
                    <a:cubicBezTo>
                      <a:pt x="39" y="30"/>
                      <a:pt x="39" y="29"/>
                      <a:pt x="40" y="29"/>
                    </a:cubicBezTo>
                    <a:cubicBezTo>
                      <a:pt x="40" y="29"/>
                      <a:pt x="41" y="29"/>
                      <a:pt x="41" y="29"/>
                    </a:cubicBezTo>
                    <a:cubicBezTo>
                      <a:pt x="41" y="29"/>
                      <a:pt x="42" y="29"/>
                      <a:pt x="42" y="29"/>
                    </a:cubicBezTo>
                    <a:cubicBezTo>
                      <a:pt x="43" y="29"/>
                      <a:pt x="43" y="29"/>
                      <a:pt x="43" y="28"/>
                    </a:cubicBezTo>
                    <a:cubicBezTo>
                      <a:pt x="43" y="28"/>
                      <a:pt x="44" y="28"/>
                      <a:pt x="44" y="28"/>
                    </a:cubicBezTo>
                    <a:cubicBezTo>
                      <a:pt x="44" y="28"/>
                      <a:pt x="44" y="28"/>
                      <a:pt x="45" y="28"/>
                    </a:cubicBezTo>
                    <a:cubicBezTo>
                      <a:pt x="45" y="28"/>
                      <a:pt x="46" y="28"/>
                      <a:pt x="46" y="28"/>
                    </a:cubicBezTo>
                    <a:cubicBezTo>
                      <a:pt x="47" y="28"/>
                      <a:pt x="47" y="28"/>
                      <a:pt x="47" y="28"/>
                    </a:cubicBezTo>
                    <a:cubicBezTo>
                      <a:pt x="47" y="27"/>
                      <a:pt x="47" y="27"/>
                      <a:pt x="47" y="27"/>
                    </a:cubicBezTo>
                    <a:cubicBezTo>
                      <a:pt x="47" y="26"/>
                      <a:pt x="47" y="26"/>
                      <a:pt x="47" y="26"/>
                    </a:cubicBezTo>
                    <a:cubicBezTo>
                      <a:pt x="47" y="26"/>
                      <a:pt x="47" y="26"/>
                      <a:pt x="47" y="26"/>
                    </a:cubicBezTo>
                    <a:cubicBezTo>
                      <a:pt x="47" y="25"/>
                      <a:pt x="48" y="25"/>
                      <a:pt x="48" y="25"/>
                    </a:cubicBezTo>
                    <a:cubicBezTo>
                      <a:pt x="49" y="25"/>
                      <a:pt x="49" y="25"/>
                      <a:pt x="50" y="26"/>
                    </a:cubicBezTo>
                    <a:cubicBezTo>
                      <a:pt x="50" y="26"/>
                      <a:pt x="50" y="26"/>
                      <a:pt x="50" y="26"/>
                    </a:cubicBezTo>
                    <a:cubicBezTo>
                      <a:pt x="50" y="26"/>
                      <a:pt x="50" y="26"/>
                      <a:pt x="50" y="26"/>
                    </a:cubicBezTo>
                    <a:cubicBezTo>
                      <a:pt x="51" y="27"/>
                      <a:pt x="51" y="27"/>
                      <a:pt x="51" y="27"/>
                    </a:cubicBezTo>
                    <a:cubicBezTo>
                      <a:pt x="52" y="28"/>
                      <a:pt x="52" y="28"/>
                      <a:pt x="53" y="28"/>
                    </a:cubicBezTo>
                    <a:cubicBezTo>
                      <a:pt x="54" y="28"/>
                      <a:pt x="54" y="28"/>
                      <a:pt x="54" y="28"/>
                    </a:cubicBezTo>
                    <a:cubicBezTo>
                      <a:pt x="55" y="28"/>
                      <a:pt x="55" y="28"/>
                      <a:pt x="55" y="28"/>
                    </a:cubicBezTo>
                    <a:cubicBezTo>
                      <a:pt x="56" y="28"/>
                      <a:pt x="56" y="28"/>
                      <a:pt x="57" y="2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3" name="Google Shape;1203;p25"/>
              <p:cNvSpPr/>
              <p:nvPr/>
            </p:nvSpPr>
            <p:spPr>
              <a:xfrm>
                <a:off x="1073151" y="1550989"/>
                <a:ext cx="1501775" cy="757238"/>
              </a:xfrm>
              <a:custGeom>
                <a:rect b="b" l="l" r="r" t="t"/>
                <a:pathLst>
                  <a:path extrusionOk="0" h="70" w="139">
                    <a:moveTo>
                      <a:pt x="21" y="52"/>
                    </a:moveTo>
                    <a:cubicBezTo>
                      <a:pt x="28" y="52"/>
                      <a:pt x="28" y="52"/>
                      <a:pt x="28" y="52"/>
                    </a:cubicBezTo>
                    <a:cubicBezTo>
                      <a:pt x="28" y="51"/>
                      <a:pt x="28" y="51"/>
                      <a:pt x="28" y="51"/>
                    </a:cubicBezTo>
                    <a:cubicBezTo>
                      <a:pt x="33" y="50"/>
                      <a:pt x="33" y="50"/>
                      <a:pt x="33" y="50"/>
                    </a:cubicBezTo>
                    <a:cubicBezTo>
                      <a:pt x="33" y="51"/>
                      <a:pt x="33" y="51"/>
                      <a:pt x="33" y="51"/>
                    </a:cubicBezTo>
                    <a:cubicBezTo>
                      <a:pt x="33" y="51"/>
                      <a:pt x="33" y="51"/>
                      <a:pt x="34" y="52"/>
                    </a:cubicBezTo>
                    <a:cubicBezTo>
                      <a:pt x="34" y="52"/>
                      <a:pt x="34" y="52"/>
                      <a:pt x="34" y="52"/>
                    </a:cubicBezTo>
                    <a:cubicBezTo>
                      <a:pt x="34" y="52"/>
                      <a:pt x="34" y="52"/>
                      <a:pt x="34" y="52"/>
                    </a:cubicBezTo>
                    <a:cubicBezTo>
                      <a:pt x="35" y="53"/>
                      <a:pt x="35" y="53"/>
                      <a:pt x="35" y="53"/>
                    </a:cubicBezTo>
                    <a:cubicBezTo>
                      <a:pt x="35" y="54"/>
                      <a:pt x="35" y="54"/>
                      <a:pt x="35" y="54"/>
                    </a:cubicBezTo>
                    <a:cubicBezTo>
                      <a:pt x="36" y="55"/>
                      <a:pt x="35" y="55"/>
                      <a:pt x="35" y="55"/>
                    </a:cubicBezTo>
                    <a:cubicBezTo>
                      <a:pt x="35" y="56"/>
                      <a:pt x="35" y="56"/>
                      <a:pt x="35" y="56"/>
                    </a:cubicBezTo>
                    <a:cubicBezTo>
                      <a:pt x="36" y="57"/>
                      <a:pt x="36" y="57"/>
                      <a:pt x="36" y="57"/>
                    </a:cubicBezTo>
                    <a:cubicBezTo>
                      <a:pt x="37" y="57"/>
                      <a:pt x="37" y="58"/>
                      <a:pt x="37" y="58"/>
                    </a:cubicBezTo>
                    <a:cubicBezTo>
                      <a:pt x="38" y="58"/>
                      <a:pt x="38" y="58"/>
                      <a:pt x="39" y="58"/>
                    </a:cubicBezTo>
                    <a:cubicBezTo>
                      <a:pt x="39" y="58"/>
                      <a:pt x="39" y="58"/>
                      <a:pt x="39" y="57"/>
                    </a:cubicBezTo>
                    <a:cubicBezTo>
                      <a:pt x="40" y="57"/>
                      <a:pt x="39" y="57"/>
                      <a:pt x="40" y="56"/>
                    </a:cubicBezTo>
                    <a:cubicBezTo>
                      <a:pt x="40" y="56"/>
                      <a:pt x="40" y="56"/>
                      <a:pt x="40" y="56"/>
                    </a:cubicBezTo>
                    <a:cubicBezTo>
                      <a:pt x="41" y="56"/>
                      <a:pt x="41" y="56"/>
                      <a:pt x="41" y="56"/>
                    </a:cubicBezTo>
                    <a:cubicBezTo>
                      <a:pt x="42" y="56"/>
                      <a:pt x="42" y="56"/>
                      <a:pt x="43" y="56"/>
                    </a:cubicBezTo>
                    <a:cubicBezTo>
                      <a:pt x="43" y="56"/>
                      <a:pt x="44" y="56"/>
                      <a:pt x="44" y="56"/>
                    </a:cubicBezTo>
                    <a:cubicBezTo>
                      <a:pt x="44" y="57"/>
                      <a:pt x="44" y="57"/>
                      <a:pt x="44" y="57"/>
                    </a:cubicBezTo>
                    <a:cubicBezTo>
                      <a:pt x="45" y="58"/>
                      <a:pt x="44" y="58"/>
                      <a:pt x="45" y="58"/>
                    </a:cubicBezTo>
                    <a:cubicBezTo>
                      <a:pt x="45" y="59"/>
                      <a:pt x="45" y="59"/>
                      <a:pt x="45" y="59"/>
                    </a:cubicBezTo>
                    <a:cubicBezTo>
                      <a:pt x="45" y="60"/>
                      <a:pt x="45" y="60"/>
                      <a:pt x="45" y="61"/>
                    </a:cubicBezTo>
                    <a:cubicBezTo>
                      <a:pt x="46" y="61"/>
                      <a:pt x="46" y="61"/>
                      <a:pt x="46" y="61"/>
                    </a:cubicBezTo>
                    <a:cubicBezTo>
                      <a:pt x="46" y="61"/>
                      <a:pt x="46" y="61"/>
                      <a:pt x="46" y="61"/>
                    </a:cubicBezTo>
                    <a:cubicBezTo>
                      <a:pt x="46" y="62"/>
                      <a:pt x="46" y="62"/>
                      <a:pt x="46" y="62"/>
                    </a:cubicBezTo>
                    <a:cubicBezTo>
                      <a:pt x="46" y="63"/>
                      <a:pt x="46" y="63"/>
                      <a:pt x="46" y="63"/>
                    </a:cubicBezTo>
                    <a:cubicBezTo>
                      <a:pt x="46" y="64"/>
                      <a:pt x="47" y="64"/>
                      <a:pt x="47" y="64"/>
                    </a:cubicBezTo>
                    <a:cubicBezTo>
                      <a:pt x="47" y="65"/>
                      <a:pt x="46" y="65"/>
                      <a:pt x="46" y="65"/>
                    </a:cubicBezTo>
                    <a:cubicBezTo>
                      <a:pt x="46" y="65"/>
                      <a:pt x="47" y="66"/>
                      <a:pt x="47" y="66"/>
                    </a:cubicBezTo>
                    <a:cubicBezTo>
                      <a:pt x="48" y="66"/>
                      <a:pt x="48" y="66"/>
                      <a:pt x="49" y="67"/>
                    </a:cubicBezTo>
                    <a:cubicBezTo>
                      <a:pt x="50" y="67"/>
                      <a:pt x="50" y="67"/>
                      <a:pt x="50" y="67"/>
                    </a:cubicBezTo>
                    <a:cubicBezTo>
                      <a:pt x="51" y="67"/>
                      <a:pt x="51" y="67"/>
                      <a:pt x="51" y="67"/>
                    </a:cubicBezTo>
                    <a:cubicBezTo>
                      <a:pt x="51" y="67"/>
                      <a:pt x="51" y="67"/>
                      <a:pt x="52" y="67"/>
                    </a:cubicBezTo>
                    <a:cubicBezTo>
                      <a:pt x="52" y="67"/>
                      <a:pt x="52" y="67"/>
                      <a:pt x="52" y="67"/>
                    </a:cubicBezTo>
                    <a:cubicBezTo>
                      <a:pt x="52" y="67"/>
                      <a:pt x="52" y="67"/>
                      <a:pt x="52" y="66"/>
                    </a:cubicBezTo>
                    <a:cubicBezTo>
                      <a:pt x="52" y="66"/>
                      <a:pt x="52" y="65"/>
                      <a:pt x="52" y="64"/>
                    </a:cubicBezTo>
                    <a:cubicBezTo>
                      <a:pt x="52" y="64"/>
                      <a:pt x="52" y="64"/>
                      <a:pt x="51" y="64"/>
                    </a:cubicBezTo>
                    <a:cubicBezTo>
                      <a:pt x="51" y="63"/>
                      <a:pt x="51" y="63"/>
                      <a:pt x="51" y="63"/>
                    </a:cubicBezTo>
                    <a:cubicBezTo>
                      <a:pt x="52" y="63"/>
                      <a:pt x="52" y="63"/>
                      <a:pt x="52" y="63"/>
                    </a:cubicBezTo>
                    <a:cubicBezTo>
                      <a:pt x="52" y="63"/>
                      <a:pt x="52" y="62"/>
                      <a:pt x="52" y="62"/>
                    </a:cubicBezTo>
                    <a:cubicBezTo>
                      <a:pt x="53" y="62"/>
                      <a:pt x="53" y="62"/>
                      <a:pt x="53" y="61"/>
                    </a:cubicBezTo>
                    <a:cubicBezTo>
                      <a:pt x="54" y="61"/>
                      <a:pt x="54" y="61"/>
                      <a:pt x="54" y="61"/>
                    </a:cubicBezTo>
                    <a:cubicBezTo>
                      <a:pt x="54" y="61"/>
                      <a:pt x="55" y="61"/>
                      <a:pt x="55" y="61"/>
                    </a:cubicBezTo>
                    <a:cubicBezTo>
                      <a:pt x="55" y="60"/>
                      <a:pt x="55" y="60"/>
                      <a:pt x="55" y="60"/>
                    </a:cubicBezTo>
                    <a:cubicBezTo>
                      <a:pt x="55" y="60"/>
                      <a:pt x="55" y="60"/>
                      <a:pt x="56" y="60"/>
                    </a:cubicBezTo>
                    <a:cubicBezTo>
                      <a:pt x="56" y="60"/>
                      <a:pt x="56" y="60"/>
                      <a:pt x="57" y="59"/>
                    </a:cubicBezTo>
                    <a:cubicBezTo>
                      <a:pt x="57" y="59"/>
                      <a:pt x="57" y="59"/>
                      <a:pt x="57" y="59"/>
                    </a:cubicBezTo>
                    <a:cubicBezTo>
                      <a:pt x="58" y="58"/>
                      <a:pt x="58" y="58"/>
                      <a:pt x="59" y="58"/>
                    </a:cubicBezTo>
                    <a:cubicBezTo>
                      <a:pt x="59" y="58"/>
                      <a:pt x="60" y="58"/>
                      <a:pt x="60" y="57"/>
                    </a:cubicBezTo>
                    <a:cubicBezTo>
                      <a:pt x="60" y="57"/>
                      <a:pt x="60" y="57"/>
                      <a:pt x="60" y="57"/>
                    </a:cubicBezTo>
                    <a:cubicBezTo>
                      <a:pt x="61" y="57"/>
                      <a:pt x="61" y="57"/>
                      <a:pt x="61" y="57"/>
                    </a:cubicBezTo>
                    <a:cubicBezTo>
                      <a:pt x="61" y="57"/>
                      <a:pt x="61" y="57"/>
                      <a:pt x="61" y="56"/>
                    </a:cubicBezTo>
                    <a:cubicBezTo>
                      <a:pt x="62" y="56"/>
                      <a:pt x="62" y="56"/>
                      <a:pt x="63" y="56"/>
                    </a:cubicBezTo>
                    <a:cubicBezTo>
                      <a:pt x="63" y="56"/>
                      <a:pt x="63" y="56"/>
                      <a:pt x="64" y="56"/>
                    </a:cubicBezTo>
                    <a:cubicBezTo>
                      <a:pt x="64" y="56"/>
                      <a:pt x="64" y="56"/>
                      <a:pt x="64" y="57"/>
                    </a:cubicBezTo>
                    <a:cubicBezTo>
                      <a:pt x="65" y="57"/>
                      <a:pt x="65" y="57"/>
                      <a:pt x="65" y="57"/>
                    </a:cubicBezTo>
                    <a:cubicBezTo>
                      <a:pt x="66" y="57"/>
                      <a:pt x="66" y="57"/>
                      <a:pt x="66" y="56"/>
                    </a:cubicBezTo>
                    <a:cubicBezTo>
                      <a:pt x="66" y="56"/>
                      <a:pt x="67" y="56"/>
                      <a:pt x="67" y="56"/>
                    </a:cubicBezTo>
                    <a:cubicBezTo>
                      <a:pt x="67" y="56"/>
                      <a:pt x="67" y="57"/>
                      <a:pt x="68" y="57"/>
                    </a:cubicBezTo>
                    <a:cubicBezTo>
                      <a:pt x="68" y="57"/>
                      <a:pt x="67" y="58"/>
                      <a:pt x="68" y="58"/>
                    </a:cubicBezTo>
                    <a:cubicBezTo>
                      <a:pt x="68" y="58"/>
                      <a:pt x="69" y="58"/>
                      <a:pt x="69" y="58"/>
                    </a:cubicBezTo>
                    <a:cubicBezTo>
                      <a:pt x="69" y="58"/>
                      <a:pt x="70" y="58"/>
                      <a:pt x="70" y="58"/>
                    </a:cubicBezTo>
                    <a:cubicBezTo>
                      <a:pt x="70" y="58"/>
                      <a:pt x="70" y="58"/>
                      <a:pt x="71" y="58"/>
                    </a:cubicBezTo>
                    <a:cubicBezTo>
                      <a:pt x="71" y="58"/>
                      <a:pt x="71" y="58"/>
                      <a:pt x="71" y="58"/>
                    </a:cubicBezTo>
                    <a:cubicBezTo>
                      <a:pt x="72" y="58"/>
                      <a:pt x="72" y="58"/>
                      <a:pt x="72" y="59"/>
                    </a:cubicBezTo>
                    <a:cubicBezTo>
                      <a:pt x="73" y="59"/>
                      <a:pt x="73" y="59"/>
                      <a:pt x="74" y="58"/>
                    </a:cubicBezTo>
                    <a:cubicBezTo>
                      <a:pt x="74" y="58"/>
                      <a:pt x="74" y="58"/>
                      <a:pt x="73" y="58"/>
                    </a:cubicBezTo>
                    <a:cubicBezTo>
                      <a:pt x="73" y="57"/>
                      <a:pt x="73" y="57"/>
                      <a:pt x="73" y="57"/>
                    </a:cubicBezTo>
                    <a:cubicBezTo>
                      <a:pt x="73" y="56"/>
                      <a:pt x="73" y="56"/>
                      <a:pt x="73" y="56"/>
                    </a:cubicBezTo>
                    <a:cubicBezTo>
                      <a:pt x="73" y="56"/>
                      <a:pt x="73" y="56"/>
                      <a:pt x="72" y="56"/>
                    </a:cubicBezTo>
                    <a:cubicBezTo>
                      <a:pt x="72" y="55"/>
                      <a:pt x="72" y="55"/>
                      <a:pt x="72" y="55"/>
                    </a:cubicBezTo>
                    <a:cubicBezTo>
                      <a:pt x="72" y="55"/>
                      <a:pt x="72" y="55"/>
                      <a:pt x="73" y="55"/>
                    </a:cubicBezTo>
                    <a:cubicBezTo>
                      <a:pt x="73" y="54"/>
                      <a:pt x="73" y="54"/>
                      <a:pt x="74" y="54"/>
                    </a:cubicBezTo>
                    <a:cubicBezTo>
                      <a:pt x="74" y="54"/>
                      <a:pt x="74" y="54"/>
                      <a:pt x="75" y="54"/>
                    </a:cubicBezTo>
                    <a:cubicBezTo>
                      <a:pt x="76" y="54"/>
                      <a:pt x="76" y="54"/>
                      <a:pt x="77" y="54"/>
                    </a:cubicBezTo>
                    <a:cubicBezTo>
                      <a:pt x="77" y="55"/>
                      <a:pt x="77" y="55"/>
                      <a:pt x="77" y="55"/>
                    </a:cubicBezTo>
                    <a:cubicBezTo>
                      <a:pt x="77" y="55"/>
                      <a:pt x="77" y="55"/>
                      <a:pt x="78" y="55"/>
                    </a:cubicBezTo>
                    <a:cubicBezTo>
                      <a:pt x="78" y="55"/>
                      <a:pt x="78" y="55"/>
                      <a:pt x="79" y="55"/>
                    </a:cubicBezTo>
                    <a:cubicBezTo>
                      <a:pt x="79" y="54"/>
                      <a:pt x="80" y="54"/>
                      <a:pt x="80" y="54"/>
                    </a:cubicBezTo>
                    <a:cubicBezTo>
                      <a:pt x="81" y="54"/>
                      <a:pt x="81" y="55"/>
                      <a:pt x="81" y="55"/>
                    </a:cubicBezTo>
                    <a:cubicBezTo>
                      <a:pt x="82" y="55"/>
                      <a:pt x="82" y="55"/>
                      <a:pt x="82" y="55"/>
                    </a:cubicBezTo>
                    <a:cubicBezTo>
                      <a:pt x="82" y="55"/>
                      <a:pt x="82" y="56"/>
                      <a:pt x="82" y="56"/>
                    </a:cubicBezTo>
                    <a:cubicBezTo>
                      <a:pt x="83" y="57"/>
                      <a:pt x="83" y="56"/>
                      <a:pt x="84" y="56"/>
                    </a:cubicBezTo>
                    <a:cubicBezTo>
                      <a:pt x="84" y="56"/>
                      <a:pt x="84" y="56"/>
                      <a:pt x="85" y="56"/>
                    </a:cubicBezTo>
                    <a:cubicBezTo>
                      <a:pt x="85" y="56"/>
                      <a:pt x="85" y="56"/>
                      <a:pt x="85" y="55"/>
                    </a:cubicBezTo>
                    <a:cubicBezTo>
                      <a:pt x="86" y="55"/>
                      <a:pt x="86" y="55"/>
                      <a:pt x="86" y="55"/>
                    </a:cubicBezTo>
                    <a:cubicBezTo>
                      <a:pt x="87" y="55"/>
                      <a:pt x="87" y="56"/>
                      <a:pt x="87" y="56"/>
                    </a:cubicBezTo>
                    <a:cubicBezTo>
                      <a:pt x="87" y="56"/>
                      <a:pt x="87" y="56"/>
                      <a:pt x="87" y="56"/>
                    </a:cubicBezTo>
                    <a:cubicBezTo>
                      <a:pt x="87" y="57"/>
                      <a:pt x="87" y="57"/>
                      <a:pt x="88" y="57"/>
                    </a:cubicBezTo>
                    <a:cubicBezTo>
                      <a:pt x="88" y="57"/>
                      <a:pt x="88" y="57"/>
                      <a:pt x="88" y="58"/>
                    </a:cubicBezTo>
                    <a:cubicBezTo>
                      <a:pt x="88" y="58"/>
                      <a:pt x="89" y="58"/>
                      <a:pt x="89" y="59"/>
                    </a:cubicBezTo>
                    <a:cubicBezTo>
                      <a:pt x="89" y="59"/>
                      <a:pt x="89" y="59"/>
                      <a:pt x="89" y="60"/>
                    </a:cubicBezTo>
                    <a:cubicBezTo>
                      <a:pt x="89" y="60"/>
                      <a:pt x="89" y="61"/>
                      <a:pt x="89" y="61"/>
                    </a:cubicBezTo>
                    <a:cubicBezTo>
                      <a:pt x="89" y="61"/>
                      <a:pt x="89" y="61"/>
                      <a:pt x="89" y="61"/>
                    </a:cubicBezTo>
                    <a:cubicBezTo>
                      <a:pt x="89" y="62"/>
                      <a:pt x="89" y="62"/>
                      <a:pt x="89" y="62"/>
                    </a:cubicBezTo>
                    <a:cubicBezTo>
                      <a:pt x="89" y="63"/>
                      <a:pt x="88" y="63"/>
                      <a:pt x="88" y="64"/>
                    </a:cubicBezTo>
                    <a:cubicBezTo>
                      <a:pt x="88" y="64"/>
                      <a:pt x="89" y="64"/>
                      <a:pt x="89" y="65"/>
                    </a:cubicBezTo>
                    <a:cubicBezTo>
                      <a:pt x="89" y="65"/>
                      <a:pt x="89" y="65"/>
                      <a:pt x="89" y="65"/>
                    </a:cubicBezTo>
                    <a:cubicBezTo>
                      <a:pt x="89" y="66"/>
                      <a:pt x="89" y="66"/>
                      <a:pt x="90" y="66"/>
                    </a:cubicBezTo>
                    <a:cubicBezTo>
                      <a:pt x="90" y="67"/>
                      <a:pt x="90" y="67"/>
                      <a:pt x="90" y="67"/>
                    </a:cubicBezTo>
                    <a:cubicBezTo>
                      <a:pt x="90" y="68"/>
                      <a:pt x="91" y="68"/>
                      <a:pt x="91" y="68"/>
                    </a:cubicBezTo>
                    <a:cubicBezTo>
                      <a:pt x="91" y="69"/>
                      <a:pt x="91" y="69"/>
                      <a:pt x="91" y="69"/>
                    </a:cubicBezTo>
                    <a:cubicBezTo>
                      <a:pt x="91" y="70"/>
                      <a:pt x="92" y="70"/>
                      <a:pt x="92" y="70"/>
                    </a:cubicBezTo>
                    <a:cubicBezTo>
                      <a:pt x="93" y="70"/>
                      <a:pt x="93" y="70"/>
                      <a:pt x="93" y="69"/>
                    </a:cubicBezTo>
                    <a:cubicBezTo>
                      <a:pt x="93" y="69"/>
                      <a:pt x="93" y="68"/>
                      <a:pt x="93" y="68"/>
                    </a:cubicBezTo>
                    <a:cubicBezTo>
                      <a:pt x="93" y="68"/>
                      <a:pt x="94" y="68"/>
                      <a:pt x="94" y="67"/>
                    </a:cubicBezTo>
                    <a:cubicBezTo>
                      <a:pt x="94" y="67"/>
                      <a:pt x="94" y="66"/>
                      <a:pt x="94" y="66"/>
                    </a:cubicBezTo>
                    <a:cubicBezTo>
                      <a:pt x="94" y="66"/>
                      <a:pt x="94" y="65"/>
                      <a:pt x="94" y="65"/>
                    </a:cubicBezTo>
                    <a:cubicBezTo>
                      <a:pt x="94" y="65"/>
                      <a:pt x="94" y="64"/>
                      <a:pt x="94" y="64"/>
                    </a:cubicBezTo>
                    <a:cubicBezTo>
                      <a:pt x="94" y="64"/>
                      <a:pt x="94" y="63"/>
                      <a:pt x="94" y="63"/>
                    </a:cubicBezTo>
                    <a:cubicBezTo>
                      <a:pt x="94" y="63"/>
                      <a:pt x="94" y="63"/>
                      <a:pt x="94" y="62"/>
                    </a:cubicBezTo>
                    <a:cubicBezTo>
                      <a:pt x="94" y="62"/>
                      <a:pt x="94" y="61"/>
                      <a:pt x="94" y="61"/>
                    </a:cubicBezTo>
                    <a:cubicBezTo>
                      <a:pt x="94" y="61"/>
                      <a:pt x="94" y="61"/>
                      <a:pt x="94" y="60"/>
                    </a:cubicBezTo>
                    <a:cubicBezTo>
                      <a:pt x="94" y="60"/>
                      <a:pt x="94" y="60"/>
                      <a:pt x="94" y="60"/>
                    </a:cubicBezTo>
                    <a:cubicBezTo>
                      <a:pt x="94" y="59"/>
                      <a:pt x="94" y="59"/>
                      <a:pt x="94" y="58"/>
                    </a:cubicBezTo>
                    <a:cubicBezTo>
                      <a:pt x="93" y="57"/>
                      <a:pt x="93" y="57"/>
                      <a:pt x="93" y="56"/>
                    </a:cubicBezTo>
                    <a:cubicBezTo>
                      <a:pt x="93" y="55"/>
                      <a:pt x="93" y="54"/>
                      <a:pt x="93" y="54"/>
                    </a:cubicBezTo>
                    <a:cubicBezTo>
                      <a:pt x="93" y="53"/>
                      <a:pt x="93" y="53"/>
                      <a:pt x="93" y="52"/>
                    </a:cubicBezTo>
                    <a:cubicBezTo>
                      <a:pt x="93" y="52"/>
                      <a:pt x="94" y="52"/>
                      <a:pt x="94" y="52"/>
                    </a:cubicBezTo>
                    <a:cubicBezTo>
                      <a:pt x="94" y="52"/>
                      <a:pt x="94" y="51"/>
                      <a:pt x="95" y="51"/>
                    </a:cubicBezTo>
                    <a:cubicBezTo>
                      <a:pt x="95" y="50"/>
                      <a:pt x="95" y="50"/>
                      <a:pt x="95" y="50"/>
                    </a:cubicBezTo>
                    <a:cubicBezTo>
                      <a:pt x="96" y="49"/>
                      <a:pt x="96" y="49"/>
                      <a:pt x="96" y="49"/>
                    </a:cubicBezTo>
                    <a:cubicBezTo>
                      <a:pt x="96" y="49"/>
                      <a:pt x="96" y="49"/>
                      <a:pt x="96" y="48"/>
                    </a:cubicBezTo>
                    <a:cubicBezTo>
                      <a:pt x="97" y="48"/>
                      <a:pt x="97" y="48"/>
                      <a:pt x="97" y="48"/>
                    </a:cubicBezTo>
                    <a:cubicBezTo>
                      <a:pt x="98" y="48"/>
                      <a:pt x="98" y="48"/>
                      <a:pt x="99" y="47"/>
                    </a:cubicBezTo>
                    <a:cubicBezTo>
                      <a:pt x="99" y="47"/>
                      <a:pt x="99" y="47"/>
                      <a:pt x="99" y="47"/>
                    </a:cubicBezTo>
                    <a:cubicBezTo>
                      <a:pt x="100" y="46"/>
                      <a:pt x="100" y="47"/>
                      <a:pt x="101" y="47"/>
                    </a:cubicBezTo>
                    <a:cubicBezTo>
                      <a:pt x="101" y="46"/>
                      <a:pt x="100" y="46"/>
                      <a:pt x="101" y="45"/>
                    </a:cubicBezTo>
                    <a:cubicBezTo>
                      <a:pt x="101" y="45"/>
                      <a:pt x="101" y="45"/>
                      <a:pt x="102" y="45"/>
                    </a:cubicBezTo>
                    <a:cubicBezTo>
                      <a:pt x="102" y="45"/>
                      <a:pt x="102" y="44"/>
                      <a:pt x="102" y="44"/>
                    </a:cubicBezTo>
                    <a:cubicBezTo>
                      <a:pt x="102" y="44"/>
                      <a:pt x="103" y="44"/>
                      <a:pt x="103" y="44"/>
                    </a:cubicBezTo>
                    <a:cubicBezTo>
                      <a:pt x="104" y="44"/>
                      <a:pt x="104" y="44"/>
                      <a:pt x="104" y="44"/>
                    </a:cubicBezTo>
                    <a:cubicBezTo>
                      <a:pt x="104" y="43"/>
                      <a:pt x="105" y="43"/>
                      <a:pt x="105" y="43"/>
                    </a:cubicBezTo>
                    <a:cubicBezTo>
                      <a:pt x="105" y="42"/>
                      <a:pt x="105" y="42"/>
                      <a:pt x="106" y="42"/>
                    </a:cubicBezTo>
                    <a:cubicBezTo>
                      <a:pt x="106" y="42"/>
                      <a:pt x="107" y="42"/>
                      <a:pt x="107" y="42"/>
                    </a:cubicBezTo>
                    <a:cubicBezTo>
                      <a:pt x="107" y="41"/>
                      <a:pt x="107" y="41"/>
                      <a:pt x="107" y="41"/>
                    </a:cubicBezTo>
                    <a:cubicBezTo>
                      <a:pt x="107" y="41"/>
                      <a:pt x="108" y="41"/>
                      <a:pt x="108" y="40"/>
                    </a:cubicBezTo>
                    <a:cubicBezTo>
                      <a:pt x="108" y="40"/>
                      <a:pt x="108" y="40"/>
                      <a:pt x="108" y="39"/>
                    </a:cubicBezTo>
                    <a:cubicBezTo>
                      <a:pt x="108" y="39"/>
                      <a:pt x="109" y="40"/>
                      <a:pt x="109" y="39"/>
                    </a:cubicBezTo>
                    <a:cubicBezTo>
                      <a:pt x="110" y="39"/>
                      <a:pt x="110" y="39"/>
                      <a:pt x="110" y="39"/>
                    </a:cubicBezTo>
                    <a:cubicBezTo>
                      <a:pt x="110" y="39"/>
                      <a:pt x="110" y="39"/>
                      <a:pt x="110" y="38"/>
                    </a:cubicBezTo>
                    <a:cubicBezTo>
                      <a:pt x="110" y="38"/>
                      <a:pt x="110" y="38"/>
                      <a:pt x="110" y="38"/>
                    </a:cubicBezTo>
                    <a:cubicBezTo>
                      <a:pt x="110" y="37"/>
                      <a:pt x="110" y="37"/>
                      <a:pt x="110" y="37"/>
                    </a:cubicBezTo>
                    <a:cubicBezTo>
                      <a:pt x="110" y="37"/>
                      <a:pt x="110" y="37"/>
                      <a:pt x="110" y="36"/>
                    </a:cubicBezTo>
                    <a:cubicBezTo>
                      <a:pt x="111" y="36"/>
                      <a:pt x="111" y="36"/>
                      <a:pt x="110" y="35"/>
                    </a:cubicBezTo>
                    <a:cubicBezTo>
                      <a:pt x="110" y="35"/>
                      <a:pt x="110" y="35"/>
                      <a:pt x="110" y="35"/>
                    </a:cubicBezTo>
                    <a:cubicBezTo>
                      <a:pt x="110" y="35"/>
                      <a:pt x="110" y="35"/>
                      <a:pt x="110" y="35"/>
                    </a:cubicBezTo>
                    <a:cubicBezTo>
                      <a:pt x="110" y="35"/>
                      <a:pt x="110" y="34"/>
                      <a:pt x="110" y="34"/>
                    </a:cubicBezTo>
                    <a:cubicBezTo>
                      <a:pt x="110" y="34"/>
                      <a:pt x="110" y="34"/>
                      <a:pt x="110" y="33"/>
                    </a:cubicBezTo>
                    <a:cubicBezTo>
                      <a:pt x="110" y="33"/>
                      <a:pt x="110" y="33"/>
                      <a:pt x="110" y="32"/>
                    </a:cubicBezTo>
                    <a:cubicBezTo>
                      <a:pt x="111" y="32"/>
                      <a:pt x="110" y="31"/>
                      <a:pt x="110" y="31"/>
                    </a:cubicBezTo>
                    <a:cubicBezTo>
                      <a:pt x="111" y="30"/>
                      <a:pt x="111" y="30"/>
                      <a:pt x="111" y="30"/>
                    </a:cubicBezTo>
                    <a:cubicBezTo>
                      <a:pt x="111" y="29"/>
                      <a:pt x="111" y="29"/>
                      <a:pt x="111" y="29"/>
                    </a:cubicBezTo>
                    <a:cubicBezTo>
                      <a:pt x="112" y="28"/>
                      <a:pt x="112" y="28"/>
                      <a:pt x="112" y="28"/>
                    </a:cubicBezTo>
                    <a:cubicBezTo>
                      <a:pt x="113" y="29"/>
                      <a:pt x="112" y="29"/>
                      <a:pt x="112" y="30"/>
                    </a:cubicBezTo>
                    <a:cubicBezTo>
                      <a:pt x="112" y="30"/>
                      <a:pt x="111" y="31"/>
                      <a:pt x="111" y="31"/>
                    </a:cubicBezTo>
                    <a:cubicBezTo>
                      <a:pt x="111" y="31"/>
                      <a:pt x="112" y="32"/>
                      <a:pt x="112" y="32"/>
                    </a:cubicBezTo>
                    <a:cubicBezTo>
                      <a:pt x="112" y="32"/>
                      <a:pt x="111" y="33"/>
                      <a:pt x="111" y="33"/>
                    </a:cubicBezTo>
                    <a:cubicBezTo>
                      <a:pt x="111" y="34"/>
                      <a:pt x="111" y="34"/>
                      <a:pt x="111" y="34"/>
                    </a:cubicBezTo>
                    <a:cubicBezTo>
                      <a:pt x="111" y="34"/>
                      <a:pt x="111" y="35"/>
                      <a:pt x="111" y="35"/>
                    </a:cubicBezTo>
                    <a:cubicBezTo>
                      <a:pt x="111" y="35"/>
                      <a:pt x="111" y="35"/>
                      <a:pt x="111" y="35"/>
                    </a:cubicBezTo>
                    <a:cubicBezTo>
                      <a:pt x="111" y="35"/>
                      <a:pt x="111" y="35"/>
                      <a:pt x="111" y="35"/>
                    </a:cubicBezTo>
                    <a:cubicBezTo>
                      <a:pt x="112" y="35"/>
                      <a:pt x="112" y="34"/>
                      <a:pt x="112" y="34"/>
                    </a:cubicBezTo>
                    <a:cubicBezTo>
                      <a:pt x="113" y="33"/>
                      <a:pt x="113" y="33"/>
                      <a:pt x="114" y="32"/>
                    </a:cubicBezTo>
                    <a:cubicBezTo>
                      <a:pt x="114" y="32"/>
                      <a:pt x="114" y="32"/>
                      <a:pt x="114" y="31"/>
                    </a:cubicBezTo>
                    <a:cubicBezTo>
                      <a:pt x="115" y="31"/>
                      <a:pt x="115" y="31"/>
                      <a:pt x="114" y="30"/>
                    </a:cubicBezTo>
                    <a:cubicBezTo>
                      <a:pt x="114" y="29"/>
                      <a:pt x="114" y="29"/>
                      <a:pt x="114" y="29"/>
                    </a:cubicBezTo>
                    <a:cubicBezTo>
                      <a:pt x="115" y="28"/>
                      <a:pt x="115" y="29"/>
                      <a:pt x="115" y="29"/>
                    </a:cubicBezTo>
                    <a:cubicBezTo>
                      <a:pt x="116" y="29"/>
                      <a:pt x="116" y="29"/>
                      <a:pt x="116" y="28"/>
                    </a:cubicBezTo>
                    <a:cubicBezTo>
                      <a:pt x="117" y="28"/>
                      <a:pt x="117" y="28"/>
                      <a:pt x="117" y="28"/>
                    </a:cubicBezTo>
                    <a:cubicBezTo>
                      <a:pt x="117" y="28"/>
                      <a:pt x="118" y="27"/>
                      <a:pt x="118" y="27"/>
                    </a:cubicBezTo>
                    <a:cubicBezTo>
                      <a:pt x="118" y="27"/>
                      <a:pt x="118" y="27"/>
                      <a:pt x="118" y="26"/>
                    </a:cubicBezTo>
                    <a:cubicBezTo>
                      <a:pt x="118" y="26"/>
                      <a:pt x="118" y="26"/>
                      <a:pt x="118" y="26"/>
                    </a:cubicBezTo>
                    <a:cubicBezTo>
                      <a:pt x="118" y="26"/>
                      <a:pt x="118" y="26"/>
                      <a:pt x="118" y="26"/>
                    </a:cubicBezTo>
                    <a:cubicBezTo>
                      <a:pt x="119" y="25"/>
                      <a:pt x="118" y="25"/>
                      <a:pt x="119" y="25"/>
                    </a:cubicBezTo>
                    <a:cubicBezTo>
                      <a:pt x="119" y="25"/>
                      <a:pt x="119" y="25"/>
                      <a:pt x="119" y="25"/>
                    </a:cubicBezTo>
                    <a:cubicBezTo>
                      <a:pt x="120" y="25"/>
                      <a:pt x="120" y="25"/>
                      <a:pt x="120" y="25"/>
                    </a:cubicBezTo>
                    <a:cubicBezTo>
                      <a:pt x="121" y="25"/>
                      <a:pt x="121" y="25"/>
                      <a:pt x="122" y="25"/>
                    </a:cubicBezTo>
                    <a:cubicBezTo>
                      <a:pt x="122" y="25"/>
                      <a:pt x="122" y="24"/>
                      <a:pt x="122" y="24"/>
                    </a:cubicBezTo>
                    <a:cubicBezTo>
                      <a:pt x="123" y="24"/>
                      <a:pt x="123" y="23"/>
                      <a:pt x="123" y="23"/>
                    </a:cubicBezTo>
                    <a:cubicBezTo>
                      <a:pt x="124" y="23"/>
                      <a:pt x="124" y="22"/>
                      <a:pt x="125" y="22"/>
                    </a:cubicBezTo>
                    <a:cubicBezTo>
                      <a:pt x="125" y="22"/>
                      <a:pt x="125" y="22"/>
                      <a:pt x="126" y="22"/>
                    </a:cubicBezTo>
                    <a:cubicBezTo>
                      <a:pt x="126" y="22"/>
                      <a:pt x="126" y="22"/>
                      <a:pt x="127" y="22"/>
                    </a:cubicBezTo>
                    <a:cubicBezTo>
                      <a:pt x="127" y="22"/>
                      <a:pt x="127" y="22"/>
                      <a:pt x="127" y="22"/>
                    </a:cubicBezTo>
                    <a:cubicBezTo>
                      <a:pt x="128" y="22"/>
                      <a:pt x="128" y="23"/>
                      <a:pt x="129" y="22"/>
                    </a:cubicBezTo>
                    <a:cubicBezTo>
                      <a:pt x="129" y="22"/>
                      <a:pt x="129" y="22"/>
                      <a:pt x="129" y="22"/>
                    </a:cubicBezTo>
                    <a:cubicBezTo>
                      <a:pt x="130" y="21"/>
                      <a:pt x="130" y="21"/>
                      <a:pt x="129" y="21"/>
                    </a:cubicBezTo>
                    <a:cubicBezTo>
                      <a:pt x="129" y="20"/>
                      <a:pt x="129" y="20"/>
                      <a:pt x="129" y="20"/>
                    </a:cubicBezTo>
                    <a:cubicBezTo>
                      <a:pt x="128" y="20"/>
                      <a:pt x="129" y="21"/>
                      <a:pt x="128" y="21"/>
                    </a:cubicBezTo>
                    <a:cubicBezTo>
                      <a:pt x="128" y="21"/>
                      <a:pt x="128" y="21"/>
                      <a:pt x="128" y="20"/>
                    </a:cubicBezTo>
                    <a:cubicBezTo>
                      <a:pt x="127" y="20"/>
                      <a:pt x="127" y="20"/>
                      <a:pt x="127" y="19"/>
                    </a:cubicBezTo>
                    <a:cubicBezTo>
                      <a:pt x="128" y="19"/>
                      <a:pt x="128" y="19"/>
                      <a:pt x="128" y="19"/>
                    </a:cubicBezTo>
                    <a:cubicBezTo>
                      <a:pt x="128" y="19"/>
                      <a:pt x="128" y="19"/>
                      <a:pt x="128" y="18"/>
                    </a:cubicBezTo>
                    <a:cubicBezTo>
                      <a:pt x="128" y="18"/>
                      <a:pt x="128" y="18"/>
                      <a:pt x="129" y="18"/>
                    </a:cubicBezTo>
                    <a:cubicBezTo>
                      <a:pt x="129" y="18"/>
                      <a:pt x="129" y="17"/>
                      <a:pt x="129" y="17"/>
                    </a:cubicBezTo>
                    <a:cubicBezTo>
                      <a:pt x="129" y="17"/>
                      <a:pt x="129" y="17"/>
                      <a:pt x="129" y="17"/>
                    </a:cubicBezTo>
                    <a:cubicBezTo>
                      <a:pt x="130" y="17"/>
                      <a:pt x="130" y="16"/>
                      <a:pt x="130" y="16"/>
                    </a:cubicBezTo>
                    <a:cubicBezTo>
                      <a:pt x="130" y="16"/>
                      <a:pt x="130" y="16"/>
                      <a:pt x="131" y="16"/>
                    </a:cubicBezTo>
                    <a:cubicBezTo>
                      <a:pt x="131" y="15"/>
                      <a:pt x="131" y="16"/>
                      <a:pt x="132" y="15"/>
                    </a:cubicBezTo>
                    <a:cubicBezTo>
                      <a:pt x="132" y="15"/>
                      <a:pt x="133" y="15"/>
                      <a:pt x="133" y="15"/>
                    </a:cubicBezTo>
                    <a:cubicBezTo>
                      <a:pt x="133" y="15"/>
                      <a:pt x="134" y="15"/>
                      <a:pt x="134" y="15"/>
                    </a:cubicBezTo>
                    <a:cubicBezTo>
                      <a:pt x="134" y="15"/>
                      <a:pt x="134" y="14"/>
                      <a:pt x="134" y="14"/>
                    </a:cubicBezTo>
                    <a:cubicBezTo>
                      <a:pt x="134" y="14"/>
                      <a:pt x="135" y="14"/>
                      <a:pt x="135" y="14"/>
                    </a:cubicBezTo>
                    <a:cubicBezTo>
                      <a:pt x="136" y="14"/>
                      <a:pt x="136" y="14"/>
                      <a:pt x="136" y="14"/>
                    </a:cubicBezTo>
                    <a:cubicBezTo>
                      <a:pt x="137" y="14"/>
                      <a:pt x="137" y="14"/>
                      <a:pt x="137" y="13"/>
                    </a:cubicBezTo>
                    <a:cubicBezTo>
                      <a:pt x="137" y="13"/>
                      <a:pt x="138" y="13"/>
                      <a:pt x="138" y="13"/>
                    </a:cubicBezTo>
                    <a:cubicBezTo>
                      <a:pt x="138" y="13"/>
                      <a:pt x="138" y="13"/>
                      <a:pt x="138" y="13"/>
                    </a:cubicBezTo>
                    <a:cubicBezTo>
                      <a:pt x="138" y="13"/>
                      <a:pt x="138" y="13"/>
                      <a:pt x="138" y="13"/>
                    </a:cubicBezTo>
                    <a:cubicBezTo>
                      <a:pt x="138" y="12"/>
                      <a:pt x="138" y="12"/>
                      <a:pt x="138" y="11"/>
                    </a:cubicBezTo>
                    <a:cubicBezTo>
                      <a:pt x="138" y="11"/>
                      <a:pt x="137" y="11"/>
                      <a:pt x="137" y="10"/>
                    </a:cubicBezTo>
                    <a:cubicBezTo>
                      <a:pt x="137" y="10"/>
                      <a:pt x="137" y="10"/>
                      <a:pt x="137" y="9"/>
                    </a:cubicBezTo>
                    <a:cubicBezTo>
                      <a:pt x="138" y="9"/>
                      <a:pt x="138" y="8"/>
                      <a:pt x="138" y="8"/>
                    </a:cubicBezTo>
                    <a:cubicBezTo>
                      <a:pt x="138" y="7"/>
                      <a:pt x="139" y="7"/>
                      <a:pt x="138" y="6"/>
                    </a:cubicBezTo>
                    <a:cubicBezTo>
                      <a:pt x="138" y="6"/>
                      <a:pt x="138" y="6"/>
                      <a:pt x="137" y="6"/>
                    </a:cubicBezTo>
                    <a:cubicBezTo>
                      <a:pt x="137" y="6"/>
                      <a:pt x="137" y="6"/>
                      <a:pt x="136" y="6"/>
                    </a:cubicBezTo>
                    <a:cubicBezTo>
                      <a:pt x="136" y="6"/>
                      <a:pt x="136" y="6"/>
                      <a:pt x="136" y="6"/>
                    </a:cubicBezTo>
                    <a:cubicBezTo>
                      <a:pt x="135" y="6"/>
                      <a:pt x="135" y="6"/>
                      <a:pt x="135" y="6"/>
                    </a:cubicBezTo>
                    <a:cubicBezTo>
                      <a:pt x="134" y="6"/>
                      <a:pt x="134" y="7"/>
                      <a:pt x="133" y="7"/>
                    </a:cubicBezTo>
                    <a:cubicBezTo>
                      <a:pt x="133" y="8"/>
                      <a:pt x="133" y="8"/>
                      <a:pt x="132" y="8"/>
                    </a:cubicBezTo>
                    <a:cubicBezTo>
                      <a:pt x="132" y="9"/>
                      <a:pt x="132" y="9"/>
                      <a:pt x="132" y="9"/>
                    </a:cubicBezTo>
                    <a:cubicBezTo>
                      <a:pt x="132" y="10"/>
                      <a:pt x="131" y="10"/>
                      <a:pt x="131" y="11"/>
                    </a:cubicBezTo>
                    <a:cubicBezTo>
                      <a:pt x="131" y="11"/>
                      <a:pt x="130" y="11"/>
                      <a:pt x="130" y="11"/>
                    </a:cubicBezTo>
                    <a:cubicBezTo>
                      <a:pt x="130" y="12"/>
                      <a:pt x="129" y="11"/>
                      <a:pt x="129" y="11"/>
                    </a:cubicBezTo>
                    <a:cubicBezTo>
                      <a:pt x="129" y="11"/>
                      <a:pt x="129" y="12"/>
                      <a:pt x="128" y="12"/>
                    </a:cubicBezTo>
                    <a:cubicBezTo>
                      <a:pt x="128" y="12"/>
                      <a:pt x="128" y="13"/>
                      <a:pt x="127" y="13"/>
                    </a:cubicBezTo>
                    <a:cubicBezTo>
                      <a:pt x="127" y="13"/>
                      <a:pt x="127" y="12"/>
                      <a:pt x="126" y="12"/>
                    </a:cubicBezTo>
                    <a:cubicBezTo>
                      <a:pt x="126" y="12"/>
                      <a:pt x="125" y="13"/>
                      <a:pt x="125" y="13"/>
                    </a:cubicBezTo>
                    <a:cubicBezTo>
                      <a:pt x="124" y="13"/>
                      <a:pt x="124" y="13"/>
                      <a:pt x="124" y="13"/>
                    </a:cubicBezTo>
                    <a:cubicBezTo>
                      <a:pt x="123" y="13"/>
                      <a:pt x="123" y="13"/>
                      <a:pt x="122" y="13"/>
                    </a:cubicBezTo>
                    <a:cubicBezTo>
                      <a:pt x="121" y="13"/>
                      <a:pt x="121" y="13"/>
                      <a:pt x="120" y="13"/>
                    </a:cubicBezTo>
                    <a:cubicBezTo>
                      <a:pt x="120" y="13"/>
                      <a:pt x="120" y="13"/>
                      <a:pt x="119" y="13"/>
                    </a:cubicBezTo>
                    <a:cubicBezTo>
                      <a:pt x="119" y="13"/>
                      <a:pt x="119" y="13"/>
                      <a:pt x="118" y="13"/>
                    </a:cubicBezTo>
                    <a:cubicBezTo>
                      <a:pt x="118" y="14"/>
                      <a:pt x="117" y="14"/>
                      <a:pt x="117" y="14"/>
                    </a:cubicBezTo>
                    <a:cubicBezTo>
                      <a:pt x="117" y="14"/>
                      <a:pt x="117" y="14"/>
                      <a:pt x="117" y="14"/>
                    </a:cubicBezTo>
                    <a:cubicBezTo>
                      <a:pt x="117" y="14"/>
                      <a:pt x="116" y="14"/>
                      <a:pt x="116" y="14"/>
                    </a:cubicBezTo>
                    <a:cubicBezTo>
                      <a:pt x="116" y="15"/>
                      <a:pt x="116" y="15"/>
                      <a:pt x="115" y="15"/>
                    </a:cubicBezTo>
                    <a:cubicBezTo>
                      <a:pt x="115" y="15"/>
                      <a:pt x="115" y="15"/>
                      <a:pt x="115" y="15"/>
                    </a:cubicBezTo>
                    <a:cubicBezTo>
                      <a:pt x="114" y="15"/>
                      <a:pt x="114" y="15"/>
                      <a:pt x="114" y="15"/>
                    </a:cubicBezTo>
                    <a:cubicBezTo>
                      <a:pt x="114" y="15"/>
                      <a:pt x="114" y="15"/>
                      <a:pt x="113" y="15"/>
                    </a:cubicBezTo>
                    <a:cubicBezTo>
                      <a:pt x="113" y="15"/>
                      <a:pt x="113" y="15"/>
                      <a:pt x="113" y="15"/>
                    </a:cubicBezTo>
                    <a:cubicBezTo>
                      <a:pt x="112" y="15"/>
                      <a:pt x="112" y="15"/>
                      <a:pt x="111" y="15"/>
                    </a:cubicBezTo>
                    <a:cubicBezTo>
                      <a:pt x="111" y="15"/>
                      <a:pt x="111" y="16"/>
                      <a:pt x="110" y="16"/>
                    </a:cubicBezTo>
                    <a:cubicBezTo>
                      <a:pt x="110" y="16"/>
                      <a:pt x="109" y="16"/>
                      <a:pt x="109" y="16"/>
                    </a:cubicBezTo>
                    <a:cubicBezTo>
                      <a:pt x="109" y="16"/>
                      <a:pt x="108" y="16"/>
                      <a:pt x="108" y="16"/>
                    </a:cubicBezTo>
                    <a:cubicBezTo>
                      <a:pt x="108" y="17"/>
                      <a:pt x="108" y="17"/>
                      <a:pt x="108" y="17"/>
                    </a:cubicBezTo>
                    <a:cubicBezTo>
                      <a:pt x="108" y="17"/>
                      <a:pt x="108" y="17"/>
                      <a:pt x="108" y="18"/>
                    </a:cubicBezTo>
                    <a:cubicBezTo>
                      <a:pt x="108" y="18"/>
                      <a:pt x="108" y="18"/>
                      <a:pt x="108" y="18"/>
                    </a:cubicBezTo>
                    <a:cubicBezTo>
                      <a:pt x="108" y="18"/>
                      <a:pt x="108" y="18"/>
                      <a:pt x="108" y="18"/>
                    </a:cubicBezTo>
                    <a:cubicBezTo>
                      <a:pt x="107" y="18"/>
                      <a:pt x="107" y="18"/>
                      <a:pt x="107" y="18"/>
                    </a:cubicBezTo>
                    <a:cubicBezTo>
                      <a:pt x="107" y="19"/>
                      <a:pt x="106" y="19"/>
                      <a:pt x="106" y="19"/>
                    </a:cubicBezTo>
                    <a:cubicBezTo>
                      <a:pt x="106" y="19"/>
                      <a:pt x="106" y="19"/>
                      <a:pt x="105" y="19"/>
                    </a:cubicBezTo>
                    <a:cubicBezTo>
                      <a:pt x="105" y="19"/>
                      <a:pt x="105" y="19"/>
                      <a:pt x="104" y="19"/>
                    </a:cubicBezTo>
                    <a:cubicBezTo>
                      <a:pt x="104" y="19"/>
                      <a:pt x="104" y="19"/>
                      <a:pt x="103" y="19"/>
                    </a:cubicBezTo>
                    <a:cubicBezTo>
                      <a:pt x="103" y="19"/>
                      <a:pt x="103" y="19"/>
                      <a:pt x="103" y="19"/>
                    </a:cubicBezTo>
                    <a:cubicBezTo>
                      <a:pt x="102" y="19"/>
                      <a:pt x="102" y="20"/>
                      <a:pt x="102" y="20"/>
                    </a:cubicBezTo>
                    <a:cubicBezTo>
                      <a:pt x="102" y="20"/>
                      <a:pt x="102" y="20"/>
                      <a:pt x="101" y="20"/>
                    </a:cubicBezTo>
                    <a:cubicBezTo>
                      <a:pt x="101" y="20"/>
                      <a:pt x="101" y="20"/>
                      <a:pt x="101" y="20"/>
                    </a:cubicBezTo>
                    <a:cubicBezTo>
                      <a:pt x="100" y="20"/>
                      <a:pt x="100" y="21"/>
                      <a:pt x="100" y="21"/>
                    </a:cubicBezTo>
                    <a:cubicBezTo>
                      <a:pt x="100" y="21"/>
                      <a:pt x="100" y="21"/>
                      <a:pt x="99" y="21"/>
                    </a:cubicBezTo>
                    <a:cubicBezTo>
                      <a:pt x="99" y="21"/>
                      <a:pt x="99" y="21"/>
                      <a:pt x="99" y="21"/>
                    </a:cubicBezTo>
                    <a:cubicBezTo>
                      <a:pt x="98" y="21"/>
                      <a:pt x="98" y="22"/>
                      <a:pt x="98" y="22"/>
                    </a:cubicBezTo>
                    <a:cubicBezTo>
                      <a:pt x="98" y="22"/>
                      <a:pt x="98" y="22"/>
                      <a:pt x="98" y="22"/>
                    </a:cubicBezTo>
                    <a:cubicBezTo>
                      <a:pt x="98" y="21"/>
                      <a:pt x="98" y="21"/>
                      <a:pt x="98" y="21"/>
                    </a:cubicBezTo>
                    <a:cubicBezTo>
                      <a:pt x="98" y="20"/>
                      <a:pt x="98" y="20"/>
                      <a:pt x="98" y="20"/>
                    </a:cubicBezTo>
                    <a:cubicBezTo>
                      <a:pt x="99" y="20"/>
                      <a:pt x="99" y="20"/>
                      <a:pt x="99" y="20"/>
                    </a:cubicBezTo>
                    <a:cubicBezTo>
                      <a:pt x="99" y="19"/>
                      <a:pt x="100" y="20"/>
                      <a:pt x="100" y="20"/>
                    </a:cubicBezTo>
                    <a:cubicBezTo>
                      <a:pt x="100" y="19"/>
                      <a:pt x="100" y="19"/>
                      <a:pt x="101" y="19"/>
                    </a:cubicBezTo>
                    <a:cubicBezTo>
                      <a:pt x="101" y="18"/>
                      <a:pt x="101" y="18"/>
                      <a:pt x="101" y="18"/>
                    </a:cubicBezTo>
                    <a:cubicBezTo>
                      <a:pt x="102" y="17"/>
                      <a:pt x="102" y="17"/>
                      <a:pt x="102" y="17"/>
                    </a:cubicBezTo>
                    <a:cubicBezTo>
                      <a:pt x="102" y="17"/>
                      <a:pt x="102" y="17"/>
                      <a:pt x="102" y="17"/>
                    </a:cubicBezTo>
                    <a:cubicBezTo>
                      <a:pt x="102" y="17"/>
                      <a:pt x="102" y="17"/>
                      <a:pt x="102" y="17"/>
                    </a:cubicBezTo>
                    <a:cubicBezTo>
                      <a:pt x="102" y="17"/>
                      <a:pt x="102" y="17"/>
                      <a:pt x="103" y="17"/>
                    </a:cubicBezTo>
                    <a:cubicBezTo>
                      <a:pt x="103" y="17"/>
                      <a:pt x="103" y="16"/>
                      <a:pt x="103" y="16"/>
                    </a:cubicBezTo>
                    <a:cubicBezTo>
                      <a:pt x="104" y="16"/>
                      <a:pt x="104" y="16"/>
                      <a:pt x="104" y="15"/>
                    </a:cubicBezTo>
                    <a:cubicBezTo>
                      <a:pt x="104" y="15"/>
                      <a:pt x="104" y="15"/>
                      <a:pt x="104" y="15"/>
                    </a:cubicBezTo>
                    <a:cubicBezTo>
                      <a:pt x="104" y="14"/>
                      <a:pt x="104" y="14"/>
                      <a:pt x="105" y="14"/>
                    </a:cubicBezTo>
                    <a:cubicBezTo>
                      <a:pt x="105" y="14"/>
                      <a:pt x="105" y="14"/>
                      <a:pt x="105" y="13"/>
                    </a:cubicBezTo>
                    <a:cubicBezTo>
                      <a:pt x="106" y="13"/>
                      <a:pt x="105" y="13"/>
                      <a:pt x="105" y="13"/>
                    </a:cubicBezTo>
                    <a:cubicBezTo>
                      <a:pt x="105" y="12"/>
                      <a:pt x="105" y="12"/>
                      <a:pt x="105" y="12"/>
                    </a:cubicBezTo>
                    <a:cubicBezTo>
                      <a:pt x="106" y="11"/>
                      <a:pt x="106" y="11"/>
                      <a:pt x="106" y="12"/>
                    </a:cubicBezTo>
                    <a:cubicBezTo>
                      <a:pt x="107" y="12"/>
                      <a:pt x="107" y="12"/>
                      <a:pt x="107" y="13"/>
                    </a:cubicBezTo>
                    <a:cubicBezTo>
                      <a:pt x="107" y="13"/>
                      <a:pt x="107" y="13"/>
                      <a:pt x="108" y="13"/>
                    </a:cubicBezTo>
                    <a:cubicBezTo>
                      <a:pt x="108" y="13"/>
                      <a:pt x="108" y="13"/>
                      <a:pt x="109" y="13"/>
                    </a:cubicBezTo>
                    <a:cubicBezTo>
                      <a:pt x="109" y="13"/>
                      <a:pt x="109" y="13"/>
                      <a:pt x="109" y="12"/>
                    </a:cubicBezTo>
                    <a:cubicBezTo>
                      <a:pt x="109" y="12"/>
                      <a:pt x="109" y="11"/>
                      <a:pt x="109" y="11"/>
                    </a:cubicBezTo>
                    <a:cubicBezTo>
                      <a:pt x="109" y="10"/>
                      <a:pt x="108" y="10"/>
                      <a:pt x="108" y="10"/>
                    </a:cubicBezTo>
                    <a:cubicBezTo>
                      <a:pt x="108" y="10"/>
                      <a:pt x="107" y="9"/>
                      <a:pt x="107" y="9"/>
                    </a:cubicBezTo>
                    <a:cubicBezTo>
                      <a:pt x="106" y="9"/>
                      <a:pt x="106" y="9"/>
                      <a:pt x="106" y="9"/>
                    </a:cubicBezTo>
                    <a:cubicBezTo>
                      <a:pt x="105" y="9"/>
                      <a:pt x="105" y="9"/>
                      <a:pt x="104" y="9"/>
                    </a:cubicBezTo>
                    <a:cubicBezTo>
                      <a:pt x="104" y="9"/>
                      <a:pt x="103" y="9"/>
                      <a:pt x="103" y="9"/>
                    </a:cubicBezTo>
                    <a:cubicBezTo>
                      <a:pt x="102" y="9"/>
                      <a:pt x="102" y="8"/>
                      <a:pt x="102" y="8"/>
                    </a:cubicBezTo>
                    <a:cubicBezTo>
                      <a:pt x="101" y="9"/>
                      <a:pt x="102" y="9"/>
                      <a:pt x="101" y="9"/>
                    </a:cubicBezTo>
                    <a:cubicBezTo>
                      <a:pt x="101" y="9"/>
                      <a:pt x="101" y="9"/>
                      <a:pt x="101" y="9"/>
                    </a:cubicBezTo>
                    <a:cubicBezTo>
                      <a:pt x="101" y="9"/>
                      <a:pt x="101" y="9"/>
                      <a:pt x="101" y="8"/>
                    </a:cubicBezTo>
                    <a:cubicBezTo>
                      <a:pt x="101" y="8"/>
                      <a:pt x="101" y="8"/>
                      <a:pt x="101" y="8"/>
                    </a:cubicBezTo>
                    <a:cubicBezTo>
                      <a:pt x="101" y="8"/>
                      <a:pt x="101" y="8"/>
                      <a:pt x="101" y="8"/>
                    </a:cubicBezTo>
                    <a:cubicBezTo>
                      <a:pt x="101" y="7"/>
                      <a:pt x="101" y="7"/>
                      <a:pt x="101" y="7"/>
                    </a:cubicBezTo>
                    <a:cubicBezTo>
                      <a:pt x="101" y="6"/>
                      <a:pt x="100" y="6"/>
                      <a:pt x="101" y="6"/>
                    </a:cubicBezTo>
                    <a:cubicBezTo>
                      <a:pt x="101" y="6"/>
                      <a:pt x="101" y="6"/>
                      <a:pt x="101" y="6"/>
                    </a:cubicBezTo>
                    <a:cubicBezTo>
                      <a:pt x="101" y="5"/>
                      <a:pt x="101" y="5"/>
                      <a:pt x="101" y="5"/>
                    </a:cubicBezTo>
                    <a:cubicBezTo>
                      <a:pt x="101" y="5"/>
                      <a:pt x="101" y="4"/>
                      <a:pt x="101" y="4"/>
                    </a:cubicBezTo>
                    <a:cubicBezTo>
                      <a:pt x="101" y="4"/>
                      <a:pt x="100" y="4"/>
                      <a:pt x="100" y="4"/>
                    </a:cubicBezTo>
                    <a:cubicBezTo>
                      <a:pt x="100" y="4"/>
                      <a:pt x="100" y="4"/>
                      <a:pt x="100" y="4"/>
                    </a:cubicBezTo>
                    <a:cubicBezTo>
                      <a:pt x="99" y="3"/>
                      <a:pt x="99" y="4"/>
                      <a:pt x="99" y="3"/>
                    </a:cubicBezTo>
                    <a:cubicBezTo>
                      <a:pt x="98" y="3"/>
                      <a:pt x="99" y="3"/>
                      <a:pt x="99" y="2"/>
                    </a:cubicBezTo>
                    <a:cubicBezTo>
                      <a:pt x="99" y="2"/>
                      <a:pt x="99" y="2"/>
                      <a:pt x="98" y="2"/>
                    </a:cubicBezTo>
                    <a:cubicBezTo>
                      <a:pt x="98" y="1"/>
                      <a:pt x="98" y="2"/>
                      <a:pt x="97" y="2"/>
                    </a:cubicBezTo>
                    <a:cubicBezTo>
                      <a:pt x="97" y="2"/>
                      <a:pt x="97" y="2"/>
                      <a:pt x="97" y="2"/>
                    </a:cubicBezTo>
                    <a:cubicBezTo>
                      <a:pt x="96" y="1"/>
                      <a:pt x="96" y="1"/>
                      <a:pt x="96" y="1"/>
                    </a:cubicBezTo>
                    <a:cubicBezTo>
                      <a:pt x="96" y="1"/>
                      <a:pt x="95" y="1"/>
                      <a:pt x="95" y="2"/>
                    </a:cubicBezTo>
                    <a:cubicBezTo>
                      <a:pt x="95" y="2"/>
                      <a:pt x="95" y="2"/>
                      <a:pt x="95" y="2"/>
                    </a:cubicBezTo>
                    <a:cubicBezTo>
                      <a:pt x="95" y="2"/>
                      <a:pt x="95" y="2"/>
                      <a:pt x="94" y="2"/>
                    </a:cubicBezTo>
                    <a:cubicBezTo>
                      <a:pt x="94" y="2"/>
                      <a:pt x="94" y="3"/>
                      <a:pt x="94" y="3"/>
                    </a:cubicBezTo>
                    <a:cubicBezTo>
                      <a:pt x="93" y="3"/>
                      <a:pt x="93" y="2"/>
                      <a:pt x="93" y="2"/>
                    </a:cubicBezTo>
                    <a:cubicBezTo>
                      <a:pt x="93" y="3"/>
                      <a:pt x="93" y="3"/>
                      <a:pt x="92" y="3"/>
                    </a:cubicBezTo>
                    <a:cubicBezTo>
                      <a:pt x="92" y="3"/>
                      <a:pt x="92" y="3"/>
                      <a:pt x="92" y="3"/>
                    </a:cubicBezTo>
                    <a:cubicBezTo>
                      <a:pt x="91" y="4"/>
                      <a:pt x="91" y="4"/>
                      <a:pt x="91" y="4"/>
                    </a:cubicBezTo>
                    <a:cubicBezTo>
                      <a:pt x="91" y="4"/>
                      <a:pt x="90" y="4"/>
                      <a:pt x="90" y="4"/>
                    </a:cubicBezTo>
                    <a:cubicBezTo>
                      <a:pt x="90" y="4"/>
                      <a:pt x="90" y="4"/>
                      <a:pt x="90" y="4"/>
                    </a:cubicBezTo>
                    <a:cubicBezTo>
                      <a:pt x="90" y="4"/>
                      <a:pt x="90" y="4"/>
                      <a:pt x="89" y="3"/>
                    </a:cubicBezTo>
                    <a:cubicBezTo>
                      <a:pt x="89" y="3"/>
                      <a:pt x="89" y="3"/>
                      <a:pt x="88" y="3"/>
                    </a:cubicBezTo>
                    <a:cubicBezTo>
                      <a:pt x="88" y="3"/>
                      <a:pt x="88" y="3"/>
                      <a:pt x="88" y="3"/>
                    </a:cubicBezTo>
                    <a:cubicBezTo>
                      <a:pt x="87" y="3"/>
                      <a:pt x="87" y="4"/>
                      <a:pt x="87" y="4"/>
                    </a:cubicBezTo>
                    <a:cubicBezTo>
                      <a:pt x="87" y="4"/>
                      <a:pt x="87" y="4"/>
                      <a:pt x="86" y="4"/>
                    </a:cubicBezTo>
                    <a:cubicBezTo>
                      <a:pt x="86" y="4"/>
                      <a:pt x="86" y="3"/>
                      <a:pt x="85" y="3"/>
                    </a:cubicBezTo>
                    <a:cubicBezTo>
                      <a:pt x="85" y="3"/>
                      <a:pt x="85" y="3"/>
                      <a:pt x="85" y="3"/>
                    </a:cubicBezTo>
                    <a:cubicBezTo>
                      <a:pt x="84" y="2"/>
                      <a:pt x="84" y="2"/>
                      <a:pt x="84" y="2"/>
                    </a:cubicBezTo>
                    <a:cubicBezTo>
                      <a:pt x="83" y="2"/>
                      <a:pt x="83" y="2"/>
                      <a:pt x="83" y="2"/>
                    </a:cubicBezTo>
                    <a:cubicBezTo>
                      <a:pt x="82" y="2"/>
                      <a:pt x="82" y="2"/>
                      <a:pt x="82" y="2"/>
                    </a:cubicBezTo>
                    <a:cubicBezTo>
                      <a:pt x="82" y="2"/>
                      <a:pt x="82" y="2"/>
                      <a:pt x="81" y="2"/>
                    </a:cubicBezTo>
                    <a:cubicBezTo>
                      <a:pt x="81" y="2"/>
                      <a:pt x="81" y="3"/>
                      <a:pt x="81" y="2"/>
                    </a:cubicBezTo>
                    <a:cubicBezTo>
                      <a:pt x="80" y="2"/>
                      <a:pt x="80" y="2"/>
                      <a:pt x="80" y="2"/>
                    </a:cubicBezTo>
                    <a:cubicBezTo>
                      <a:pt x="80" y="2"/>
                      <a:pt x="81" y="2"/>
                      <a:pt x="81" y="1"/>
                    </a:cubicBezTo>
                    <a:cubicBezTo>
                      <a:pt x="81" y="1"/>
                      <a:pt x="81" y="0"/>
                      <a:pt x="81" y="0"/>
                    </a:cubicBezTo>
                    <a:cubicBezTo>
                      <a:pt x="80" y="0"/>
                      <a:pt x="80" y="0"/>
                      <a:pt x="80" y="0"/>
                    </a:cubicBezTo>
                    <a:cubicBezTo>
                      <a:pt x="80" y="0"/>
                      <a:pt x="79" y="1"/>
                      <a:pt x="79" y="1"/>
                    </a:cubicBezTo>
                    <a:cubicBezTo>
                      <a:pt x="79" y="1"/>
                      <a:pt x="79" y="1"/>
                      <a:pt x="79" y="1"/>
                    </a:cubicBezTo>
                    <a:cubicBezTo>
                      <a:pt x="57" y="1"/>
                      <a:pt x="57" y="1"/>
                      <a:pt x="57" y="1"/>
                    </a:cubicBezTo>
                    <a:cubicBezTo>
                      <a:pt x="18" y="1"/>
                      <a:pt x="18" y="1"/>
                      <a:pt x="18" y="1"/>
                    </a:cubicBezTo>
                    <a:cubicBezTo>
                      <a:pt x="18" y="1"/>
                      <a:pt x="18" y="1"/>
                      <a:pt x="18" y="1"/>
                    </a:cubicBezTo>
                    <a:cubicBezTo>
                      <a:pt x="18" y="1"/>
                      <a:pt x="18" y="2"/>
                      <a:pt x="18" y="2"/>
                    </a:cubicBezTo>
                    <a:cubicBezTo>
                      <a:pt x="18" y="2"/>
                      <a:pt x="18" y="2"/>
                      <a:pt x="18" y="2"/>
                    </a:cubicBezTo>
                    <a:cubicBezTo>
                      <a:pt x="18" y="2"/>
                      <a:pt x="18" y="3"/>
                      <a:pt x="18" y="3"/>
                    </a:cubicBezTo>
                    <a:cubicBezTo>
                      <a:pt x="18" y="3"/>
                      <a:pt x="17" y="3"/>
                      <a:pt x="17" y="3"/>
                    </a:cubicBezTo>
                    <a:cubicBezTo>
                      <a:pt x="17" y="4"/>
                      <a:pt x="17" y="4"/>
                      <a:pt x="17" y="4"/>
                    </a:cubicBezTo>
                    <a:cubicBezTo>
                      <a:pt x="16" y="4"/>
                      <a:pt x="16" y="4"/>
                      <a:pt x="16" y="4"/>
                    </a:cubicBezTo>
                    <a:cubicBezTo>
                      <a:pt x="15" y="3"/>
                      <a:pt x="15" y="3"/>
                      <a:pt x="15" y="3"/>
                    </a:cubicBezTo>
                    <a:cubicBezTo>
                      <a:pt x="14" y="3"/>
                      <a:pt x="14" y="4"/>
                      <a:pt x="14" y="4"/>
                    </a:cubicBezTo>
                    <a:cubicBezTo>
                      <a:pt x="13" y="4"/>
                      <a:pt x="13" y="4"/>
                      <a:pt x="13" y="4"/>
                    </a:cubicBezTo>
                    <a:cubicBezTo>
                      <a:pt x="13" y="4"/>
                      <a:pt x="13" y="3"/>
                      <a:pt x="12" y="3"/>
                    </a:cubicBezTo>
                    <a:cubicBezTo>
                      <a:pt x="12" y="3"/>
                      <a:pt x="12" y="3"/>
                      <a:pt x="12" y="3"/>
                    </a:cubicBezTo>
                    <a:cubicBezTo>
                      <a:pt x="11" y="3"/>
                      <a:pt x="12" y="4"/>
                      <a:pt x="12" y="4"/>
                    </a:cubicBezTo>
                    <a:cubicBezTo>
                      <a:pt x="11" y="5"/>
                      <a:pt x="11" y="5"/>
                      <a:pt x="11" y="5"/>
                    </a:cubicBezTo>
                    <a:cubicBezTo>
                      <a:pt x="11" y="6"/>
                      <a:pt x="12" y="6"/>
                      <a:pt x="12" y="6"/>
                    </a:cubicBezTo>
                    <a:cubicBezTo>
                      <a:pt x="12" y="7"/>
                      <a:pt x="12" y="7"/>
                      <a:pt x="11" y="8"/>
                    </a:cubicBezTo>
                    <a:cubicBezTo>
                      <a:pt x="11" y="8"/>
                      <a:pt x="11" y="8"/>
                      <a:pt x="11" y="8"/>
                    </a:cubicBezTo>
                    <a:cubicBezTo>
                      <a:pt x="10" y="8"/>
                      <a:pt x="10" y="9"/>
                      <a:pt x="10" y="9"/>
                    </a:cubicBezTo>
                    <a:cubicBezTo>
                      <a:pt x="10" y="10"/>
                      <a:pt x="10" y="10"/>
                      <a:pt x="10" y="10"/>
                    </a:cubicBezTo>
                    <a:cubicBezTo>
                      <a:pt x="10" y="11"/>
                      <a:pt x="10" y="11"/>
                      <a:pt x="9" y="11"/>
                    </a:cubicBezTo>
                    <a:cubicBezTo>
                      <a:pt x="9" y="12"/>
                      <a:pt x="9" y="12"/>
                      <a:pt x="8" y="12"/>
                    </a:cubicBezTo>
                    <a:cubicBezTo>
                      <a:pt x="8" y="13"/>
                      <a:pt x="8" y="14"/>
                      <a:pt x="7" y="14"/>
                    </a:cubicBezTo>
                    <a:cubicBezTo>
                      <a:pt x="7" y="15"/>
                      <a:pt x="6" y="15"/>
                      <a:pt x="6" y="15"/>
                    </a:cubicBezTo>
                    <a:cubicBezTo>
                      <a:pt x="6" y="15"/>
                      <a:pt x="6" y="16"/>
                      <a:pt x="5" y="16"/>
                    </a:cubicBezTo>
                    <a:cubicBezTo>
                      <a:pt x="5" y="17"/>
                      <a:pt x="5" y="17"/>
                      <a:pt x="4" y="17"/>
                    </a:cubicBezTo>
                    <a:cubicBezTo>
                      <a:pt x="4" y="17"/>
                      <a:pt x="4" y="17"/>
                      <a:pt x="4" y="18"/>
                    </a:cubicBezTo>
                    <a:cubicBezTo>
                      <a:pt x="4" y="18"/>
                      <a:pt x="4" y="18"/>
                      <a:pt x="4" y="18"/>
                    </a:cubicBezTo>
                    <a:cubicBezTo>
                      <a:pt x="4" y="18"/>
                      <a:pt x="4" y="18"/>
                      <a:pt x="3" y="18"/>
                    </a:cubicBezTo>
                    <a:cubicBezTo>
                      <a:pt x="3" y="18"/>
                      <a:pt x="3" y="19"/>
                      <a:pt x="3" y="19"/>
                    </a:cubicBezTo>
                    <a:cubicBezTo>
                      <a:pt x="3" y="19"/>
                      <a:pt x="3" y="20"/>
                      <a:pt x="3" y="20"/>
                    </a:cubicBezTo>
                    <a:cubicBezTo>
                      <a:pt x="2" y="21"/>
                      <a:pt x="2" y="21"/>
                      <a:pt x="2" y="22"/>
                    </a:cubicBezTo>
                    <a:cubicBezTo>
                      <a:pt x="2" y="22"/>
                      <a:pt x="2" y="23"/>
                      <a:pt x="2" y="23"/>
                    </a:cubicBezTo>
                    <a:cubicBezTo>
                      <a:pt x="1" y="24"/>
                      <a:pt x="1" y="24"/>
                      <a:pt x="1" y="25"/>
                    </a:cubicBezTo>
                    <a:cubicBezTo>
                      <a:pt x="0" y="25"/>
                      <a:pt x="0" y="25"/>
                      <a:pt x="0" y="25"/>
                    </a:cubicBezTo>
                    <a:cubicBezTo>
                      <a:pt x="0" y="26"/>
                      <a:pt x="0" y="26"/>
                      <a:pt x="0" y="26"/>
                    </a:cubicBezTo>
                    <a:cubicBezTo>
                      <a:pt x="0" y="27"/>
                      <a:pt x="0" y="27"/>
                      <a:pt x="0" y="28"/>
                    </a:cubicBezTo>
                    <a:cubicBezTo>
                      <a:pt x="0" y="28"/>
                      <a:pt x="0" y="28"/>
                      <a:pt x="0" y="29"/>
                    </a:cubicBezTo>
                    <a:cubicBezTo>
                      <a:pt x="0" y="29"/>
                      <a:pt x="0" y="29"/>
                      <a:pt x="0" y="29"/>
                    </a:cubicBezTo>
                    <a:cubicBezTo>
                      <a:pt x="0" y="30"/>
                      <a:pt x="0" y="30"/>
                      <a:pt x="0" y="31"/>
                    </a:cubicBezTo>
                    <a:cubicBezTo>
                      <a:pt x="0" y="31"/>
                      <a:pt x="0" y="31"/>
                      <a:pt x="1" y="31"/>
                    </a:cubicBezTo>
                    <a:cubicBezTo>
                      <a:pt x="1" y="31"/>
                      <a:pt x="1" y="32"/>
                      <a:pt x="1" y="32"/>
                    </a:cubicBezTo>
                    <a:cubicBezTo>
                      <a:pt x="1" y="33"/>
                      <a:pt x="1" y="33"/>
                      <a:pt x="1" y="33"/>
                    </a:cubicBezTo>
                    <a:cubicBezTo>
                      <a:pt x="1" y="34"/>
                      <a:pt x="0" y="34"/>
                      <a:pt x="0" y="34"/>
                    </a:cubicBezTo>
                    <a:cubicBezTo>
                      <a:pt x="0" y="34"/>
                      <a:pt x="0" y="35"/>
                      <a:pt x="0" y="35"/>
                    </a:cubicBezTo>
                    <a:cubicBezTo>
                      <a:pt x="0" y="35"/>
                      <a:pt x="0" y="35"/>
                      <a:pt x="1" y="35"/>
                    </a:cubicBezTo>
                    <a:cubicBezTo>
                      <a:pt x="1" y="36"/>
                      <a:pt x="1" y="35"/>
                      <a:pt x="1" y="36"/>
                    </a:cubicBezTo>
                    <a:cubicBezTo>
                      <a:pt x="2" y="36"/>
                      <a:pt x="1" y="36"/>
                      <a:pt x="1" y="36"/>
                    </a:cubicBezTo>
                    <a:cubicBezTo>
                      <a:pt x="1" y="37"/>
                      <a:pt x="1" y="37"/>
                      <a:pt x="1" y="37"/>
                    </a:cubicBezTo>
                    <a:cubicBezTo>
                      <a:pt x="1" y="37"/>
                      <a:pt x="0" y="37"/>
                      <a:pt x="0" y="37"/>
                    </a:cubicBezTo>
                    <a:cubicBezTo>
                      <a:pt x="0" y="37"/>
                      <a:pt x="0" y="37"/>
                      <a:pt x="0" y="37"/>
                    </a:cubicBezTo>
                    <a:cubicBezTo>
                      <a:pt x="0" y="38"/>
                      <a:pt x="0" y="38"/>
                      <a:pt x="1" y="39"/>
                    </a:cubicBezTo>
                    <a:cubicBezTo>
                      <a:pt x="1" y="39"/>
                      <a:pt x="1" y="39"/>
                      <a:pt x="1" y="40"/>
                    </a:cubicBezTo>
                    <a:cubicBezTo>
                      <a:pt x="1" y="40"/>
                      <a:pt x="2" y="41"/>
                      <a:pt x="2" y="41"/>
                    </a:cubicBezTo>
                    <a:cubicBezTo>
                      <a:pt x="2" y="42"/>
                      <a:pt x="2" y="42"/>
                      <a:pt x="2" y="42"/>
                    </a:cubicBezTo>
                    <a:cubicBezTo>
                      <a:pt x="2" y="43"/>
                      <a:pt x="2" y="43"/>
                      <a:pt x="2" y="43"/>
                    </a:cubicBezTo>
                    <a:cubicBezTo>
                      <a:pt x="3" y="43"/>
                      <a:pt x="3" y="43"/>
                      <a:pt x="4" y="43"/>
                    </a:cubicBezTo>
                    <a:cubicBezTo>
                      <a:pt x="4" y="43"/>
                      <a:pt x="4" y="43"/>
                      <a:pt x="4" y="43"/>
                    </a:cubicBezTo>
                    <a:cubicBezTo>
                      <a:pt x="5" y="43"/>
                      <a:pt x="4" y="43"/>
                      <a:pt x="4" y="44"/>
                    </a:cubicBezTo>
                    <a:cubicBezTo>
                      <a:pt x="5" y="44"/>
                      <a:pt x="5" y="44"/>
                      <a:pt x="5" y="44"/>
                    </a:cubicBezTo>
                    <a:cubicBezTo>
                      <a:pt x="6" y="44"/>
                      <a:pt x="6" y="44"/>
                      <a:pt x="6" y="44"/>
                    </a:cubicBezTo>
                    <a:cubicBezTo>
                      <a:pt x="6" y="45"/>
                      <a:pt x="6" y="45"/>
                      <a:pt x="7" y="45"/>
                    </a:cubicBezTo>
                    <a:cubicBezTo>
                      <a:pt x="7" y="46"/>
                      <a:pt x="7" y="46"/>
                      <a:pt x="7" y="46"/>
                    </a:cubicBezTo>
                    <a:cubicBezTo>
                      <a:pt x="8" y="46"/>
                      <a:pt x="8" y="46"/>
                      <a:pt x="8" y="46"/>
                    </a:cubicBezTo>
                    <a:cubicBezTo>
                      <a:pt x="8" y="47"/>
                      <a:pt x="8" y="47"/>
                      <a:pt x="8" y="47"/>
                    </a:cubicBezTo>
                    <a:cubicBezTo>
                      <a:pt x="8" y="48"/>
                      <a:pt x="8" y="48"/>
                      <a:pt x="8" y="48"/>
                    </a:cubicBezTo>
                    <a:cubicBezTo>
                      <a:pt x="8" y="48"/>
                      <a:pt x="8" y="48"/>
                      <a:pt x="8" y="48"/>
                    </a:cubicBezTo>
                    <a:cubicBezTo>
                      <a:pt x="10" y="48"/>
                      <a:pt x="10" y="48"/>
                      <a:pt x="10" y="48"/>
                    </a:cubicBezTo>
                    <a:cubicBezTo>
                      <a:pt x="10" y="48"/>
                      <a:pt x="11" y="48"/>
                      <a:pt x="12" y="48"/>
                    </a:cubicBezTo>
                    <a:cubicBezTo>
                      <a:pt x="12" y="48"/>
                      <a:pt x="13" y="48"/>
                      <a:pt x="13" y="48"/>
                    </a:cubicBezTo>
                    <a:cubicBezTo>
                      <a:pt x="13" y="48"/>
                      <a:pt x="13" y="48"/>
                      <a:pt x="14" y="48"/>
                    </a:cubicBezTo>
                    <a:cubicBezTo>
                      <a:pt x="13" y="49"/>
                      <a:pt x="13" y="49"/>
                      <a:pt x="13" y="49"/>
                    </a:cubicBezTo>
                    <a:cubicBezTo>
                      <a:pt x="14" y="49"/>
                      <a:pt x="14" y="49"/>
                      <a:pt x="14" y="49"/>
                    </a:cubicBezTo>
                    <a:cubicBezTo>
                      <a:pt x="15" y="49"/>
                      <a:pt x="15" y="49"/>
                      <a:pt x="15" y="49"/>
                    </a:cubicBezTo>
                    <a:cubicBezTo>
                      <a:pt x="15" y="49"/>
                      <a:pt x="15" y="49"/>
                      <a:pt x="15" y="49"/>
                    </a:cubicBezTo>
                    <a:cubicBezTo>
                      <a:pt x="15" y="50"/>
                      <a:pt x="16" y="49"/>
                      <a:pt x="16" y="50"/>
                    </a:cubicBezTo>
                    <a:cubicBezTo>
                      <a:pt x="16" y="50"/>
                      <a:pt x="16" y="50"/>
                      <a:pt x="16" y="50"/>
                    </a:cubicBezTo>
                    <a:cubicBezTo>
                      <a:pt x="17" y="50"/>
                      <a:pt x="17" y="50"/>
                      <a:pt x="17" y="50"/>
                    </a:cubicBezTo>
                    <a:cubicBezTo>
                      <a:pt x="18" y="50"/>
                      <a:pt x="18" y="51"/>
                      <a:pt x="18" y="51"/>
                    </a:cubicBezTo>
                    <a:cubicBezTo>
                      <a:pt x="18" y="51"/>
                      <a:pt x="19" y="51"/>
                      <a:pt x="19" y="51"/>
                    </a:cubicBezTo>
                    <a:cubicBezTo>
                      <a:pt x="20" y="51"/>
                      <a:pt x="20" y="52"/>
                      <a:pt x="20" y="52"/>
                    </a:cubicBezTo>
                    <a:cubicBezTo>
                      <a:pt x="21" y="52"/>
                      <a:pt x="21" y="52"/>
                      <a:pt x="21" y="5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4" name="Google Shape;1204;p25"/>
              <p:cNvSpPr/>
              <p:nvPr/>
            </p:nvSpPr>
            <p:spPr>
              <a:xfrm>
                <a:off x="555626" y="1227139"/>
                <a:ext cx="31750" cy="22225"/>
              </a:xfrm>
              <a:custGeom>
                <a:rect b="b" l="l" r="r" t="t"/>
                <a:pathLst>
                  <a:path extrusionOk="0" h="2" w="3">
                    <a:moveTo>
                      <a:pt x="0" y="1"/>
                    </a:moveTo>
                    <a:cubicBezTo>
                      <a:pt x="1" y="2"/>
                      <a:pt x="1" y="2"/>
                      <a:pt x="1" y="2"/>
                    </a:cubicBezTo>
                    <a:cubicBezTo>
                      <a:pt x="1" y="2"/>
                      <a:pt x="2" y="2"/>
                      <a:pt x="2" y="1"/>
                    </a:cubicBezTo>
                    <a:cubicBezTo>
                      <a:pt x="2" y="1"/>
                      <a:pt x="2" y="1"/>
                      <a:pt x="3" y="1"/>
                    </a:cubicBezTo>
                    <a:cubicBezTo>
                      <a:pt x="3" y="1"/>
                      <a:pt x="3" y="1"/>
                      <a:pt x="3" y="0"/>
                    </a:cubicBezTo>
                    <a:cubicBezTo>
                      <a:pt x="3" y="0"/>
                      <a:pt x="3" y="0"/>
                      <a:pt x="2" y="0"/>
                    </a:cubicBezTo>
                    <a:cubicBezTo>
                      <a:pt x="2" y="0"/>
                      <a:pt x="2" y="0"/>
                      <a:pt x="2" y="0"/>
                    </a:cubicBezTo>
                    <a:cubicBezTo>
                      <a:pt x="1" y="0"/>
                      <a:pt x="1" y="0"/>
                      <a:pt x="1" y="0"/>
                    </a:cubicBezTo>
                    <a:cubicBezTo>
                      <a:pt x="1" y="0"/>
                      <a:pt x="1"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5" name="Google Shape;1205;p25"/>
              <p:cNvSpPr/>
              <p:nvPr/>
            </p:nvSpPr>
            <p:spPr>
              <a:xfrm>
                <a:off x="415926" y="1377951"/>
                <a:ext cx="53975" cy="33338"/>
              </a:xfrm>
              <a:custGeom>
                <a:rect b="b" l="l" r="r" t="t"/>
                <a:pathLst>
                  <a:path extrusionOk="0" h="3" w="5">
                    <a:moveTo>
                      <a:pt x="3" y="0"/>
                    </a:moveTo>
                    <a:cubicBezTo>
                      <a:pt x="3" y="0"/>
                      <a:pt x="3" y="0"/>
                      <a:pt x="2" y="0"/>
                    </a:cubicBezTo>
                    <a:cubicBezTo>
                      <a:pt x="2" y="1"/>
                      <a:pt x="2" y="1"/>
                      <a:pt x="1" y="1"/>
                    </a:cubicBezTo>
                    <a:cubicBezTo>
                      <a:pt x="1" y="1"/>
                      <a:pt x="1" y="1"/>
                      <a:pt x="0" y="1"/>
                    </a:cubicBezTo>
                    <a:cubicBezTo>
                      <a:pt x="0" y="2"/>
                      <a:pt x="1" y="2"/>
                      <a:pt x="1" y="2"/>
                    </a:cubicBezTo>
                    <a:cubicBezTo>
                      <a:pt x="1" y="2"/>
                      <a:pt x="1" y="3"/>
                      <a:pt x="1" y="3"/>
                    </a:cubicBezTo>
                    <a:cubicBezTo>
                      <a:pt x="2" y="3"/>
                      <a:pt x="2" y="2"/>
                      <a:pt x="2" y="2"/>
                    </a:cubicBezTo>
                    <a:cubicBezTo>
                      <a:pt x="2" y="2"/>
                      <a:pt x="3" y="2"/>
                      <a:pt x="3" y="2"/>
                    </a:cubicBezTo>
                    <a:cubicBezTo>
                      <a:pt x="3" y="1"/>
                      <a:pt x="3" y="1"/>
                      <a:pt x="4" y="1"/>
                    </a:cubicBezTo>
                    <a:cubicBezTo>
                      <a:pt x="4" y="1"/>
                      <a:pt x="5" y="1"/>
                      <a:pt x="5" y="1"/>
                    </a:cubicBezTo>
                    <a:cubicBezTo>
                      <a:pt x="5" y="1"/>
                      <a:pt x="5" y="1"/>
                      <a:pt x="5" y="0"/>
                    </a:cubicBezTo>
                    <a:cubicBezTo>
                      <a:pt x="4" y="0"/>
                      <a:pt x="4" y="0"/>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6" name="Google Shape;1206;p25"/>
              <p:cNvSpPr/>
              <p:nvPr/>
            </p:nvSpPr>
            <p:spPr>
              <a:xfrm>
                <a:off x="1171576" y="1346201"/>
                <a:ext cx="31750" cy="53975"/>
              </a:xfrm>
              <a:custGeom>
                <a:rect b="b" l="l" r="r" t="t"/>
                <a:pathLst>
                  <a:path extrusionOk="0" h="5" w="3">
                    <a:moveTo>
                      <a:pt x="1" y="5"/>
                    </a:moveTo>
                    <a:cubicBezTo>
                      <a:pt x="1" y="5"/>
                      <a:pt x="2" y="4"/>
                      <a:pt x="2" y="3"/>
                    </a:cubicBezTo>
                    <a:cubicBezTo>
                      <a:pt x="2" y="3"/>
                      <a:pt x="2" y="3"/>
                      <a:pt x="2" y="3"/>
                    </a:cubicBezTo>
                    <a:cubicBezTo>
                      <a:pt x="2" y="2"/>
                      <a:pt x="2" y="2"/>
                      <a:pt x="3" y="2"/>
                    </a:cubicBezTo>
                    <a:cubicBezTo>
                      <a:pt x="3" y="2"/>
                      <a:pt x="3" y="2"/>
                      <a:pt x="3" y="1"/>
                    </a:cubicBezTo>
                    <a:cubicBezTo>
                      <a:pt x="3" y="1"/>
                      <a:pt x="3" y="1"/>
                      <a:pt x="3" y="1"/>
                    </a:cubicBezTo>
                    <a:cubicBezTo>
                      <a:pt x="3" y="1"/>
                      <a:pt x="3" y="0"/>
                      <a:pt x="2" y="0"/>
                    </a:cubicBezTo>
                    <a:cubicBezTo>
                      <a:pt x="2" y="0"/>
                      <a:pt x="2" y="0"/>
                      <a:pt x="2" y="0"/>
                    </a:cubicBezTo>
                    <a:cubicBezTo>
                      <a:pt x="1" y="0"/>
                      <a:pt x="1" y="1"/>
                      <a:pt x="1" y="1"/>
                    </a:cubicBezTo>
                    <a:cubicBezTo>
                      <a:pt x="1" y="1"/>
                      <a:pt x="1" y="2"/>
                      <a:pt x="1" y="2"/>
                    </a:cubicBezTo>
                    <a:cubicBezTo>
                      <a:pt x="1" y="2"/>
                      <a:pt x="0" y="2"/>
                      <a:pt x="0" y="2"/>
                    </a:cubicBezTo>
                    <a:cubicBezTo>
                      <a:pt x="0" y="3"/>
                      <a:pt x="0" y="3"/>
                      <a:pt x="1" y="3"/>
                    </a:cubicBezTo>
                    <a:cubicBezTo>
                      <a:pt x="1" y="3"/>
                      <a:pt x="1" y="4"/>
                      <a:pt x="1" y="4"/>
                    </a:cubicBezTo>
                    <a:cubicBezTo>
                      <a:pt x="1" y="4"/>
                      <a:pt x="1" y="4"/>
                      <a:pt x="1"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7" name="Google Shape;1207;p25"/>
              <p:cNvSpPr/>
              <p:nvPr/>
            </p:nvSpPr>
            <p:spPr>
              <a:xfrm>
                <a:off x="1181101" y="1323976"/>
                <a:ext cx="33338" cy="22225"/>
              </a:xfrm>
              <a:custGeom>
                <a:rect b="b" l="l" r="r" t="t"/>
                <a:pathLst>
                  <a:path extrusionOk="0" h="2" w="3">
                    <a:moveTo>
                      <a:pt x="3" y="1"/>
                    </a:moveTo>
                    <a:cubicBezTo>
                      <a:pt x="3" y="1"/>
                      <a:pt x="3" y="1"/>
                      <a:pt x="3" y="0"/>
                    </a:cubicBezTo>
                    <a:cubicBezTo>
                      <a:pt x="3" y="0"/>
                      <a:pt x="3" y="0"/>
                      <a:pt x="3" y="0"/>
                    </a:cubicBezTo>
                    <a:cubicBezTo>
                      <a:pt x="2" y="0"/>
                      <a:pt x="2" y="0"/>
                      <a:pt x="2" y="0"/>
                    </a:cubicBezTo>
                    <a:cubicBezTo>
                      <a:pt x="1" y="0"/>
                      <a:pt x="1" y="0"/>
                      <a:pt x="1" y="0"/>
                    </a:cubicBezTo>
                    <a:cubicBezTo>
                      <a:pt x="1" y="1"/>
                      <a:pt x="0" y="1"/>
                      <a:pt x="0" y="1"/>
                    </a:cubicBezTo>
                    <a:cubicBezTo>
                      <a:pt x="0" y="1"/>
                      <a:pt x="0" y="2"/>
                      <a:pt x="0" y="2"/>
                    </a:cubicBezTo>
                    <a:cubicBezTo>
                      <a:pt x="0" y="2"/>
                      <a:pt x="0" y="2"/>
                      <a:pt x="0" y="2"/>
                    </a:cubicBezTo>
                    <a:cubicBezTo>
                      <a:pt x="1" y="2"/>
                      <a:pt x="1" y="2"/>
                      <a:pt x="1" y="2"/>
                    </a:cubicBezTo>
                    <a:cubicBezTo>
                      <a:pt x="2" y="1"/>
                      <a:pt x="2" y="2"/>
                      <a:pt x="2" y="2"/>
                    </a:cubicBezTo>
                    <a:cubicBezTo>
                      <a:pt x="3" y="2"/>
                      <a:pt x="3" y="2"/>
                      <a:pt x="3"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8" name="Google Shape;1208;p25"/>
              <p:cNvSpPr/>
              <p:nvPr/>
            </p:nvSpPr>
            <p:spPr>
              <a:xfrm>
                <a:off x="771526" y="1292226"/>
                <a:ext cx="31750" cy="31750"/>
              </a:xfrm>
              <a:custGeom>
                <a:rect b="b" l="l" r="r" t="t"/>
                <a:pathLst>
                  <a:path extrusionOk="0" h="3" w="3">
                    <a:moveTo>
                      <a:pt x="2" y="0"/>
                    </a:moveTo>
                    <a:cubicBezTo>
                      <a:pt x="2" y="0"/>
                      <a:pt x="1" y="0"/>
                      <a:pt x="1" y="1"/>
                    </a:cubicBezTo>
                    <a:cubicBezTo>
                      <a:pt x="1" y="1"/>
                      <a:pt x="0" y="1"/>
                      <a:pt x="0" y="1"/>
                    </a:cubicBezTo>
                    <a:cubicBezTo>
                      <a:pt x="0" y="2"/>
                      <a:pt x="0" y="2"/>
                      <a:pt x="0" y="3"/>
                    </a:cubicBezTo>
                    <a:cubicBezTo>
                      <a:pt x="1" y="3"/>
                      <a:pt x="1" y="2"/>
                      <a:pt x="1" y="2"/>
                    </a:cubicBezTo>
                    <a:cubicBezTo>
                      <a:pt x="1" y="2"/>
                      <a:pt x="1" y="2"/>
                      <a:pt x="2" y="2"/>
                    </a:cubicBezTo>
                    <a:cubicBezTo>
                      <a:pt x="2" y="2"/>
                      <a:pt x="2" y="2"/>
                      <a:pt x="2" y="2"/>
                    </a:cubicBezTo>
                    <a:cubicBezTo>
                      <a:pt x="3" y="2"/>
                      <a:pt x="3" y="2"/>
                      <a:pt x="3" y="1"/>
                    </a:cubicBezTo>
                    <a:cubicBezTo>
                      <a:pt x="3" y="1"/>
                      <a:pt x="3" y="1"/>
                      <a:pt x="3" y="1"/>
                    </a:cubicBezTo>
                    <a:cubicBezTo>
                      <a:pt x="3"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09" name="Google Shape;1209;p25"/>
              <p:cNvSpPr/>
              <p:nvPr/>
            </p:nvSpPr>
            <p:spPr>
              <a:xfrm>
                <a:off x="803276" y="1281114"/>
                <a:ext cx="33338" cy="11113"/>
              </a:xfrm>
              <a:custGeom>
                <a:rect b="b" l="l" r="r" t="t"/>
                <a:pathLst>
                  <a:path extrusionOk="0" h="1" w="3">
                    <a:moveTo>
                      <a:pt x="2" y="0"/>
                    </a:moveTo>
                    <a:cubicBezTo>
                      <a:pt x="2" y="0"/>
                      <a:pt x="1" y="0"/>
                      <a:pt x="1" y="0"/>
                    </a:cubicBezTo>
                    <a:cubicBezTo>
                      <a:pt x="1" y="0"/>
                      <a:pt x="1" y="0"/>
                      <a:pt x="1" y="0"/>
                    </a:cubicBezTo>
                    <a:cubicBezTo>
                      <a:pt x="0" y="0"/>
                      <a:pt x="0" y="0"/>
                      <a:pt x="0" y="0"/>
                    </a:cubicBezTo>
                    <a:cubicBezTo>
                      <a:pt x="0" y="1"/>
                      <a:pt x="0" y="1"/>
                      <a:pt x="0" y="1"/>
                    </a:cubicBezTo>
                    <a:cubicBezTo>
                      <a:pt x="0" y="1"/>
                      <a:pt x="0" y="1"/>
                      <a:pt x="1" y="1"/>
                    </a:cubicBezTo>
                    <a:cubicBezTo>
                      <a:pt x="1" y="1"/>
                      <a:pt x="1" y="1"/>
                      <a:pt x="2" y="1"/>
                    </a:cubicBezTo>
                    <a:cubicBezTo>
                      <a:pt x="2" y="1"/>
                      <a:pt x="2" y="1"/>
                      <a:pt x="2" y="1"/>
                    </a:cubicBezTo>
                    <a:cubicBezTo>
                      <a:pt x="3" y="1"/>
                      <a:pt x="3" y="0"/>
                      <a:pt x="2" y="0"/>
                    </a:cubicBezTo>
                    <a:cubicBezTo>
                      <a:pt x="2" y="0"/>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0" name="Google Shape;1210;p25"/>
              <p:cNvSpPr/>
              <p:nvPr/>
            </p:nvSpPr>
            <p:spPr>
              <a:xfrm>
                <a:off x="2422526" y="2524126"/>
                <a:ext cx="11113" cy="0"/>
              </a:xfrm>
              <a:custGeom>
                <a:rect b="b" l="l" r="r" t="t"/>
                <a:pathLst>
                  <a:path extrusionOk="0" h="120000" w="1">
                    <a:moveTo>
                      <a:pt x="1" y="0"/>
                    </a:moveTo>
                    <a:cubicBezTo>
                      <a:pt x="1" y="0"/>
                      <a:pt x="1" y="0"/>
                      <a:pt x="0" y="0"/>
                    </a:cubicBezTo>
                    <a:cubicBezTo>
                      <a:pt x="0" y="0"/>
                      <a:pt x="0" y="0"/>
                      <a:pt x="0"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1" name="Google Shape;1211;p25"/>
              <p:cNvSpPr/>
              <p:nvPr/>
            </p:nvSpPr>
            <p:spPr>
              <a:xfrm>
                <a:off x="2390776" y="2503489"/>
                <a:ext cx="53975" cy="20638"/>
              </a:xfrm>
              <a:custGeom>
                <a:rect b="b" l="l" r="r" t="t"/>
                <a:pathLst>
                  <a:path extrusionOk="0" h="2" w="5">
                    <a:moveTo>
                      <a:pt x="5" y="1"/>
                    </a:moveTo>
                    <a:cubicBezTo>
                      <a:pt x="5" y="1"/>
                      <a:pt x="5" y="1"/>
                      <a:pt x="5" y="1"/>
                    </a:cubicBezTo>
                    <a:cubicBezTo>
                      <a:pt x="4" y="0"/>
                      <a:pt x="4" y="1"/>
                      <a:pt x="3" y="0"/>
                    </a:cubicBezTo>
                    <a:cubicBezTo>
                      <a:pt x="3" y="0"/>
                      <a:pt x="2" y="0"/>
                      <a:pt x="2" y="0"/>
                    </a:cubicBezTo>
                    <a:cubicBezTo>
                      <a:pt x="2" y="0"/>
                      <a:pt x="1" y="0"/>
                      <a:pt x="1" y="0"/>
                    </a:cubicBezTo>
                    <a:cubicBezTo>
                      <a:pt x="0" y="0"/>
                      <a:pt x="0" y="1"/>
                      <a:pt x="0" y="1"/>
                    </a:cubicBezTo>
                    <a:cubicBezTo>
                      <a:pt x="1" y="1"/>
                      <a:pt x="1" y="2"/>
                      <a:pt x="1" y="2"/>
                    </a:cubicBezTo>
                    <a:cubicBezTo>
                      <a:pt x="1" y="2"/>
                      <a:pt x="1" y="2"/>
                      <a:pt x="2" y="2"/>
                    </a:cubicBezTo>
                    <a:cubicBezTo>
                      <a:pt x="2" y="2"/>
                      <a:pt x="2" y="2"/>
                      <a:pt x="2" y="2"/>
                    </a:cubicBezTo>
                    <a:cubicBezTo>
                      <a:pt x="3" y="2"/>
                      <a:pt x="3" y="2"/>
                      <a:pt x="3" y="2"/>
                    </a:cubicBezTo>
                    <a:cubicBezTo>
                      <a:pt x="4" y="2"/>
                      <a:pt x="4" y="2"/>
                      <a:pt x="4" y="2"/>
                    </a:cubicBezTo>
                    <a:cubicBezTo>
                      <a:pt x="4" y="2"/>
                      <a:pt x="5" y="2"/>
                      <a:pt x="5"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2" name="Google Shape;1212;p25"/>
              <p:cNvSpPr/>
              <p:nvPr/>
            </p:nvSpPr>
            <p:spPr>
              <a:xfrm>
                <a:off x="1785939" y="2578101"/>
                <a:ext cx="173038" cy="98425"/>
              </a:xfrm>
              <a:custGeom>
                <a:rect b="b" l="l" r="r" t="t"/>
                <a:pathLst>
                  <a:path extrusionOk="0" h="9" w="16">
                    <a:moveTo>
                      <a:pt x="10" y="5"/>
                    </a:moveTo>
                    <a:cubicBezTo>
                      <a:pt x="10" y="4"/>
                      <a:pt x="10" y="4"/>
                      <a:pt x="11" y="4"/>
                    </a:cubicBezTo>
                    <a:cubicBezTo>
                      <a:pt x="11" y="4"/>
                      <a:pt x="11" y="4"/>
                      <a:pt x="11" y="5"/>
                    </a:cubicBezTo>
                    <a:cubicBezTo>
                      <a:pt x="12" y="5"/>
                      <a:pt x="12" y="5"/>
                      <a:pt x="12" y="5"/>
                    </a:cubicBezTo>
                    <a:cubicBezTo>
                      <a:pt x="12" y="4"/>
                      <a:pt x="13" y="4"/>
                      <a:pt x="13" y="4"/>
                    </a:cubicBezTo>
                    <a:cubicBezTo>
                      <a:pt x="13" y="4"/>
                      <a:pt x="13" y="4"/>
                      <a:pt x="13" y="4"/>
                    </a:cubicBezTo>
                    <a:cubicBezTo>
                      <a:pt x="14" y="4"/>
                      <a:pt x="14" y="4"/>
                      <a:pt x="14" y="4"/>
                    </a:cubicBezTo>
                    <a:cubicBezTo>
                      <a:pt x="14" y="3"/>
                      <a:pt x="15" y="3"/>
                      <a:pt x="15" y="3"/>
                    </a:cubicBezTo>
                    <a:cubicBezTo>
                      <a:pt x="16" y="3"/>
                      <a:pt x="16" y="3"/>
                      <a:pt x="16" y="3"/>
                    </a:cubicBezTo>
                    <a:cubicBezTo>
                      <a:pt x="15" y="3"/>
                      <a:pt x="15" y="3"/>
                      <a:pt x="15" y="3"/>
                    </a:cubicBezTo>
                    <a:cubicBezTo>
                      <a:pt x="14" y="2"/>
                      <a:pt x="14" y="3"/>
                      <a:pt x="13" y="2"/>
                    </a:cubicBezTo>
                    <a:cubicBezTo>
                      <a:pt x="13" y="2"/>
                      <a:pt x="14" y="2"/>
                      <a:pt x="13" y="1"/>
                    </a:cubicBezTo>
                    <a:cubicBezTo>
                      <a:pt x="13" y="1"/>
                      <a:pt x="13" y="1"/>
                      <a:pt x="13" y="1"/>
                    </a:cubicBezTo>
                    <a:cubicBezTo>
                      <a:pt x="12" y="1"/>
                      <a:pt x="12" y="0"/>
                      <a:pt x="12" y="0"/>
                    </a:cubicBezTo>
                    <a:cubicBezTo>
                      <a:pt x="11" y="0"/>
                      <a:pt x="11" y="1"/>
                      <a:pt x="10" y="1"/>
                    </a:cubicBezTo>
                    <a:cubicBezTo>
                      <a:pt x="10" y="1"/>
                      <a:pt x="10" y="0"/>
                      <a:pt x="10" y="0"/>
                    </a:cubicBezTo>
                    <a:cubicBezTo>
                      <a:pt x="9" y="0"/>
                      <a:pt x="9" y="1"/>
                      <a:pt x="8" y="1"/>
                    </a:cubicBezTo>
                    <a:cubicBezTo>
                      <a:pt x="8" y="1"/>
                      <a:pt x="7" y="1"/>
                      <a:pt x="7" y="1"/>
                    </a:cubicBezTo>
                    <a:cubicBezTo>
                      <a:pt x="6" y="1"/>
                      <a:pt x="6" y="1"/>
                      <a:pt x="6" y="1"/>
                    </a:cubicBezTo>
                    <a:cubicBezTo>
                      <a:pt x="5" y="0"/>
                      <a:pt x="5" y="0"/>
                      <a:pt x="4" y="1"/>
                    </a:cubicBezTo>
                    <a:cubicBezTo>
                      <a:pt x="4" y="1"/>
                      <a:pt x="3" y="1"/>
                      <a:pt x="3" y="1"/>
                    </a:cubicBezTo>
                    <a:cubicBezTo>
                      <a:pt x="3" y="1"/>
                      <a:pt x="3" y="1"/>
                      <a:pt x="3" y="1"/>
                    </a:cubicBezTo>
                    <a:cubicBezTo>
                      <a:pt x="2" y="2"/>
                      <a:pt x="2" y="2"/>
                      <a:pt x="1" y="2"/>
                    </a:cubicBezTo>
                    <a:cubicBezTo>
                      <a:pt x="1" y="3"/>
                      <a:pt x="0" y="3"/>
                      <a:pt x="0" y="3"/>
                    </a:cubicBezTo>
                    <a:cubicBezTo>
                      <a:pt x="0" y="3"/>
                      <a:pt x="0" y="4"/>
                      <a:pt x="0" y="4"/>
                    </a:cubicBezTo>
                    <a:cubicBezTo>
                      <a:pt x="0" y="5"/>
                      <a:pt x="0" y="5"/>
                      <a:pt x="0" y="5"/>
                    </a:cubicBezTo>
                    <a:cubicBezTo>
                      <a:pt x="0" y="5"/>
                      <a:pt x="0" y="5"/>
                      <a:pt x="0" y="5"/>
                    </a:cubicBezTo>
                    <a:cubicBezTo>
                      <a:pt x="0" y="6"/>
                      <a:pt x="0" y="6"/>
                      <a:pt x="1" y="6"/>
                    </a:cubicBezTo>
                    <a:cubicBezTo>
                      <a:pt x="1" y="6"/>
                      <a:pt x="1" y="6"/>
                      <a:pt x="2" y="7"/>
                    </a:cubicBezTo>
                    <a:cubicBezTo>
                      <a:pt x="2" y="7"/>
                      <a:pt x="2" y="7"/>
                      <a:pt x="2" y="7"/>
                    </a:cubicBezTo>
                    <a:cubicBezTo>
                      <a:pt x="2" y="7"/>
                      <a:pt x="2" y="7"/>
                      <a:pt x="3" y="7"/>
                    </a:cubicBezTo>
                    <a:cubicBezTo>
                      <a:pt x="3" y="7"/>
                      <a:pt x="3" y="7"/>
                      <a:pt x="3" y="7"/>
                    </a:cubicBezTo>
                    <a:cubicBezTo>
                      <a:pt x="4" y="7"/>
                      <a:pt x="3" y="8"/>
                      <a:pt x="3" y="8"/>
                    </a:cubicBezTo>
                    <a:cubicBezTo>
                      <a:pt x="3" y="8"/>
                      <a:pt x="3" y="9"/>
                      <a:pt x="3" y="9"/>
                    </a:cubicBezTo>
                    <a:cubicBezTo>
                      <a:pt x="3" y="9"/>
                      <a:pt x="3" y="9"/>
                      <a:pt x="3" y="9"/>
                    </a:cubicBezTo>
                    <a:cubicBezTo>
                      <a:pt x="4" y="9"/>
                      <a:pt x="4" y="8"/>
                      <a:pt x="4" y="9"/>
                    </a:cubicBezTo>
                    <a:cubicBezTo>
                      <a:pt x="5" y="9"/>
                      <a:pt x="4" y="9"/>
                      <a:pt x="4" y="9"/>
                    </a:cubicBezTo>
                    <a:cubicBezTo>
                      <a:pt x="4" y="9"/>
                      <a:pt x="4" y="9"/>
                      <a:pt x="4" y="9"/>
                    </a:cubicBezTo>
                    <a:cubicBezTo>
                      <a:pt x="5" y="9"/>
                      <a:pt x="5" y="9"/>
                      <a:pt x="5" y="9"/>
                    </a:cubicBezTo>
                    <a:cubicBezTo>
                      <a:pt x="6" y="8"/>
                      <a:pt x="6" y="8"/>
                      <a:pt x="6" y="8"/>
                    </a:cubicBezTo>
                    <a:cubicBezTo>
                      <a:pt x="6" y="8"/>
                      <a:pt x="6" y="7"/>
                      <a:pt x="6" y="7"/>
                    </a:cubicBezTo>
                    <a:cubicBezTo>
                      <a:pt x="6" y="7"/>
                      <a:pt x="6" y="7"/>
                      <a:pt x="7" y="7"/>
                    </a:cubicBezTo>
                    <a:cubicBezTo>
                      <a:pt x="7" y="7"/>
                      <a:pt x="7" y="6"/>
                      <a:pt x="7" y="6"/>
                    </a:cubicBezTo>
                    <a:cubicBezTo>
                      <a:pt x="8" y="6"/>
                      <a:pt x="8" y="7"/>
                      <a:pt x="9" y="7"/>
                    </a:cubicBezTo>
                    <a:cubicBezTo>
                      <a:pt x="9" y="6"/>
                      <a:pt x="9" y="6"/>
                      <a:pt x="9" y="6"/>
                    </a:cubicBezTo>
                    <a:cubicBezTo>
                      <a:pt x="9" y="5"/>
                      <a:pt x="10" y="5"/>
                      <a:pt x="10"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3" name="Google Shape;1213;p25"/>
              <p:cNvSpPr/>
              <p:nvPr/>
            </p:nvSpPr>
            <p:spPr>
              <a:xfrm>
                <a:off x="2671764" y="3032126"/>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4" name="Google Shape;1214;p25"/>
              <p:cNvSpPr/>
              <p:nvPr/>
            </p:nvSpPr>
            <p:spPr>
              <a:xfrm>
                <a:off x="2628901" y="2892426"/>
                <a:ext cx="107950" cy="139700"/>
              </a:xfrm>
              <a:custGeom>
                <a:rect b="b" l="l" r="r" t="t"/>
                <a:pathLst>
                  <a:path extrusionOk="0" h="13" w="10">
                    <a:moveTo>
                      <a:pt x="1" y="8"/>
                    </a:moveTo>
                    <a:cubicBezTo>
                      <a:pt x="1" y="8"/>
                      <a:pt x="1" y="8"/>
                      <a:pt x="2" y="8"/>
                    </a:cubicBezTo>
                    <a:cubicBezTo>
                      <a:pt x="2" y="8"/>
                      <a:pt x="2" y="9"/>
                      <a:pt x="2" y="9"/>
                    </a:cubicBezTo>
                    <a:cubicBezTo>
                      <a:pt x="2" y="10"/>
                      <a:pt x="2" y="10"/>
                      <a:pt x="2" y="10"/>
                    </a:cubicBezTo>
                    <a:cubicBezTo>
                      <a:pt x="3" y="11"/>
                      <a:pt x="3" y="11"/>
                      <a:pt x="3" y="11"/>
                    </a:cubicBezTo>
                    <a:cubicBezTo>
                      <a:pt x="4" y="12"/>
                      <a:pt x="4" y="12"/>
                      <a:pt x="4" y="13"/>
                    </a:cubicBezTo>
                    <a:cubicBezTo>
                      <a:pt x="4" y="13"/>
                      <a:pt x="4" y="13"/>
                      <a:pt x="5" y="12"/>
                    </a:cubicBezTo>
                    <a:cubicBezTo>
                      <a:pt x="5" y="12"/>
                      <a:pt x="5" y="12"/>
                      <a:pt x="5" y="11"/>
                    </a:cubicBezTo>
                    <a:cubicBezTo>
                      <a:pt x="5" y="11"/>
                      <a:pt x="5" y="11"/>
                      <a:pt x="6" y="11"/>
                    </a:cubicBezTo>
                    <a:cubicBezTo>
                      <a:pt x="6" y="11"/>
                      <a:pt x="6" y="11"/>
                      <a:pt x="6" y="11"/>
                    </a:cubicBezTo>
                    <a:cubicBezTo>
                      <a:pt x="7" y="10"/>
                      <a:pt x="7" y="11"/>
                      <a:pt x="8" y="11"/>
                    </a:cubicBezTo>
                    <a:cubicBezTo>
                      <a:pt x="8" y="11"/>
                      <a:pt x="8" y="11"/>
                      <a:pt x="8" y="11"/>
                    </a:cubicBezTo>
                    <a:cubicBezTo>
                      <a:pt x="8" y="11"/>
                      <a:pt x="8" y="11"/>
                      <a:pt x="8" y="11"/>
                    </a:cubicBezTo>
                    <a:cubicBezTo>
                      <a:pt x="9" y="11"/>
                      <a:pt x="9" y="10"/>
                      <a:pt x="9" y="10"/>
                    </a:cubicBezTo>
                    <a:cubicBezTo>
                      <a:pt x="9" y="10"/>
                      <a:pt x="10" y="9"/>
                      <a:pt x="10" y="9"/>
                    </a:cubicBezTo>
                    <a:cubicBezTo>
                      <a:pt x="10" y="8"/>
                      <a:pt x="10" y="8"/>
                      <a:pt x="10" y="8"/>
                    </a:cubicBezTo>
                    <a:cubicBezTo>
                      <a:pt x="10" y="7"/>
                      <a:pt x="9" y="7"/>
                      <a:pt x="9" y="6"/>
                    </a:cubicBezTo>
                    <a:cubicBezTo>
                      <a:pt x="9" y="5"/>
                      <a:pt x="9" y="4"/>
                      <a:pt x="9" y="3"/>
                    </a:cubicBezTo>
                    <a:cubicBezTo>
                      <a:pt x="9" y="3"/>
                      <a:pt x="10" y="3"/>
                      <a:pt x="10" y="2"/>
                    </a:cubicBezTo>
                    <a:cubicBezTo>
                      <a:pt x="10" y="2"/>
                      <a:pt x="10" y="2"/>
                      <a:pt x="10" y="1"/>
                    </a:cubicBezTo>
                    <a:cubicBezTo>
                      <a:pt x="10" y="1"/>
                      <a:pt x="10" y="1"/>
                      <a:pt x="10" y="1"/>
                    </a:cubicBezTo>
                    <a:cubicBezTo>
                      <a:pt x="10" y="1"/>
                      <a:pt x="10" y="1"/>
                      <a:pt x="10" y="1"/>
                    </a:cubicBezTo>
                    <a:cubicBezTo>
                      <a:pt x="9" y="1"/>
                      <a:pt x="9" y="1"/>
                      <a:pt x="8" y="1"/>
                    </a:cubicBezTo>
                    <a:cubicBezTo>
                      <a:pt x="8" y="1"/>
                      <a:pt x="7" y="1"/>
                      <a:pt x="7" y="1"/>
                    </a:cubicBezTo>
                    <a:cubicBezTo>
                      <a:pt x="6" y="0"/>
                      <a:pt x="6" y="0"/>
                      <a:pt x="6" y="0"/>
                    </a:cubicBezTo>
                    <a:cubicBezTo>
                      <a:pt x="5" y="0"/>
                      <a:pt x="5" y="1"/>
                      <a:pt x="5" y="1"/>
                    </a:cubicBezTo>
                    <a:cubicBezTo>
                      <a:pt x="4" y="1"/>
                      <a:pt x="4" y="1"/>
                      <a:pt x="4" y="1"/>
                    </a:cubicBezTo>
                    <a:cubicBezTo>
                      <a:pt x="3" y="1"/>
                      <a:pt x="3" y="1"/>
                      <a:pt x="2" y="0"/>
                    </a:cubicBezTo>
                    <a:cubicBezTo>
                      <a:pt x="2" y="0"/>
                      <a:pt x="2" y="0"/>
                      <a:pt x="2" y="0"/>
                    </a:cubicBezTo>
                    <a:cubicBezTo>
                      <a:pt x="2" y="1"/>
                      <a:pt x="2" y="1"/>
                      <a:pt x="2" y="1"/>
                    </a:cubicBezTo>
                    <a:cubicBezTo>
                      <a:pt x="2" y="2"/>
                      <a:pt x="2" y="2"/>
                      <a:pt x="2" y="2"/>
                    </a:cubicBezTo>
                    <a:cubicBezTo>
                      <a:pt x="2" y="3"/>
                      <a:pt x="2" y="4"/>
                      <a:pt x="2" y="4"/>
                    </a:cubicBezTo>
                    <a:cubicBezTo>
                      <a:pt x="1" y="4"/>
                      <a:pt x="1" y="3"/>
                      <a:pt x="1" y="3"/>
                    </a:cubicBezTo>
                    <a:cubicBezTo>
                      <a:pt x="0" y="3"/>
                      <a:pt x="0" y="4"/>
                      <a:pt x="0" y="4"/>
                    </a:cubicBezTo>
                    <a:cubicBezTo>
                      <a:pt x="0" y="5"/>
                      <a:pt x="0" y="6"/>
                      <a:pt x="0" y="7"/>
                    </a:cubicBezTo>
                    <a:cubicBezTo>
                      <a:pt x="0" y="7"/>
                      <a:pt x="0" y="8"/>
                      <a:pt x="1" y="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5" name="Google Shape;1215;p25"/>
              <p:cNvSpPr/>
              <p:nvPr/>
            </p:nvSpPr>
            <p:spPr>
              <a:xfrm>
                <a:off x="1981201" y="3086101"/>
                <a:ext cx="366713" cy="561975"/>
              </a:xfrm>
              <a:custGeom>
                <a:rect b="b" l="l" r="r" t="t"/>
                <a:pathLst>
                  <a:path extrusionOk="0" h="52" w="34">
                    <a:moveTo>
                      <a:pt x="24" y="48"/>
                    </a:moveTo>
                    <a:cubicBezTo>
                      <a:pt x="25" y="48"/>
                      <a:pt x="25" y="48"/>
                      <a:pt x="26" y="49"/>
                    </a:cubicBezTo>
                    <a:cubicBezTo>
                      <a:pt x="26" y="49"/>
                      <a:pt x="26" y="49"/>
                      <a:pt x="27" y="50"/>
                    </a:cubicBezTo>
                    <a:cubicBezTo>
                      <a:pt x="27" y="50"/>
                      <a:pt x="28" y="50"/>
                      <a:pt x="28" y="50"/>
                    </a:cubicBezTo>
                    <a:cubicBezTo>
                      <a:pt x="28" y="50"/>
                      <a:pt x="28" y="51"/>
                      <a:pt x="28" y="52"/>
                    </a:cubicBezTo>
                    <a:cubicBezTo>
                      <a:pt x="29" y="52"/>
                      <a:pt x="29" y="52"/>
                      <a:pt x="30" y="52"/>
                    </a:cubicBezTo>
                    <a:cubicBezTo>
                      <a:pt x="30" y="52"/>
                      <a:pt x="30" y="52"/>
                      <a:pt x="30" y="52"/>
                    </a:cubicBezTo>
                    <a:cubicBezTo>
                      <a:pt x="30" y="52"/>
                      <a:pt x="30" y="52"/>
                      <a:pt x="30" y="52"/>
                    </a:cubicBezTo>
                    <a:cubicBezTo>
                      <a:pt x="31" y="51"/>
                      <a:pt x="31" y="51"/>
                      <a:pt x="31" y="51"/>
                    </a:cubicBezTo>
                    <a:cubicBezTo>
                      <a:pt x="31" y="50"/>
                      <a:pt x="31" y="50"/>
                      <a:pt x="32" y="50"/>
                    </a:cubicBezTo>
                    <a:cubicBezTo>
                      <a:pt x="32" y="50"/>
                      <a:pt x="32" y="49"/>
                      <a:pt x="33" y="49"/>
                    </a:cubicBezTo>
                    <a:cubicBezTo>
                      <a:pt x="33" y="48"/>
                      <a:pt x="34" y="48"/>
                      <a:pt x="34" y="48"/>
                    </a:cubicBezTo>
                    <a:cubicBezTo>
                      <a:pt x="34" y="47"/>
                      <a:pt x="34" y="47"/>
                      <a:pt x="34" y="46"/>
                    </a:cubicBezTo>
                    <a:cubicBezTo>
                      <a:pt x="34" y="45"/>
                      <a:pt x="34" y="45"/>
                      <a:pt x="33" y="45"/>
                    </a:cubicBezTo>
                    <a:cubicBezTo>
                      <a:pt x="33" y="44"/>
                      <a:pt x="33" y="44"/>
                      <a:pt x="33" y="44"/>
                    </a:cubicBezTo>
                    <a:cubicBezTo>
                      <a:pt x="33" y="43"/>
                      <a:pt x="33" y="43"/>
                      <a:pt x="33" y="42"/>
                    </a:cubicBezTo>
                    <a:cubicBezTo>
                      <a:pt x="34" y="42"/>
                      <a:pt x="34" y="42"/>
                      <a:pt x="34" y="42"/>
                    </a:cubicBezTo>
                    <a:cubicBezTo>
                      <a:pt x="34" y="41"/>
                      <a:pt x="34" y="41"/>
                      <a:pt x="34" y="41"/>
                    </a:cubicBezTo>
                    <a:cubicBezTo>
                      <a:pt x="33" y="40"/>
                      <a:pt x="33" y="40"/>
                      <a:pt x="33" y="39"/>
                    </a:cubicBezTo>
                    <a:cubicBezTo>
                      <a:pt x="33" y="39"/>
                      <a:pt x="33" y="39"/>
                      <a:pt x="34" y="38"/>
                    </a:cubicBezTo>
                    <a:cubicBezTo>
                      <a:pt x="34" y="37"/>
                      <a:pt x="33" y="37"/>
                      <a:pt x="33" y="36"/>
                    </a:cubicBezTo>
                    <a:cubicBezTo>
                      <a:pt x="33" y="36"/>
                      <a:pt x="33" y="36"/>
                      <a:pt x="33" y="35"/>
                    </a:cubicBezTo>
                    <a:cubicBezTo>
                      <a:pt x="33" y="34"/>
                      <a:pt x="33" y="34"/>
                      <a:pt x="32" y="34"/>
                    </a:cubicBezTo>
                    <a:cubicBezTo>
                      <a:pt x="32" y="33"/>
                      <a:pt x="32" y="33"/>
                      <a:pt x="32" y="33"/>
                    </a:cubicBezTo>
                    <a:cubicBezTo>
                      <a:pt x="32" y="32"/>
                      <a:pt x="32" y="32"/>
                      <a:pt x="31" y="31"/>
                    </a:cubicBezTo>
                    <a:cubicBezTo>
                      <a:pt x="31" y="31"/>
                      <a:pt x="31" y="31"/>
                      <a:pt x="31" y="31"/>
                    </a:cubicBezTo>
                    <a:cubicBezTo>
                      <a:pt x="31" y="31"/>
                      <a:pt x="31" y="31"/>
                      <a:pt x="30" y="31"/>
                    </a:cubicBezTo>
                    <a:cubicBezTo>
                      <a:pt x="30" y="31"/>
                      <a:pt x="30" y="31"/>
                      <a:pt x="29" y="31"/>
                    </a:cubicBezTo>
                    <a:cubicBezTo>
                      <a:pt x="29" y="31"/>
                      <a:pt x="28" y="32"/>
                      <a:pt x="28" y="31"/>
                    </a:cubicBezTo>
                    <a:cubicBezTo>
                      <a:pt x="28" y="31"/>
                      <a:pt x="28" y="31"/>
                      <a:pt x="28" y="30"/>
                    </a:cubicBezTo>
                    <a:cubicBezTo>
                      <a:pt x="28" y="30"/>
                      <a:pt x="28" y="29"/>
                      <a:pt x="28" y="29"/>
                    </a:cubicBezTo>
                    <a:cubicBezTo>
                      <a:pt x="28" y="27"/>
                      <a:pt x="28" y="28"/>
                      <a:pt x="28" y="28"/>
                    </a:cubicBezTo>
                    <a:cubicBezTo>
                      <a:pt x="27" y="28"/>
                      <a:pt x="27" y="28"/>
                      <a:pt x="27" y="28"/>
                    </a:cubicBezTo>
                    <a:cubicBezTo>
                      <a:pt x="26" y="28"/>
                      <a:pt x="26" y="28"/>
                      <a:pt x="26" y="28"/>
                    </a:cubicBezTo>
                    <a:cubicBezTo>
                      <a:pt x="25" y="28"/>
                      <a:pt x="25" y="28"/>
                      <a:pt x="24" y="28"/>
                    </a:cubicBezTo>
                    <a:cubicBezTo>
                      <a:pt x="24" y="28"/>
                      <a:pt x="24" y="27"/>
                      <a:pt x="24" y="27"/>
                    </a:cubicBezTo>
                    <a:cubicBezTo>
                      <a:pt x="23" y="27"/>
                      <a:pt x="23" y="27"/>
                      <a:pt x="23" y="27"/>
                    </a:cubicBezTo>
                    <a:cubicBezTo>
                      <a:pt x="22" y="27"/>
                      <a:pt x="22" y="27"/>
                      <a:pt x="22" y="27"/>
                    </a:cubicBezTo>
                    <a:cubicBezTo>
                      <a:pt x="22" y="26"/>
                      <a:pt x="22" y="26"/>
                      <a:pt x="22" y="26"/>
                    </a:cubicBezTo>
                    <a:cubicBezTo>
                      <a:pt x="22" y="26"/>
                      <a:pt x="22" y="26"/>
                      <a:pt x="22" y="26"/>
                    </a:cubicBezTo>
                    <a:cubicBezTo>
                      <a:pt x="22" y="26"/>
                      <a:pt x="22" y="25"/>
                      <a:pt x="22" y="25"/>
                    </a:cubicBezTo>
                    <a:cubicBezTo>
                      <a:pt x="22" y="25"/>
                      <a:pt x="22" y="25"/>
                      <a:pt x="21" y="24"/>
                    </a:cubicBezTo>
                    <a:cubicBezTo>
                      <a:pt x="21" y="24"/>
                      <a:pt x="21" y="24"/>
                      <a:pt x="21" y="23"/>
                    </a:cubicBezTo>
                    <a:cubicBezTo>
                      <a:pt x="21" y="23"/>
                      <a:pt x="21" y="23"/>
                      <a:pt x="21" y="23"/>
                    </a:cubicBezTo>
                    <a:cubicBezTo>
                      <a:pt x="20" y="22"/>
                      <a:pt x="20" y="22"/>
                      <a:pt x="20" y="22"/>
                    </a:cubicBezTo>
                    <a:cubicBezTo>
                      <a:pt x="20" y="21"/>
                      <a:pt x="20" y="21"/>
                      <a:pt x="20" y="21"/>
                    </a:cubicBezTo>
                    <a:cubicBezTo>
                      <a:pt x="20" y="20"/>
                      <a:pt x="20" y="19"/>
                      <a:pt x="20" y="19"/>
                    </a:cubicBezTo>
                    <a:cubicBezTo>
                      <a:pt x="21" y="18"/>
                      <a:pt x="21" y="18"/>
                      <a:pt x="21" y="18"/>
                    </a:cubicBezTo>
                    <a:cubicBezTo>
                      <a:pt x="22" y="17"/>
                      <a:pt x="22" y="17"/>
                      <a:pt x="22" y="16"/>
                    </a:cubicBezTo>
                    <a:cubicBezTo>
                      <a:pt x="22" y="16"/>
                      <a:pt x="22" y="15"/>
                      <a:pt x="22" y="15"/>
                    </a:cubicBezTo>
                    <a:cubicBezTo>
                      <a:pt x="22" y="14"/>
                      <a:pt x="22" y="14"/>
                      <a:pt x="22" y="14"/>
                    </a:cubicBezTo>
                    <a:cubicBezTo>
                      <a:pt x="23" y="14"/>
                      <a:pt x="23" y="14"/>
                      <a:pt x="23" y="14"/>
                    </a:cubicBezTo>
                    <a:cubicBezTo>
                      <a:pt x="24" y="14"/>
                      <a:pt x="24" y="13"/>
                      <a:pt x="24" y="13"/>
                    </a:cubicBezTo>
                    <a:cubicBezTo>
                      <a:pt x="24" y="13"/>
                      <a:pt x="25" y="12"/>
                      <a:pt x="25" y="12"/>
                    </a:cubicBezTo>
                    <a:cubicBezTo>
                      <a:pt x="25" y="12"/>
                      <a:pt x="26" y="12"/>
                      <a:pt x="26" y="12"/>
                    </a:cubicBezTo>
                    <a:cubicBezTo>
                      <a:pt x="26" y="12"/>
                      <a:pt x="27" y="13"/>
                      <a:pt x="27" y="12"/>
                    </a:cubicBezTo>
                    <a:cubicBezTo>
                      <a:pt x="27" y="12"/>
                      <a:pt x="27" y="12"/>
                      <a:pt x="28" y="12"/>
                    </a:cubicBezTo>
                    <a:cubicBezTo>
                      <a:pt x="28" y="12"/>
                      <a:pt x="28" y="12"/>
                      <a:pt x="28" y="12"/>
                    </a:cubicBezTo>
                    <a:cubicBezTo>
                      <a:pt x="28" y="11"/>
                      <a:pt x="27" y="11"/>
                      <a:pt x="27" y="10"/>
                    </a:cubicBezTo>
                    <a:cubicBezTo>
                      <a:pt x="27" y="10"/>
                      <a:pt x="28" y="10"/>
                      <a:pt x="28" y="9"/>
                    </a:cubicBezTo>
                    <a:cubicBezTo>
                      <a:pt x="28" y="9"/>
                      <a:pt x="28" y="9"/>
                      <a:pt x="28" y="9"/>
                    </a:cubicBezTo>
                    <a:cubicBezTo>
                      <a:pt x="28" y="9"/>
                      <a:pt x="29" y="8"/>
                      <a:pt x="29" y="8"/>
                    </a:cubicBezTo>
                    <a:cubicBezTo>
                      <a:pt x="29" y="7"/>
                      <a:pt x="29" y="7"/>
                      <a:pt x="29" y="7"/>
                    </a:cubicBezTo>
                    <a:cubicBezTo>
                      <a:pt x="29" y="6"/>
                      <a:pt x="29" y="7"/>
                      <a:pt x="28" y="7"/>
                    </a:cubicBezTo>
                    <a:cubicBezTo>
                      <a:pt x="28" y="7"/>
                      <a:pt x="27" y="7"/>
                      <a:pt x="27" y="7"/>
                    </a:cubicBezTo>
                    <a:cubicBezTo>
                      <a:pt x="27" y="7"/>
                      <a:pt x="27" y="6"/>
                      <a:pt x="27" y="6"/>
                    </a:cubicBezTo>
                    <a:cubicBezTo>
                      <a:pt x="27" y="6"/>
                      <a:pt x="26" y="7"/>
                      <a:pt x="26" y="6"/>
                    </a:cubicBezTo>
                    <a:cubicBezTo>
                      <a:pt x="25" y="6"/>
                      <a:pt x="25" y="6"/>
                      <a:pt x="25" y="6"/>
                    </a:cubicBezTo>
                    <a:cubicBezTo>
                      <a:pt x="24" y="6"/>
                      <a:pt x="24" y="7"/>
                      <a:pt x="24" y="7"/>
                    </a:cubicBezTo>
                    <a:cubicBezTo>
                      <a:pt x="24" y="7"/>
                      <a:pt x="23" y="7"/>
                      <a:pt x="23" y="7"/>
                    </a:cubicBezTo>
                    <a:cubicBezTo>
                      <a:pt x="23" y="7"/>
                      <a:pt x="22" y="7"/>
                      <a:pt x="22" y="7"/>
                    </a:cubicBezTo>
                    <a:cubicBezTo>
                      <a:pt x="22" y="7"/>
                      <a:pt x="22" y="6"/>
                      <a:pt x="21" y="6"/>
                    </a:cubicBezTo>
                    <a:cubicBezTo>
                      <a:pt x="21" y="6"/>
                      <a:pt x="21" y="5"/>
                      <a:pt x="21" y="5"/>
                    </a:cubicBezTo>
                    <a:cubicBezTo>
                      <a:pt x="21" y="5"/>
                      <a:pt x="20" y="4"/>
                      <a:pt x="20" y="4"/>
                    </a:cubicBezTo>
                    <a:cubicBezTo>
                      <a:pt x="20" y="4"/>
                      <a:pt x="20" y="4"/>
                      <a:pt x="20" y="3"/>
                    </a:cubicBezTo>
                    <a:cubicBezTo>
                      <a:pt x="20" y="3"/>
                      <a:pt x="19" y="3"/>
                      <a:pt x="18" y="2"/>
                    </a:cubicBezTo>
                    <a:cubicBezTo>
                      <a:pt x="18" y="2"/>
                      <a:pt x="18" y="2"/>
                      <a:pt x="18" y="1"/>
                    </a:cubicBezTo>
                    <a:cubicBezTo>
                      <a:pt x="17" y="1"/>
                      <a:pt x="17" y="1"/>
                      <a:pt x="17" y="1"/>
                    </a:cubicBezTo>
                    <a:cubicBezTo>
                      <a:pt x="17" y="1"/>
                      <a:pt x="17" y="0"/>
                      <a:pt x="16" y="0"/>
                    </a:cubicBezTo>
                    <a:cubicBezTo>
                      <a:pt x="16" y="0"/>
                      <a:pt x="16" y="0"/>
                      <a:pt x="15" y="0"/>
                    </a:cubicBezTo>
                    <a:cubicBezTo>
                      <a:pt x="15" y="0"/>
                      <a:pt x="15" y="0"/>
                      <a:pt x="15" y="0"/>
                    </a:cubicBezTo>
                    <a:cubicBezTo>
                      <a:pt x="15" y="1"/>
                      <a:pt x="16" y="1"/>
                      <a:pt x="16" y="1"/>
                    </a:cubicBezTo>
                    <a:cubicBezTo>
                      <a:pt x="16" y="2"/>
                      <a:pt x="16" y="2"/>
                      <a:pt x="15" y="2"/>
                    </a:cubicBezTo>
                    <a:cubicBezTo>
                      <a:pt x="15" y="3"/>
                      <a:pt x="15" y="3"/>
                      <a:pt x="15" y="4"/>
                    </a:cubicBezTo>
                    <a:cubicBezTo>
                      <a:pt x="15" y="4"/>
                      <a:pt x="15" y="5"/>
                      <a:pt x="15" y="5"/>
                    </a:cubicBezTo>
                    <a:cubicBezTo>
                      <a:pt x="14" y="5"/>
                      <a:pt x="14" y="6"/>
                      <a:pt x="14" y="6"/>
                    </a:cubicBezTo>
                    <a:cubicBezTo>
                      <a:pt x="13" y="6"/>
                      <a:pt x="13" y="7"/>
                      <a:pt x="13" y="7"/>
                    </a:cubicBezTo>
                    <a:cubicBezTo>
                      <a:pt x="12" y="7"/>
                      <a:pt x="12" y="7"/>
                      <a:pt x="12" y="7"/>
                    </a:cubicBezTo>
                    <a:cubicBezTo>
                      <a:pt x="11" y="7"/>
                      <a:pt x="11" y="7"/>
                      <a:pt x="11" y="8"/>
                    </a:cubicBezTo>
                    <a:cubicBezTo>
                      <a:pt x="10" y="8"/>
                      <a:pt x="10" y="8"/>
                      <a:pt x="9" y="8"/>
                    </a:cubicBezTo>
                    <a:cubicBezTo>
                      <a:pt x="9" y="8"/>
                      <a:pt x="9" y="8"/>
                      <a:pt x="9" y="9"/>
                    </a:cubicBezTo>
                    <a:cubicBezTo>
                      <a:pt x="8" y="9"/>
                      <a:pt x="8" y="10"/>
                      <a:pt x="8" y="10"/>
                    </a:cubicBezTo>
                    <a:cubicBezTo>
                      <a:pt x="7" y="11"/>
                      <a:pt x="7" y="11"/>
                      <a:pt x="7" y="12"/>
                    </a:cubicBezTo>
                    <a:cubicBezTo>
                      <a:pt x="7" y="12"/>
                      <a:pt x="7" y="13"/>
                      <a:pt x="7" y="13"/>
                    </a:cubicBezTo>
                    <a:cubicBezTo>
                      <a:pt x="6" y="14"/>
                      <a:pt x="6" y="14"/>
                      <a:pt x="6" y="14"/>
                    </a:cubicBezTo>
                    <a:cubicBezTo>
                      <a:pt x="5" y="14"/>
                      <a:pt x="5" y="13"/>
                      <a:pt x="5" y="13"/>
                    </a:cubicBezTo>
                    <a:cubicBezTo>
                      <a:pt x="5" y="12"/>
                      <a:pt x="4" y="12"/>
                      <a:pt x="4" y="12"/>
                    </a:cubicBezTo>
                    <a:cubicBezTo>
                      <a:pt x="3" y="12"/>
                      <a:pt x="3" y="13"/>
                      <a:pt x="3" y="12"/>
                    </a:cubicBezTo>
                    <a:cubicBezTo>
                      <a:pt x="3" y="12"/>
                      <a:pt x="3" y="12"/>
                      <a:pt x="3" y="11"/>
                    </a:cubicBezTo>
                    <a:cubicBezTo>
                      <a:pt x="3" y="11"/>
                      <a:pt x="3" y="11"/>
                      <a:pt x="4" y="11"/>
                    </a:cubicBezTo>
                    <a:cubicBezTo>
                      <a:pt x="4" y="10"/>
                      <a:pt x="3" y="10"/>
                      <a:pt x="3" y="10"/>
                    </a:cubicBezTo>
                    <a:cubicBezTo>
                      <a:pt x="3" y="9"/>
                      <a:pt x="3" y="9"/>
                      <a:pt x="3" y="9"/>
                    </a:cubicBezTo>
                    <a:cubicBezTo>
                      <a:pt x="3" y="9"/>
                      <a:pt x="3" y="9"/>
                      <a:pt x="3" y="9"/>
                    </a:cubicBezTo>
                    <a:cubicBezTo>
                      <a:pt x="2" y="9"/>
                      <a:pt x="2" y="9"/>
                      <a:pt x="2" y="9"/>
                    </a:cubicBezTo>
                    <a:cubicBezTo>
                      <a:pt x="2" y="10"/>
                      <a:pt x="1" y="10"/>
                      <a:pt x="1" y="10"/>
                    </a:cubicBezTo>
                    <a:cubicBezTo>
                      <a:pt x="1" y="11"/>
                      <a:pt x="1" y="11"/>
                      <a:pt x="1" y="11"/>
                    </a:cubicBezTo>
                    <a:cubicBezTo>
                      <a:pt x="1" y="12"/>
                      <a:pt x="0" y="12"/>
                      <a:pt x="0" y="12"/>
                    </a:cubicBezTo>
                    <a:cubicBezTo>
                      <a:pt x="0" y="12"/>
                      <a:pt x="0" y="13"/>
                      <a:pt x="0" y="13"/>
                    </a:cubicBezTo>
                    <a:cubicBezTo>
                      <a:pt x="0" y="13"/>
                      <a:pt x="0" y="13"/>
                      <a:pt x="1" y="14"/>
                    </a:cubicBezTo>
                    <a:cubicBezTo>
                      <a:pt x="1" y="14"/>
                      <a:pt x="0" y="14"/>
                      <a:pt x="0" y="15"/>
                    </a:cubicBezTo>
                    <a:cubicBezTo>
                      <a:pt x="1" y="15"/>
                      <a:pt x="1" y="15"/>
                      <a:pt x="1" y="16"/>
                    </a:cubicBezTo>
                    <a:cubicBezTo>
                      <a:pt x="1" y="16"/>
                      <a:pt x="0" y="17"/>
                      <a:pt x="1" y="17"/>
                    </a:cubicBezTo>
                    <a:cubicBezTo>
                      <a:pt x="1" y="18"/>
                      <a:pt x="1" y="18"/>
                      <a:pt x="2" y="18"/>
                    </a:cubicBezTo>
                    <a:cubicBezTo>
                      <a:pt x="2" y="18"/>
                      <a:pt x="2" y="18"/>
                      <a:pt x="3" y="18"/>
                    </a:cubicBezTo>
                    <a:cubicBezTo>
                      <a:pt x="3" y="19"/>
                      <a:pt x="4" y="18"/>
                      <a:pt x="4" y="19"/>
                    </a:cubicBezTo>
                    <a:cubicBezTo>
                      <a:pt x="5" y="19"/>
                      <a:pt x="4" y="20"/>
                      <a:pt x="5" y="20"/>
                    </a:cubicBezTo>
                    <a:cubicBezTo>
                      <a:pt x="5" y="21"/>
                      <a:pt x="5" y="22"/>
                      <a:pt x="6" y="23"/>
                    </a:cubicBezTo>
                    <a:cubicBezTo>
                      <a:pt x="7" y="24"/>
                      <a:pt x="7" y="24"/>
                      <a:pt x="7" y="24"/>
                    </a:cubicBezTo>
                    <a:cubicBezTo>
                      <a:pt x="8" y="25"/>
                      <a:pt x="8" y="25"/>
                      <a:pt x="8" y="26"/>
                    </a:cubicBezTo>
                    <a:cubicBezTo>
                      <a:pt x="8" y="26"/>
                      <a:pt x="8" y="26"/>
                      <a:pt x="8" y="26"/>
                    </a:cubicBezTo>
                    <a:cubicBezTo>
                      <a:pt x="9" y="27"/>
                      <a:pt x="9" y="27"/>
                      <a:pt x="9" y="27"/>
                    </a:cubicBezTo>
                    <a:cubicBezTo>
                      <a:pt x="10" y="28"/>
                      <a:pt x="9" y="29"/>
                      <a:pt x="10" y="30"/>
                    </a:cubicBezTo>
                    <a:cubicBezTo>
                      <a:pt x="10" y="30"/>
                      <a:pt x="10" y="31"/>
                      <a:pt x="11" y="31"/>
                    </a:cubicBezTo>
                    <a:cubicBezTo>
                      <a:pt x="11" y="32"/>
                      <a:pt x="11" y="33"/>
                      <a:pt x="11" y="33"/>
                    </a:cubicBezTo>
                    <a:cubicBezTo>
                      <a:pt x="12" y="34"/>
                      <a:pt x="12" y="34"/>
                      <a:pt x="13" y="35"/>
                    </a:cubicBezTo>
                    <a:cubicBezTo>
                      <a:pt x="13" y="36"/>
                      <a:pt x="13" y="36"/>
                      <a:pt x="14" y="37"/>
                    </a:cubicBezTo>
                    <a:cubicBezTo>
                      <a:pt x="14" y="37"/>
                      <a:pt x="14" y="37"/>
                      <a:pt x="14" y="38"/>
                    </a:cubicBezTo>
                    <a:cubicBezTo>
                      <a:pt x="14" y="38"/>
                      <a:pt x="15" y="39"/>
                      <a:pt x="15" y="39"/>
                    </a:cubicBezTo>
                    <a:cubicBezTo>
                      <a:pt x="15" y="40"/>
                      <a:pt x="15" y="40"/>
                      <a:pt x="15" y="41"/>
                    </a:cubicBezTo>
                    <a:cubicBezTo>
                      <a:pt x="15" y="41"/>
                      <a:pt x="16" y="42"/>
                      <a:pt x="16" y="42"/>
                    </a:cubicBezTo>
                    <a:cubicBezTo>
                      <a:pt x="17" y="43"/>
                      <a:pt x="17" y="43"/>
                      <a:pt x="17" y="43"/>
                    </a:cubicBezTo>
                    <a:cubicBezTo>
                      <a:pt x="18" y="44"/>
                      <a:pt x="18" y="44"/>
                      <a:pt x="19" y="45"/>
                    </a:cubicBezTo>
                    <a:cubicBezTo>
                      <a:pt x="19" y="45"/>
                      <a:pt x="19" y="45"/>
                      <a:pt x="20" y="46"/>
                    </a:cubicBezTo>
                    <a:cubicBezTo>
                      <a:pt x="20" y="46"/>
                      <a:pt x="21" y="46"/>
                      <a:pt x="21" y="47"/>
                    </a:cubicBezTo>
                    <a:cubicBezTo>
                      <a:pt x="22" y="47"/>
                      <a:pt x="22" y="47"/>
                      <a:pt x="22" y="47"/>
                    </a:cubicBezTo>
                    <a:cubicBezTo>
                      <a:pt x="23" y="47"/>
                      <a:pt x="23" y="48"/>
                      <a:pt x="24" y="4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6" name="Google Shape;1216;p25"/>
              <p:cNvSpPr/>
              <p:nvPr/>
            </p:nvSpPr>
            <p:spPr>
              <a:xfrm>
                <a:off x="2530476" y="3681414"/>
                <a:ext cx="227013" cy="258763"/>
              </a:xfrm>
              <a:custGeom>
                <a:rect b="b" l="l" r="r" t="t"/>
                <a:pathLst>
                  <a:path extrusionOk="0" h="24" w="21">
                    <a:moveTo>
                      <a:pt x="2" y="2"/>
                    </a:moveTo>
                    <a:cubicBezTo>
                      <a:pt x="1" y="2"/>
                      <a:pt x="1" y="2"/>
                      <a:pt x="1" y="3"/>
                    </a:cubicBezTo>
                    <a:cubicBezTo>
                      <a:pt x="0" y="4"/>
                      <a:pt x="0" y="4"/>
                      <a:pt x="0" y="5"/>
                    </a:cubicBezTo>
                    <a:cubicBezTo>
                      <a:pt x="0" y="6"/>
                      <a:pt x="0" y="6"/>
                      <a:pt x="0" y="7"/>
                    </a:cubicBezTo>
                    <a:cubicBezTo>
                      <a:pt x="0" y="7"/>
                      <a:pt x="0" y="8"/>
                      <a:pt x="0" y="8"/>
                    </a:cubicBezTo>
                    <a:cubicBezTo>
                      <a:pt x="0" y="8"/>
                      <a:pt x="0" y="8"/>
                      <a:pt x="0" y="9"/>
                    </a:cubicBezTo>
                    <a:cubicBezTo>
                      <a:pt x="0" y="9"/>
                      <a:pt x="0" y="9"/>
                      <a:pt x="0" y="9"/>
                    </a:cubicBezTo>
                    <a:cubicBezTo>
                      <a:pt x="0" y="9"/>
                      <a:pt x="0" y="9"/>
                      <a:pt x="0" y="10"/>
                    </a:cubicBezTo>
                    <a:cubicBezTo>
                      <a:pt x="1" y="10"/>
                      <a:pt x="1" y="10"/>
                      <a:pt x="1" y="10"/>
                    </a:cubicBezTo>
                    <a:cubicBezTo>
                      <a:pt x="1" y="11"/>
                      <a:pt x="1" y="11"/>
                      <a:pt x="1" y="11"/>
                    </a:cubicBezTo>
                    <a:cubicBezTo>
                      <a:pt x="2" y="12"/>
                      <a:pt x="3" y="11"/>
                      <a:pt x="5" y="12"/>
                    </a:cubicBezTo>
                    <a:cubicBezTo>
                      <a:pt x="5" y="13"/>
                      <a:pt x="5" y="13"/>
                      <a:pt x="6" y="13"/>
                    </a:cubicBezTo>
                    <a:cubicBezTo>
                      <a:pt x="6" y="14"/>
                      <a:pt x="7" y="14"/>
                      <a:pt x="7" y="14"/>
                    </a:cubicBezTo>
                    <a:cubicBezTo>
                      <a:pt x="8" y="15"/>
                      <a:pt x="8" y="15"/>
                      <a:pt x="8" y="15"/>
                    </a:cubicBezTo>
                    <a:cubicBezTo>
                      <a:pt x="8" y="15"/>
                      <a:pt x="9" y="15"/>
                      <a:pt x="9" y="15"/>
                    </a:cubicBezTo>
                    <a:cubicBezTo>
                      <a:pt x="10" y="16"/>
                      <a:pt x="10" y="16"/>
                      <a:pt x="11" y="16"/>
                    </a:cubicBezTo>
                    <a:cubicBezTo>
                      <a:pt x="11" y="16"/>
                      <a:pt x="12" y="17"/>
                      <a:pt x="12" y="17"/>
                    </a:cubicBezTo>
                    <a:cubicBezTo>
                      <a:pt x="12" y="17"/>
                      <a:pt x="13" y="17"/>
                      <a:pt x="13" y="17"/>
                    </a:cubicBezTo>
                    <a:cubicBezTo>
                      <a:pt x="13" y="17"/>
                      <a:pt x="14" y="18"/>
                      <a:pt x="13" y="18"/>
                    </a:cubicBezTo>
                    <a:cubicBezTo>
                      <a:pt x="13" y="18"/>
                      <a:pt x="13" y="19"/>
                      <a:pt x="13" y="19"/>
                    </a:cubicBezTo>
                    <a:cubicBezTo>
                      <a:pt x="13" y="19"/>
                      <a:pt x="13" y="19"/>
                      <a:pt x="13" y="20"/>
                    </a:cubicBezTo>
                    <a:cubicBezTo>
                      <a:pt x="13" y="20"/>
                      <a:pt x="13" y="21"/>
                      <a:pt x="13" y="22"/>
                    </a:cubicBezTo>
                    <a:cubicBezTo>
                      <a:pt x="12" y="22"/>
                      <a:pt x="12" y="22"/>
                      <a:pt x="12" y="22"/>
                    </a:cubicBezTo>
                    <a:cubicBezTo>
                      <a:pt x="12" y="23"/>
                      <a:pt x="12" y="23"/>
                      <a:pt x="12" y="23"/>
                    </a:cubicBezTo>
                    <a:cubicBezTo>
                      <a:pt x="12" y="24"/>
                      <a:pt x="12" y="24"/>
                      <a:pt x="12" y="24"/>
                    </a:cubicBezTo>
                    <a:cubicBezTo>
                      <a:pt x="12" y="24"/>
                      <a:pt x="12" y="24"/>
                      <a:pt x="12" y="24"/>
                    </a:cubicBezTo>
                    <a:cubicBezTo>
                      <a:pt x="12" y="24"/>
                      <a:pt x="12" y="24"/>
                      <a:pt x="13" y="24"/>
                    </a:cubicBezTo>
                    <a:cubicBezTo>
                      <a:pt x="13" y="24"/>
                      <a:pt x="13" y="24"/>
                      <a:pt x="14" y="24"/>
                    </a:cubicBezTo>
                    <a:cubicBezTo>
                      <a:pt x="14" y="24"/>
                      <a:pt x="15" y="24"/>
                      <a:pt x="15" y="24"/>
                    </a:cubicBezTo>
                    <a:cubicBezTo>
                      <a:pt x="16" y="24"/>
                      <a:pt x="16" y="24"/>
                      <a:pt x="16" y="24"/>
                    </a:cubicBezTo>
                    <a:cubicBezTo>
                      <a:pt x="17" y="24"/>
                      <a:pt x="17" y="24"/>
                      <a:pt x="18" y="24"/>
                    </a:cubicBezTo>
                    <a:cubicBezTo>
                      <a:pt x="18" y="24"/>
                      <a:pt x="18" y="24"/>
                      <a:pt x="19" y="23"/>
                    </a:cubicBezTo>
                    <a:cubicBezTo>
                      <a:pt x="19" y="23"/>
                      <a:pt x="19" y="23"/>
                      <a:pt x="20" y="23"/>
                    </a:cubicBezTo>
                    <a:cubicBezTo>
                      <a:pt x="20" y="22"/>
                      <a:pt x="21" y="22"/>
                      <a:pt x="21" y="22"/>
                    </a:cubicBezTo>
                    <a:cubicBezTo>
                      <a:pt x="21" y="21"/>
                      <a:pt x="21" y="21"/>
                      <a:pt x="21" y="20"/>
                    </a:cubicBezTo>
                    <a:cubicBezTo>
                      <a:pt x="21" y="20"/>
                      <a:pt x="21" y="20"/>
                      <a:pt x="21" y="19"/>
                    </a:cubicBezTo>
                    <a:cubicBezTo>
                      <a:pt x="21" y="19"/>
                      <a:pt x="21" y="19"/>
                      <a:pt x="21" y="19"/>
                    </a:cubicBezTo>
                    <a:cubicBezTo>
                      <a:pt x="21" y="18"/>
                      <a:pt x="21" y="18"/>
                      <a:pt x="21" y="17"/>
                    </a:cubicBezTo>
                    <a:cubicBezTo>
                      <a:pt x="21" y="17"/>
                      <a:pt x="21" y="17"/>
                      <a:pt x="21" y="16"/>
                    </a:cubicBezTo>
                    <a:cubicBezTo>
                      <a:pt x="21" y="16"/>
                      <a:pt x="21" y="15"/>
                      <a:pt x="21" y="15"/>
                    </a:cubicBezTo>
                    <a:cubicBezTo>
                      <a:pt x="21" y="14"/>
                      <a:pt x="21" y="14"/>
                      <a:pt x="21" y="13"/>
                    </a:cubicBezTo>
                    <a:cubicBezTo>
                      <a:pt x="21" y="13"/>
                      <a:pt x="20" y="13"/>
                      <a:pt x="20" y="13"/>
                    </a:cubicBezTo>
                    <a:cubicBezTo>
                      <a:pt x="20" y="13"/>
                      <a:pt x="19" y="14"/>
                      <a:pt x="19" y="14"/>
                    </a:cubicBezTo>
                    <a:cubicBezTo>
                      <a:pt x="19" y="14"/>
                      <a:pt x="18" y="14"/>
                      <a:pt x="18" y="13"/>
                    </a:cubicBezTo>
                    <a:cubicBezTo>
                      <a:pt x="17" y="13"/>
                      <a:pt x="18" y="12"/>
                      <a:pt x="18" y="12"/>
                    </a:cubicBezTo>
                    <a:cubicBezTo>
                      <a:pt x="18" y="11"/>
                      <a:pt x="18" y="11"/>
                      <a:pt x="18" y="10"/>
                    </a:cubicBezTo>
                    <a:cubicBezTo>
                      <a:pt x="18" y="10"/>
                      <a:pt x="18" y="9"/>
                      <a:pt x="17" y="9"/>
                    </a:cubicBezTo>
                    <a:cubicBezTo>
                      <a:pt x="17" y="8"/>
                      <a:pt x="17" y="9"/>
                      <a:pt x="16" y="9"/>
                    </a:cubicBezTo>
                    <a:cubicBezTo>
                      <a:pt x="16" y="8"/>
                      <a:pt x="16" y="8"/>
                      <a:pt x="15" y="8"/>
                    </a:cubicBezTo>
                    <a:cubicBezTo>
                      <a:pt x="15" y="8"/>
                      <a:pt x="14" y="8"/>
                      <a:pt x="14" y="8"/>
                    </a:cubicBezTo>
                    <a:cubicBezTo>
                      <a:pt x="14" y="8"/>
                      <a:pt x="13" y="8"/>
                      <a:pt x="13" y="8"/>
                    </a:cubicBezTo>
                    <a:cubicBezTo>
                      <a:pt x="12" y="8"/>
                      <a:pt x="12" y="9"/>
                      <a:pt x="12" y="8"/>
                    </a:cubicBezTo>
                    <a:cubicBezTo>
                      <a:pt x="11" y="8"/>
                      <a:pt x="12" y="8"/>
                      <a:pt x="12" y="7"/>
                    </a:cubicBezTo>
                    <a:cubicBezTo>
                      <a:pt x="12" y="7"/>
                      <a:pt x="11" y="7"/>
                      <a:pt x="11" y="7"/>
                    </a:cubicBezTo>
                    <a:cubicBezTo>
                      <a:pt x="11" y="6"/>
                      <a:pt x="11" y="6"/>
                      <a:pt x="11" y="6"/>
                    </a:cubicBezTo>
                    <a:cubicBezTo>
                      <a:pt x="11" y="5"/>
                      <a:pt x="11" y="5"/>
                      <a:pt x="11" y="5"/>
                    </a:cubicBezTo>
                    <a:cubicBezTo>
                      <a:pt x="11" y="4"/>
                      <a:pt x="11" y="4"/>
                      <a:pt x="11" y="3"/>
                    </a:cubicBezTo>
                    <a:cubicBezTo>
                      <a:pt x="11" y="2"/>
                      <a:pt x="11" y="2"/>
                      <a:pt x="11" y="2"/>
                    </a:cubicBezTo>
                    <a:cubicBezTo>
                      <a:pt x="10" y="2"/>
                      <a:pt x="10" y="2"/>
                      <a:pt x="10" y="1"/>
                    </a:cubicBezTo>
                    <a:cubicBezTo>
                      <a:pt x="9" y="1"/>
                      <a:pt x="9" y="1"/>
                      <a:pt x="8" y="1"/>
                    </a:cubicBezTo>
                    <a:cubicBezTo>
                      <a:pt x="8" y="0"/>
                      <a:pt x="7" y="0"/>
                      <a:pt x="6" y="0"/>
                    </a:cubicBezTo>
                    <a:cubicBezTo>
                      <a:pt x="6" y="0"/>
                      <a:pt x="5" y="1"/>
                      <a:pt x="5" y="1"/>
                    </a:cubicBezTo>
                    <a:cubicBezTo>
                      <a:pt x="4" y="1"/>
                      <a:pt x="4" y="1"/>
                      <a:pt x="3" y="1"/>
                    </a:cubicBezTo>
                    <a:cubicBezTo>
                      <a:pt x="3" y="1"/>
                      <a:pt x="2" y="1"/>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7" name="Google Shape;1217;p25"/>
              <p:cNvSpPr/>
              <p:nvPr/>
            </p:nvSpPr>
            <p:spPr>
              <a:xfrm>
                <a:off x="2790826" y="4675189"/>
                <a:ext cx="20638" cy="22225"/>
              </a:xfrm>
              <a:custGeom>
                <a:rect b="b" l="l" r="r" t="t"/>
                <a:pathLst>
                  <a:path extrusionOk="0" h="2" w="2">
                    <a:moveTo>
                      <a:pt x="1" y="2"/>
                    </a:moveTo>
                    <a:cubicBezTo>
                      <a:pt x="1" y="2"/>
                      <a:pt x="1" y="2"/>
                      <a:pt x="1" y="2"/>
                    </a:cubicBezTo>
                    <a:cubicBezTo>
                      <a:pt x="1" y="1"/>
                      <a:pt x="2" y="1"/>
                      <a:pt x="2" y="1"/>
                    </a:cubicBezTo>
                    <a:cubicBezTo>
                      <a:pt x="2" y="1"/>
                      <a:pt x="2" y="1"/>
                      <a:pt x="2" y="1"/>
                    </a:cubicBezTo>
                    <a:cubicBezTo>
                      <a:pt x="2" y="0"/>
                      <a:pt x="2" y="0"/>
                      <a:pt x="2" y="0"/>
                    </a:cubicBezTo>
                    <a:cubicBezTo>
                      <a:pt x="1" y="0"/>
                      <a:pt x="1" y="0"/>
                      <a:pt x="1" y="0"/>
                    </a:cubicBezTo>
                    <a:cubicBezTo>
                      <a:pt x="1" y="0"/>
                      <a:pt x="0" y="0"/>
                      <a:pt x="0" y="1"/>
                    </a:cubicBezTo>
                    <a:cubicBezTo>
                      <a:pt x="0" y="1"/>
                      <a:pt x="1" y="1"/>
                      <a:pt x="1" y="1"/>
                    </a:cubicBezTo>
                    <a:cubicBezTo>
                      <a:pt x="1" y="2"/>
                      <a:pt x="0" y="2"/>
                      <a:pt x="0" y="2"/>
                    </a:cubicBezTo>
                    <a:cubicBezTo>
                      <a:pt x="0"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8" name="Google Shape;1218;p25"/>
              <p:cNvSpPr/>
              <p:nvPr/>
            </p:nvSpPr>
            <p:spPr>
              <a:xfrm>
                <a:off x="2811464" y="4675189"/>
                <a:ext cx="33338" cy="22225"/>
              </a:xfrm>
              <a:custGeom>
                <a:rect b="b" l="l" r="r" t="t"/>
                <a:pathLst>
                  <a:path extrusionOk="0" h="2" w="3">
                    <a:moveTo>
                      <a:pt x="1" y="2"/>
                    </a:moveTo>
                    <a:cubicBezTo>
                      <a:pt x="2" y="2"/>
                      <a:pt x="2" y="2"/>
                      <a:pt x="2" y="2"/>
                    </a:cubicBezTo>
                    <a:cubicBezTo>
                      <a:pt x="2" y="2"/>
                      <a:pt x="2" y="2"/>
                      <a:pt x="2" y="1"/>
                    </a:cubicBezTo>
                    <a:cubicBezTo>
                      <a:pt x="2" y="1"/>
                      <a:pt x="3" y="1"/>
                      <a:pt x="3" y="1"/>
                    </a:cubicBezTo>
                    <a:cubicBezTo>
                      <a:pt x="3" y="1"/>
                      <a:pt x="3" y="1"/>
                      <a:pt x="3" y="1"/>
                    </a:cubicBezTo>
                    <a:cubicBezTo>
                      <a:pt x="3" y="1"/>
                      <a:pt x="3" y="1"/>
                      <a:pt x="3" y="1"/>
                    </a:cubicBezTo>
                    <a:cubicBezTo>
                      <a:pt x="2" y="1"/>
                      <a:pt x="2" y="0"/>
                      <a:pt x="2" y="1"/>
                    </a:cubicBezTo>
                    <a:cubicBezTo>
                      <a:pt x="1" y="1"/>
                      <a:pt x="1" y="1"/>
                      <a:pt x="1" y="1"/>
                    </a:cubicBezTo>
                    <a:cubicBezTo>
                      <a:pt x="1" y="1"/>
                      <a:pt x="0" y="2"/>
                      <a:pt x="1" y="2"/>
                    </a:cubicBezTo>
                    <a:cubicBezTo>
                      <a:pt x="1" y="2"/>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19" name="Google Shape;1219;p25"/>
              <p:cNvSpPr/>
              <p:nvPr/>
            </p:nvSpPr>
            <p:spPr>
              <a:xfrm>
                <a:off x="3848101" y="1962151"/>
                <a:ext cx="323850" cy="260350"/>
              </a:xfrm>
              <a:custGeom>
                <a:rect b="b" l="l" r="r" t="t"/>
                <a:pathLst>
                  <a:path extrusionOk="0" h="24" w="30">
                    <a:moveTo>
                      <a:pt x="11" y="24"/>
                    </a:moveTo>
                    <a:cubicBezTo>
                      <a:pt x="12" y="24"/>
                      <a:pt x="12" y="24"/>
                      <a:pt x="12" y="24"/>
                    </a:cubicBezTo>
                    <a:cubicBezTo>
                      <a:pt x="12" y="21"/>
                      <a:pt x="12" y="21"/>
                      <a:pt x="12" y="21"/>
                    </a:cubicBezTo>
                    <a:cubicBezTo>
                      <a:pt x="12" y="21"/>
                      <a:pt x="12" y="21"/>
                      <a:pt x="12" y="21"/>
                    </a:cubicBezTo>
                    <a:cubicBezTo>
                      <a:pt x="13" y="21"/>
                      <a:pt x="13" y="20"/>
                      <a:pt x="13" y="20"/>
                    </a:cubicBezTo>
                    <a:cubicBezTo>
                      <a:pt x="13" y="20"/>
                      <a:pt x="14" y="20"/>
                      <a:pt x="14" y="20"/>
                    </a:cubicBezTo>
                    <a:cubicBezTo>
                      <a:pt x="14" y="20"/>
                      <a:pt x="14" y="20"/>
                      <a:pt x="15" y="19"/>
                    </a:cubicBezTo>
                    <a:cubicBezTo>
                      <a:pt x="15" y="19"/>
                      <a:pt x="16" y="19"/>
                      <a:pt x="16" y="19"/>
                    </a:cubicBezTo>
                    <a:cubicBezTo>
                      <a:pt x="17" y="18"/>
                      <a:pt x="17" y="18"/>
                      <a:pt x="18" y="18"/>
                    </a:cubicBezTo>
                    <a:cubicBezTo>
                      <a:pt x="18" y="18"/>
                      <a:pt x="18" y="18"/>
                      <a:pt x="19" y="18"/>
                    </a:cubicBezTo>
                    <a:cubicBezTo>
                      <a:pt x="19" y="18"/>
                      <a:pt x="20" y="17"/>
                      <a:pt x="20" y="17"/>
                    </a:cubicBezTo>
                    <a:cubicBezTo>
                      <a:pt x="21" y="17"/>
                      <a:pt x="21" y="16"/>
                      <a:pt x="21" y="16"/>
                    </a:cubicBezTo>
                    <a:cubicBezTo>
                      <a:pt x="22" y="16"/>
                      <a:pt x="22" y="16"/>
                      <a:pt x="22" y="16"/>
                    </a:cubicBezTo>
                    <a:cubicBezTo>
                      <a:pt x="23" y="16"/>
                      <a:pt x="23" y="16"/>
                      <a:pt x="23" y="16"/>
                    </a:cubicBezTo>
                    <a:cubicBezTo>
                      <a:pt x="24" y="16"/>
                      <a:pt x="25" y="16"/>
                      <a:pt x="25" y="15"/>
                    </a:cubicBezTo>
                    <a:cubicBezTo>
                      <a:pt x="25" y="15"/>
                      <a:pt x="24" y="14"/>
                      <a:pt x="24" y="14"/>
                    </a:cubicBezTo>
                    <a:cubicBezTo>
                      <a:pt x="24" y="13"/>
                      <a:pt x="25" y="13"/>
                      <a:pt x="25" y="12"/>
                    </a:cubicBezTo>
                    <a:cubicBezTo>
                      <a:pt x="25" y="12"/>
                      <a:pt x="26" y="12"/>
                      <a:pt x="27" y="12"/>
                    </a:cubicBezTo>
                    <a:cubicBezTo>
                      <a:pt x="27" y="11"/>
                      <a:pt x="28" y="11"/>
                      <a:pt x="28" y="12"/>
                    </a:cubicBezTo>
                    <a:cubicBezTo>
                      <a:pt x="28" y="12"/>
                      <a:pt x="29" y="12"/>
                      <a:pt x="29" y="12"/>
                    </a:cubicBezTo>
                    <a:cubicBezTo>
                      <a:pt x="30" y="12"/>
                      <a:pt x="30" y="12"/>
                      <a:pt x="30" y="11"/>
                    </a:cubicBezTo>
                    <a:cubicBezTo>
                      <a:pt x="30" y="11"/>
                      <a:pt x="30" y="11"/>
                      <a:pt x="30" y="10"/>
                    </a:cubicBezTo>
                    <a:cubicBezTo>
                      <a:pt x="30" y="10"/>
                      <a:pt x="30" y="10"/>
                      <a:pt x="29" y="10"/>
                    </a:cubicBezTo>
                    <a:cubicBezTo>
                      <a:pt x="29" y="9"/>
                      <a:pt x="29" y="9"/>
                      <a:pt x="29" y="8"/>
                    </a:cubicBezTo>
                    <a:cubicBezTo>
                      <a:pt x="29" y="8"/>
                      <a:pt x="29" y="7"/>
                      <a:pt x="29" y="7"/>
                    </a:cubicBezTo>
                    <a:cubicBezTo>
                      <a:pt x="29" y="7"/>
                      <a:pt x="29" y="6"/>
                      <a:pt x="29" y="6"/>
                    </a:cubicBezTo>
                    <a:cubicBezTo>
                      <a:pt x="29" y="6"/>
                      <a:pt x="29" y="5"/>
                      <a:pt x="29" y="5"/>
                    </a:cubicBezTo>
                    <a:cubicBezTo>
                      <a:pt x="29" y="4"/>
                      <a:pt x="29" y="4"/>
                      <a:pt x="28" y="3"/>
                    </a:cubicBezTo>
                    <a:cubicBezTo>
                      <a:pt x="28" y="3"/>
                      <a:pt x="28" y="3"/>
                      <a:pt x="28" y="2"/>
                    </a:cubicBezTo>
                    <a:cubicBezTo>
                      <a:pt x="28" y="2"/>
                      <a:pt x="28" y="2"/>
                      <a:pt x="28" y="2"/>
                    </a:cubicBezTo>
                    <a:cubicBezTo>
                      <a:pt x="28" y="2"/>
                      <a:pt x="27" y="2"/>
                      <a:pt x="27" y="2"/>
                    </a:cubicBezTo>
                    <a:cubicBezTo>
                      <a:pt x="26" y="2"/>
                      <a:pt x="26" y="2"/>
                      <a:pt x="26" y="2"/>
                    </a:cubicBezTo>
                    <a:cubicBezTo>
                      <a:pt x="25" y="2"/>
                      <a:pt x="25" y="2"/>
                      <a:pt x="24" y="2"/>
                    </a:cubicBezTo>
                    <a:cubicBezTo>
                      <a:pt x="24" y="2"/>
                      <a:pt x="24" y="2"/>
                      <a:pt x="23" y="2"/>
                    </a:cubicBezTo>
                    <a:cubicBezTo>
                      <a:pt x="23" y="2"/>
                      <a:pt x="23" y="2"/>
                      <a:pt x="22" y="2"/>
                    </a:cubicBezTo>
                    <a:cubicBezTo>
                      <a:pt x="21" y="2"/>
                      <a:pt x="21" y="2"/>
                      <a:pt x="21" y="1"/>
                    </a:cubicBezTo>
                    <a:cubicBezTo>
                      <a:pt x="20" y="1"/>
                      <a:pt x="20" y="1"/>
                      <a:pt x="20" y="0"/>
                    </a:cubicBezTo>
                    <a:cubicBezTo>
                      <a:pt x="19" y="0"/>
                      <a:pt x="19" y="0"/>
                      <a:pt x="19" y="0"/>
                    </a:cubicBezTo>
                    <a:cubicBezTo>
                      <a:pt x="19" y="0"/>
                      <a:pt x="19" y="0"/>
                      <a:pt x="18" y="1"/>
                    </a:cubicBezTo>
                    <a:cubicBezTo>
                      <a:pt x="18" y="1"/>
                      <a:pt x="18" y="2"/>
                      <a:pt x="18" y="2"/>
                    </a:cubicBezTo>
                    <a:cubicBezTo>
                      <a:pt x="18" y="3"/>
                      <a:pt x="18" y="3"/>
                      <a:pt x="17" y="3"/>
                    </a:cubicBezTo>
                    <a:cubicBezTo>
                      <a:pt x="17" y="4"/>
                      <a:pt x="17" y="4"/>
                      <a:pt x="16" y="5"/>
                    </a:cubicBezTo>
                    <a:cubicBezTo>
                      <a:pt x="16" y="5"/>
                      <a:pt x="16" y="5"/>
                      <a:pt x="16" y="6"/>
                    </a:cubicBezTo>
                    <a:cubicBezTo>
                      <a:pt x="16" y="6"/>
                      <a:pt x="15" y="6"/>
                      <a:pt x="15" y="6"/>
                    </a:cubicBezTo>
                    <a:cubicBezTo>
                      <a:pt x="14" y="7"/>
                      <a:pt x="14" y="7"/>
                      <a:pt x="14" y="7"/>
                    </a:cubicBezTo>
                    <a:cubicBezTo>
                      <a:pt x="13" y="7"/>
                      <a:pt x="13" y="7"/>
                      <a:pt x="12" y="8"/>
                    </a:cubicBezTo>
                    <a:cubicBezTo>
                      <a:pt x="11" y="8"/>
                      <a:pt x="11" y="8"/>
                      <a:pt x="10" y="8"/>
                    </a:cubicBezTo>
                    <a:cubicBezTo>
                      <a:pt x="10" y="8"/>
                      <a:pt x="9" y="9"/>
                      <a:pt x="9" y="9"/>
                    </a:cubicBezTo>
                    <a:cubicBezTo>
                      <a:pt x="9" y="10"/>
                      <a:pt x="9" y="10"/>
                      <a:pt x="9" y="11"/>
                    </a:cubicBezTo>
                    <a:cubicBezTo>
                      <a:pt x="9" y="11"/>
                      <a:pt x="9" y="11"/>
                      <a:pt x="9" y="12"/>
                    </a:cubicBezTo>
                    <a:cubicBezTo>
                      <a:pt x="9" y="12"/>
                      <a:pt x="9" y="12"/>
                      <a:pt x="9" y="12"/>
                    </a:cubicBezTo>
                    <a:cubicBezTo>
                      <a:pt x="9" y="13"/>
                      <a:pt x="9" y="13"/>
                      <a:pt x="8" y="13"/>
                    </a:cubicBezTo>
                    <a:cubicBezTo>
                      <a:pt x="8" y="14"/>
                      <a:pt x="8" y="14"/>
                      <a:pt x="8" y="14"/>
                    </a:cubicBezTo>
                    <a:cubicBezTo>
                      <a:pt x="8" y="14"/>
                      <a:pt x="8" y="15"/>
                      <a:pt x="9" y="15"/>
                    </a:cubicBezTo>
                    <a:cubicBezTo>
                      <a:pt x="9" y="15"/>
                      <a:pt x="9" y="15"/>
                      <a:pt x="9" y="16"/>
                    </a:cubicBezTo>
                    <a:cubicBezTo>
                      <a:pt x="9" y="16"/>
                      <a:pt x="9" y="17"/>
                      <a:pt x="9" y="17"/>
                    </a:cubicBezTo>
                    <a:cubicBezTo>
                      <a:pt x="9" y="18"/>
                      <a:pt x="8" y="18"/>
                      <a:pt x="8" y="18"/>
                    </a:cubicBezTo>
                    <a:cubicBezTo>
                      <a:pt x="8" y="19"/>
                      <a:pt x="8" y="19"/>
                      <a:pt x="7" y="20"/>
                    </a:cubicBezTo>
                    <a:cubicBezTo>
                      <a:pt x="7" y="20"/>
                      <a:pt x="7" y="20"/>
                      <a:pt x="6" y="20"/>
                    </a:cubicBezTo>
                    <a:cubicBezTo>
                      <a:pt x="6" y="21"/>
                      <a:pt x="6" y="21"/>
                      <a:pt x="5" y="21"/>
                    </a:cubicBezTo>
                    <a:cubicBezTo>
                      <a:pt x="5" y="21"/>
                      <a:pt x="5" y="22"/>
                      <a:pt x="5" y="22"/>
                    </a:cubicBezTo>
                    <a:cubicBezTo>
                      <a:pt x="4" y="22"/>
                      <a:pt x="4" y="22"/>
                      <a:pt x="3" y="22"/>
                    </a:cubicBezTo>
                    <a:cubicBezTo>
                      <a:pt x="3" y="22"/>
                      <a:pt x="3" y="22"/>
                      <a:pt x="2" y="22"/>
                    </a:cubicBezTo>
                    <a:cubicBezTo>
                      <a:pt x="2" y="23"/>
                      <a:pt x="1" y="23"/>
                      <a:pt x="1" y="23"/>
                    </a:cubicBezTo>
                    <a:cubicBezTo>
                      <a:pt x="1" y="23"/>
                      <a:pt x="1" y="24"/>
                      <a:pt x="0" y="24"/>
                    </a:cubicBezTo>
                    <a:cubicBezTo>
                      <a:pt x="0" y="24"/>
                      <a:pt x="0" y="24"/>
                      <a:pt x="0" y="24"/>
                    </a:cubicBezTo>
                    <a:cubicBezTo>
                      <a:pt x="11" y="24"/>
                      <a:pt x="11" y="24"/>
                      <a:pt x="11" y="2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0" name="Google Shape;1220;p25"/>
              <p:cNvSpPr/>
              <p:nvPr/>
            </p:nvSpPr>
            <p:spPr>
              <a:xfrm>
                <a:off x="5100639" y="2049464"/>
                <a:ext cx="31750" cy="119063"/>
              </a:xfrm>
              <a:custGeom>
                <a:rect b="b" l="l" r="r" t="t"/>
                <a:pathLst>
                  <a:path extrusionOk="0" h="11" w="3">
                    <a:moveTo>
                      <a:pt x="0" y="6"/>
                    </a:moveTo>
                    <a:cubicBezTo>
                      <a:pt x="1" y="7"/>
                      <a:pt x="1" y="7"/>
                      <a:pt x="1" y="7"/>
                    </a:cubicBezTo>
                    <a:cubicBezTo>
                      <a:pt x="1" y="8"/>
                      <a:pt x="1" y="8"/>
                      <a:pt x="1" y="8"/>
                    </a:cubicBezTo>
                    <a:cubicBezTo>
                      <a:pt x="1" y="9"/>
                      <a:pt x="2" y="9"/>
                      <a:pt x="2" y="9"/>
                    </a:cubicBezTo>
                    <a:cubicBezTo>
                      <a:pt x="2" y="9"/>
                      <a:pt x="2" y="10"/>
                      <a:pt x="2" y="10"/>
                    </a:cubicBezTo>
                    <a:cubicBezTo>
                      <a:pt x="2" y="10"/>
                      <a:pt x="2" y="11"/>
                      <a:pt x="2" y="11"/>
                    </a:cubicBezTo>
                    <a:cubicBezTo>
                      <a:pt x="2" y="11"/>
                      <a:pt x="2" y="11"/>
                      <a:pt x="2" y="11"/>
                    </a:cubicBezTo>
                    <a:cubicBezTo>
                      <a:pt x="2" y="10"/>
                      <a:pt x="2" y="9"/>
                      <a:pt x="2" y="9"/>
                    </a:cubicBezTo>
                    <a:cubicBezTo>
                      <a:pt x="3" y="8"/>
                      <a:pt x="3" y="8"/>
                      <a:pt x="3" y="7"/>
                    </a:cubicBezTo>
                    <a:cubicBezTo>
                      <a:pt x="3" y="6"/>
                      <a:pt x="3" y="6"/>
                      <a:pt x="3" y="5"/>
                    </a:cubicBezTo>
                    <a:cubicBezTo>
                      <a:pt x="3" y="5"/>
                      <a:pt x="2" y="4"/>
                      <a:pt x="2" y="3"/>
                    </a:cubicBezTo>
                    <a:cubicBezTo>
                      <a:pt x="2" y="3"/>
                      <a:pt x="2" y="2"/>
                      <a:pt x="3" y="2"/>
                    </a:cubicBezTo>
                    <a:cubicBezTo>
                      <a:pt x="3" y="1"/>
                      <a:pt x="3" y="1"/>
                      <a:pt x="3" y="1"/>
                    </a:cubicBezTo>
                    <a:cubicBezTo>
                      <a:pt x="3" y="1"/>
                      <a:pt x="3" y="1"/>
                      <a:pt x="3" y="1"/>
                    </a:cubicBezTo>
                    <a:cubicBezTo>
                      <a:pt x="3" y="1"/>
                      <a:pt x="3" y="1"/>
                      <a:pt x="3" y="1"/>
                    </a:cubicBezTo>
                    <a:cubicBezTo>
                      <a:pt x="3" y="0"/>
                      <a:pt x="3" y="0"/>
                      <a:pt x="2" y="0"/>
                    </a:cubicBezTo>
                    <a:cubicBezTo>
                      <a:pt x="2" y="0"/>
                      <a:pt x="2" y="0"/>
                      <a:pt x="2" y="0"/>
                    </a:cubicBezTo>
                    <a:cubicBezTo>
                      <a:pt x="2" y="0"/>
                      <a:pt x="1" y="1"/>
                      <a:pt x="1" y="1"/>
                    </a:cubicBezTo>
                    <a:cubicBezTo>
                      <a:pt x="1" y="2"/>
                      <a:pt x="1" y="2"/>
                      <a:pt x="1" y="3"/>
                    </a:cubicBezTo>
                    <a:cubicBezTo>
                      <a:pt x="1" y="3"/>
                      <a:pt x="1" y="4"/>
                      <a:pt x="0" y="4"/>
                    </a:cubicBezTo>
                    <a:cubicBezTo>
                      <a:pt x="0" y="5"/>
                      <a:pt x="0" y="5"/>
                      <a:pt x="0" y="5"/>
                    </a:cubicBezTo>
                    <a:cubicBezTo>
                      <a:pt x="0" y="6"/>
                      <a:pt x="0" y="5"/>
                      <a:pt x="0" y="6"/>
                    </a:cubicBezTo>
                    <a:cubicBezTo>
                      <a:pt x="0" y="6"/>
                      <a:pt x="0" y="6"/>
                      <a:pt x="0" y="6"/>
                    </a:cubicBezTo>
                    <a:cubicBezTo>
                      <a:pt x="0" y="6"/>
                      <a:pt x="0" y="6"/>
                      <a:pt x="0" y="6"/>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1" name="Google Shape;1221;p25"/>
              <p:cNvSpPr/>
              <p:nvPr/>
            </p:nvSpPr>
            <p:spPr>
              <a:xfrm>
                <a:off x="5586414" y="2297114"/>
                <a:ext cx="215900" cy="271463"/>
              </a:xfrm>
              <a:custGeom>
                <a:rect b="b" l="l" r="r" t="t"/>
                <a:pathLst>
                  <a:path extrusionOk="0" h="25" w="20">
                    <a:moveTo>
                      <a:pt x="17" y="14"/>
                    </a:moveTo>
                    <a:cubicBezTo>
                      <a:pt x="17" y="14"/>
                      <a:pt x="18" y="14"/>
                      <a:pt x="18" y="13"/>
                    </a:cubicBezTo>
                    <a:cubicBezTo>
                      <a:pt x="18" y="13"/>
                      <a:pt x="18" y="13"/>
                      <a:pt x="18" y="12"/>
                    </a:cubicBezTo>
                    <a:cubicBezTo>
                      <a:pt x="18" y="12"/>
                      <a:pt x="18" y="12"/>
                      <a:pt x="19" y="12"/>
                    </a:cubicBezTo>
                    <a:cubicBezTo>
                      <a:pt x="19" y="12"/>
                      <a:pt x="19" y="11"/>
                      <a:pt x="19" y="11"/>
                    </a:cubicBezTo>
                    <a:cubicBezTo>
                      <a:pt x="20" y="11"/>
                      <a:pt x="20" y="11"/>
                      <a:pt x="20" y="10"/>
                    </a:cubicBezTo>
                    <a:cubicBezTo>
                      <a:pt x="20" y="10"/>
                      <a:pt x="20" y="9"/>
                      <a:pt x="20" y="9"/>
                    </a:cubicBezTo>
                    <a:cubicBezTo>
                      <a:pt x="20" y="9"/>
                      <a:pt x="20" y="8"/>
                      <a:pt x="20" y="8"/>
                    </a:cubicBezTo>
                    <a:cubicBezTo>
                      <a:pt x="20" y="8"/>
                      <a:pt x="19" y="8"/>
                      <a:pt x="19" y="8"/>
                    </a:cubicBezTo>
                    <a:cubicBezTo>
                      <a:pt x="19" y="8"/>
                      <a:pt x="19" y="7"/>
                      <a:pt x="19" y="7"/>
                    </a:cubicBezTo>
                    <a:cubicBezTo>
                      <a:pt x="18" y="7"/>
                      <a:pt x="18" y="7"/>
                      <a:pt x="18" y="7"/>
                    </a:cubicBezTo>
                    <a:cubicBezTo>
                      <a:pt x="18" y="6"/>
                      <a:pt x="18" y="6"/>
                      <a:pt x="18" y="6"/>
                    </a:cubicBezTo>
                    <a:cubicBezTo>
                      <a:pt x="18" y="5"/>
                      <a:pt x="17" y="5"/>
                      <a:pt x="17" y="5"/>
                    </a:cubicBezTo>
                    <a:cubicBezTo>
                      <a:pt x="17" y="5"/>
                      <a:pt x="17" y="5"/>
                      <a:pt x="16" y="5"/>
                    </a:cubicBezTo>
                    <a:cubicBezTo>
                      <a:pt x="16" y="5"/>
                      <a:pt x="16" y="5"/>
                      <a:pt x="15" y="5"/>
                    </a:cubicBezTo>
                    <a:cubicBezTo>
                      <a:pt x="15" y="5"/>
                      <a:pt x="15" y="5"/>
                      <a:pt x="14" y="5"/>
                    </a:cubicBezTo>
                    <a:cubicBezTo>
                      <a:pt x="14" y="5"/>
                      <a:pt x="14" y="5"/>
                      <a:pt x="14" y="4"/>
                    </a:cubicBezTo>
                    <a:cubicBezTo>
                      <a:pt x="13" y="4"/>
                      <a:pt x="13" y="4"/>
                      <a:pt x="13" y="3"/>
                    </a:cubicBezTo>
                    <a:cubicBezTo>
                      <a:pt x="12" y="3"/>
                      <a:pt x="12" y="3"/>
                      <a:pt x="12" y="3"/>
                    </a:cubicBezTo>
                    <a:cubicBezTo>
                      <a:pt x="12" y="3"/>
                      <a:pt x="12" y="3"/>
                      <a:pt x="11" y="2"/>
                    </a:cubicBezTo>
                    <a:cubicBezTo>
                      <a:pt x="11" y="2"/>
                      <a:pt x="11" y="2"/>
                      <a:pt x="11" y="2"/>
                    </a:cubicBezTo>
                    <a:cubicBezTo>
                      <a:pt x="11" y="1"/>
                      <a:pt x="11" y="1"/>
                      <a:pt x="11" y="1"/>
                    </a:cubicBezTo>
                    <a:cubicBezTo>
                      <a:pt x="11" y="0"/>
                      <a:pt x="11" y="0"/>
                      <a:pt x="11" y="0"/>
                    </a:cubicBezTo>
                    <a:cubicBezTo>
                      <a:pt x="10" y="0"/>
                      <a:pt x="10" y="0"/>
                      <a:pt x="10" y="0"/>
                    </a:cubicBezTo>
                    <a:cubicBezTo>
                      <a:pt x="10" y="1"/>
                      <a:pt x="10" y="1"/>
                      <a:pt x="9" y="1"/>
                    </a:cubicBezTo>
                    <a:cubicBezTo>
                      <a:pt x="9" y="2"/>
                      <a:pt x="9" y="3"/>
                      <a:pt x="9" y="3"/>
                    </a:cubicBezTo>
                    <a:cubicBezTo>
                      <a:pt x="9" y="4"/>
                      <a:pt x="9" y="5"/>
                      <a:pt x="8" y="5"/>
                    </a:cubicBezTo>
                    <a:cubicBezTo>
                      <a:pt x="8" y="6"/>
                      <a:pt x="8" y="7"/>
                      <a:pt x="8" y="7"/>
                    </a:cubicBezTo>
                    <a:cubicBezTo>
                      <a:pt x="8" y="8"/>
                      <a:pt x="8" y="8"/>
                      <a:pt x="8" y="8"/>
                    </a:cubicBezTo>
                    <a:cubicBezTo>
                      <a:pt x="8" y="9"/>
                      <a:pt x="8" y="9"/>
                      <a:pt x="8" y="10"/>
                    </a:cubicBezTo>
                    <a:cubicBezTo>
                      <a:pt x="8" y="11"/>
                      <a:pt x="8" y="11"/>
                      <a:pt x="7" y="12"/>
                    </a:cubicBezTo>
                    <a:cubicBezTo>
                      <a:pt x="7" y="13"/>
                      <a:pt x="7" y="13"/>
                      <a:pt x="6" y="14"/>
                    </a:cubicBezTo>
                    <a:cubicBezTo>
                      <a:pt x="6" y="15"/>
                      <a:pt x="6" y="16"/>
                      <a:pt x="5" y="16"/>
                    </a:cubicBezTo>
                    <a:cubicBezTo>
                      <a:pt x="3" y="17"/>
                      <a:pt x="3" y="17"/>
                      <a:pt x="1" y="18"/>
                    </a:cubicBezTo>
                    <a:cubicBezTo>
                      <a:pt x="1" y="18"/>
                      <a:pt x="1" y="18"/>
                      <a:pt x="0" y="18"/>
                    </a:cubicBezTo>
                    <a:cubicBezTo>
                      <a:pt x="0" y="18"/>
                      <a:pt x="0" y="18"/>
                      <a:pt x="0" y="18"/>
                    </a:cubicBezTo>
                    <a:cubicBezTo>
                      <a:pt x="0" y="19"/>
                      <a:pt x="1" y="19"/>
                      <a:pt x="1" y="20"/>
                    </a:cubicBezTo>
                    <a:cubicBezTo>
                      <a:pt x="2" y="21"/>
                      <a:pt x="2" y="21"/>
                      <a:pt x="2" y="22"/>
                    </a:cubicBezTo>
                    <a:cubicBezTo>
                      <a:pt x="3" y="23"/>
                      <a:pt x="4" y="24"/>
                      <a:pt x="4" y="25"/>
                    </a:cubicBezTo>
                    <a:cubicBezTo>
                      <a:pt x="5" y="25"/>
                      <a:pt x="5" y="25"/>
                      <a:pt x="5" y="25"/>
                    </a:cubicBezTo>
                    <a:cubicBezTo>
                      <a:pt x="6" y="25"/>
                      <a:pt x="6" y="25"/>
                      <a:pt x="6" y="24"/>
                    </a:cubicBezTo>
                    <a:cubicBezTo>
                      <a:pt x="7" y="24"/>
                      <a:pt x="7" y="24"/>
                      <a:pt x="7" y="24"/>
                    </a:cubicBezTo>
                    <a:cubicBezTo>
                      <a:pt x="8" y="24"/>
                      <a:pt x="8" y="24"/>
                      <a:pt x="8" y="24"/>
                    </a:cubicBezTo>
                    <a:cubicBezTo>
                      <a:pt x="9" y="24"/>
                      <a:pt x="9" y="24"/>
                      <a:pt x="9" y="24"/>
                    </a:cubicBezTo>
                    <a:cubicBezTo>
                      <a:pt x="10" y="24"/>
                      <a:pt x="10" y="24"/>
                      <a:pt x="10" y="24"/>
                    </a:cubicBezTo>
                    <a:cubicBezTo>
                      <a:pt x="11" y="24"/>
                      <a:pt x="11" y="24"/>
                      <a:pt x="11" y="23"/>
                    </a:cubicBezTo>
                    <a:cubicBezTo>
                      <a:pt x="11" y="23"/>
                      <a:pt x="10" y="23"/>
                      <a:pt x="10" y="23"/>
                    </a:cubicBezTo>
                    <a:cubicBezTo>
                      <a:pt x="10" y="23"/>
                      <a:pt x="10" y="22"/>
                      <a:pt x="10" y="22"/>
                    </a:cubicBezTo>
                    <a:cubicBezTo>
                      <a:pt x="10" y="21"/>
                      <a:pt x="11" y="22"/>
                      <a:pt x="11" y="21"/>
                    </a:cubicBezTo>
                    <a:cubicBezTo>
                      <a:pt x="12" y="21"/>
                      <a:pt x="12" y="21"/>
                      <a:pt x="13" y="21"/>
                    </a:cubicBezTo>
                    <a:cubicBezTo>
                      <a:pt x="13" y="21"/>
                      <a:pt x="13" y="21"/>
                      <a:pt x="13" y="21"/>
                    </a:cubicBezTo>
                    <a:cubicBezTo>
                      <a:pt x="13" y="20"/>
                      <a:pt x="13" y="20"/>
                      <a:pt x="13" y="20"/>
                    </a:cubicBezTo>
                    <a:cubicBezTo>
                      <a:pt x="13" y="19"/>
                      <a:pt x="13" y="19"/>
                      <a:pt x="14" y="19"/>
                    </a:cubicBezTo>
                    <a:cubicBezTo>
                      <a:pt x="14" y="18"/>
                      <a:pt x="14" y="18"/>
                      <a:pt x="15" y="18"/>
                    </a:cubicBezTo>
                    <a:cubicBezTo>
                      <a:pt x="15" y="18"/>
                      <a:pt x="15" y="17"/>
                      <a:pt x="15" y="17"/>
                    </a:cubicBezTo>
                    <a:cubicBezTo>
                      <a:pt x="16" y="17"/>
                      <a:pt x="16" y="16"/>
                      <a:pt x="16" y="16"/>
                    </a:cubicBezTo>
                    <a:cubicBezTo>
                      <a:pt x="16" y="16"/>
                      <a:pt x="16" y="15"/>
                      <a:pt x="16" y="15"/>
                    </a:cubicBezTo>
                    <a:cubicBezTo>
                      <a:pt x="16" y="15"/>
                      <a:pt x="16" y="14"/>
                      <a:pt x="16" y="14"/>
                    </a:cubicBezTo>
                    <a:cubicBezTo>
                      <a:pt x="16" y="14"/>
                      <a:pt x="17" y="14"/>
                      <a:pt x="17" y="1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2" name="Google Shape;1222;p25"/>
              <p:cNvSpPr/>
              <p:nvPr/>
            </p:nvSpPr>
            <p:spPr>
              <a:xfrm>
                <a:off x="5629276" y="2568576"/>
                <a:ext cx="11113" cy="0"/>
              </a:xfrm>
              <a:custGeom>
                <a:rect b="b" l="l" r="r" t="t"/>
                <a:pathLst>
                  <a:path extrusionOk="0" h="120000" w="1">
                    <a:moveTo>
                      <a:pt x="1" y="0"/>
                    </a:moveTo>
                    <a:cubicBezTo>
                      <a:pt x="1" y="0"/>
                      <a:pt x="0" y="0"/>
                      <a:pt x="0" y="0"/>
                    </a:cubicBezTo>
                    <a:cubicBezTo>
                      <a:pt x="0" y="0"/>
                      <a:pt x="0" y="0"/>
                      <a:pt x="0"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3" name="Google Shape;1223;p25"/>
              <p:cNvSpPr/>
              <p:nvPr/>
            </p:nvSpPr>
            <p:spPr>
              <a:xfrm>
                <a:off x="6202364" y="1984376"/>
                <a:ext cx="11113" cy="0"/>
              </a:xfrm>
              <a:custGeom>
                <a:rect b="b" l="l" r="r" t="t"/>
                <a:pathLst>
                  <a:path extrusionOk="0" h="120000" w="1">
                    <a:moveTo>
                      <a:pt x="1" y="0"/>
                    </a:moveTo>
                    <a:cubicBezTo>
                      <a:pt x="0" y="0"/>
                      <a:pt x="0" y="0"/>
                      <a:pt x="0" y="0"/>
                    </a:cubicBezTo>
                    <a:cubicBezTo>
                      <a:pt x="0" y="0"/>
                      <a:pt x="0" y="0"/>
                      <a:pt x="0" y="0"/>
                    </a:cubicBezTo>
                    <a:cubicBezTo>
                      <a:pt x="0" y="0"/>
                      <a:pt x="0"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4" name="Google Shape;1224;p25"/>
              <p:cNvSpPr/>
              <p:nvPr/>
            </p:nvSpPr>
            <p:spPr>
              <a:xfrm>
                <a:off x="6018214" y="1984376"/>
                <a:ext cx="766763" cy="854075"/>
              </a:xfrm>
              <a:custGeom>
                <a:rect b="b" l="l" r="r" t="t"/>
                <a:pathLst>
                  <a:path extrusionOk="0" h="79" w="71">
                    <a:moveTo>
                      <a:pt x="16" y="1"/>
                    </a:moveTo>
                    <a:cubicBezTo>
                      <a:pt x="16" y="2"/>
                      <a:pt x="16" y="2"/>
                      <a:pt x="15" y="2"/>
                    </a:cubicBezTo>
                    <a:cubicBezTo>
                      <a:pt x="15" y="2"/>
                      <a:pt x="15" y="2"/>
                      <a:pt x="15" y="3"/>
                    </a:cubicBezTo>
                    <a:cubicBezTo>
                      <a:pt x="14" y="3"/>
                      <a:pt x="14" y="3"/>
                      <a:pt x="13" y="2"/>
                    </a:cubicBezTo>
                    <a:cubicBezTo>
                      <a:pt x="12" y="2"/>
                      <a:pt x="12" y="2"/>
                      <a:pt x="11" y="2"/>
                    </a:cubicBezTo>
                    <a:cubicBezTo>
                      <a:pt x="11" y="2"/>
                      <a:pt x="11" y="3"/>
                      <a:pt x="11" y="3"/>
                    </a:cubicBezTo>
                    <a:cubicBezTo>
                      <a:pt x="11" y="4"/>
                      <a:pt x="11" y="4"/>
                      <a:pt x="11" y="5"/>
                    </a:cubicBezTo>
                    <a:cubicBezTo>
                      <a:pt x="11" y="5"/>
                      <a:pt x="11" y="6"/>
                      <a:pt x="11" y="6"/>
                    </a:cubicBezTo>
                    <a:cubicBezTo>
                      <a:pt x="11" y="7"/>
                      <a:pt x="11" y="7"/>
                      <a:pt x="12" y="7"/>
                    </a:cubicBezTo>
                    <a:cubicBezTo>
                      <a:pt x="12" y="8"/>
                      <a:pt x="12" y="8"/>
                      <a:pt x="13" y="8"/>
                    </a:cubicBezTo>
                    <a:cubicBezTo>
                      <a:pt x="13" y="8"/>
                      <a:pt x="13" y="8"/>
                      <a:pt x="14" y="8"/>
                    </a:cubicBezTo>
                    <a:cubicBezTo>
                      <a:pt x="14" y="9"/>
                      <a:pt x="14" y="8"/>
                      <a:pt x="14" y="9"/>
                    </a:cubicBezTo>
                    <a:cubicBezTo>
                      <a:pt x="15" y="9"/>
                      <a:pt x="14" y="10"/>
                      <a:pt x="14" y="10"/>
                    </a:cubicBezTo>
                    <a:cubicBezTo>
                      <a:pt x="13" y="10"/>
                      <a:pt x="13" y="10"/>
                      <a:pt x="13" y="10"/>
                    </a:cubicBezTo>
                    <a:cubicBezTo>
                      <a:pt x="13" y="10"/>
                      <a:pt x="13" y="11"/>
                      <a:pt x="13" y="11"/>
                    </a:cubicBezTo>
                    <a:cubicBezTo>
                      <a:pt x="13" y="11"/>
                      <a:pt x="13" y="12"/>
                      <a:pt x="13" y="12"/>
                    </a:cubicBezTo>
                    <a:cubicBezTo>
                      <a:pt x="13" y="12"/>
                      <a:pt x="14" y="12"/>
                      <a:pt x="13" y="13"/>
                    </a:cubicBezTo>
                    <a:cubicBezTo>
                      <a:pt x="13" y="13"/>
                      <a:pt x="13" y="13"/>
                      <a:pt x="13" y="13"/>
                    </a:cubicBezTo>
                    <a:cubicBezTo>
                      <a:pt x="13" y="14"/>
                      <a:pt x="13" y="14"/>
                      <a:pt x="12" y="14"/>
                    </a:cubicBezTo>
                    <a:cubicBezTo>
                      <a:pt x="12" y="14"/>
                      <a:pt x="13" y="15"/>
                      <a:pt x="12" y="15"/>
                    </a:cubicBezTo>
                    <a:cubicBezTo>
                      <a:pt x="12" y="15"/>
                      <a:pt x="12" y="15"/>
                      <a:pt x="12" y="15"/>
                    </a:cubicBezTo>
                    <a:cubicBezTo>
                      <a:pt x="11" y="15"/>
                      <a:pt x="11" y="16"/>
                      <a:pt x="11" y="16"/>
                    </a:cubicBezTo>
                    <a:cubicBezTo>
                      <a:pt x="11" y="17"/>
                      <a:pt x="11" y="17"/>
                      <a:pt x="11" y="17"/>
                    </a:cubicBezTo>
                    <a:cubicBezTo>
                      <a:pt x="11" y="18"/>
                      <a:pt x="11" y="18"/>
                      <a:pt x="10" y="18"/>
                    </a:cubicBezTo>
                    <a:cubicBezTo>
                      <a:pt x="10" y="18"/>
                      <a:pt x="10" y="18"/>
                      <a:pt x="9" y="19"/>
                    </a:cubicBezTo>
                    <a:cubicBezTo>
                      <a:pt x="9" y="19"/>
                      <a:pt x="9" y="19"/>
                      <a:pt x="9" y="20"/>
                    </a:cubicBezTo>
                    <a:cubicBezTo>
                      <a:pt x="9" y="20"/>
                      <a:pt x="9" y="20"/>
                      <a:pt x="9" y="20"/>
                    </a:cubicBezTo>
                    <a:cubicBezTo>
                      <a:pt x="9" y="20"/>
                      <a:pt x="9" y="21"/>
                      <a:pt x="8" y="21"/>
                    </a:cubicBezTo>
                    <a:cubicBezTo>
                      <a:pt x="8" y="21"/>
                      <a:pt x="8" y="21"/>
                      <a:pt x="8" y="21"/>
                    </a:cubicBezTo>
                    <a:cubicBezTo>
                      <a:pt x="7" y="21"/>
                      <a:pt x="7" y="21"/>
                      <a:pt x="7" y="21"/>
                    </a:cubicBezTo>
                    <a:cubicBezTo>
                      <a:pt x="6" y="22"/>
                      <a:pt x="6" y="22"/>
                      <a:pt x="6" y="22"/>
                    </a:cubicBezTo>
                    <a:cubicBezTo>
                      <a:pt x="6" y="22"/>
                      <a:pt x="5" y="22"/>
                      <a:pt x="5" y="22"/>
                    </a:cubicBezTo>
                    <a:cubicBezTo>
                      <a:pt x="5" y="22"/>
                      <a:pt x="5" y="21"/>
                      <a:pt x="5" y="21"/>
                    </a:cubicBezTo>
                    <a:cubicBezTo>
                      <a:pt x="5" y="21"/>
                      <a:pt x="5" y="21"/>
                      <a:pt x="5" y="21"/>
                    </a:cubicBezTo>
                    <a:cubicBezTo>
                      <a:pt x="4" y="21"/>
                      <a:pt x="4" y="21"/>
                      <a:pt x="4" y="22"/>
                    </a:cubicBezTo>
                    <a:cubicBezTo>
                      <a:pt x="4" y="22"/>
                      <a:pt x="5" y="22"/>
                      <a:pt x="4" y="23"/>
                    </a:cubicBezTo>
                    <a:cubicBezTo>
                      <a:pt x="4" y="23"/>
                      <a:pt x="4" y="23"/>
                      <a:pt x="3" y="23"/>
                    </a:cubicBezTo>
                    <a:cubicBezTo>
                      <a:pt x="3" y="23"/>
                      <a:pt x="3" y="24"/>
                      <a:pt x="3" y="24"/>
                    </a:cubicBezTo>
                    <a:cubicBezTo>
                      <a:pt x="3" y="25"/>
                      <a:pt x="3" y="25"/>
                      <a:pt x="3" y="26"/>
                    </a:cubicBezTo>
                    <a:cubicBezTo>
                      <a:pt x="4" y="26"/>
                      <a:pt x="4" y="25"/>
                      <a:pt x="4" y="25"/>
                    </a:cubicBezTo>
                    <a:cubicBezTo>
                      <a:pt x="5" y="25"/>
                      <a:pt x="5" y="25"/>
                      <a:pt x="5" y="26"/>
                    </a:cubicBezTo>
                    <a:cubicBezTo>
                      <a:pt x="5" y="26"/>
                      <a:pt x="5" y="26"/>
                      <a:pt x="5" y="27"/>
                    </a:cubicBezTo>
                    <a:cubicBezTo>
                      <a:pt x="5" y="27"/>
                      <a:pt x="5" y="27"/>
                      <a:pt x="5" y="27"/>
                    </a:cubicBezTo>
                    <a:cubicBezTo>
                      <a:pt x="6" y="28"/>
                      <a:pt x="6" y="28"/>
                      <a:pt x="6" y="28"/>
                    </a:cubicBezTo>
                    <a:cubicBezTo>
                      <a:pt x="7" y="28"/>
                      <a:pt x="7" y="29"/>
                      <a:pt x="7" y="29"/>
                    </a:cubicBezTo>
                    <a:cubicBezTo>
                      <a:pt x="7" y="29"/>
                      <a:pt x="7" y="29"/>
                      <a:pt x="7" y="29"/>
                    </a:cubicBezTo>
                    <a:cubicBezTo>
                      <a:pt x="7" y="30"/>
                      <a:pt x="7" y="30"/>
                      <a:pt x="7" y="30"/>
                    </a:cubicBezTo>
                    <a:cubicBezTo>
                      <a:pt x="8" y="31"/>
                      <a:pt x="8" y="31"/>
                      <a:pt x="8" y="31"/>
                    </a:cubicBezTo>
                    <a:cubicBezTo>
                      <a:pt x="8" y="32"/>
                      <a:pt x="7" y="32"/>
                      <a:pt x="7" y="32"/>
                    </a:cubicBezTo>
                    <a:cubicBezTo>
                      <a:pt x="7" y="32"/>
                      <a:pt x="7" y="31"/>
                      <a:pt x="6" y="31"/>
                    </a:cubicBezTo>
                    <a:cubicBezTo>
                      <a:pt x="6" y="31"/>
                      <a:pt x="6" y="32"/>
                      <a:pt x="5" y="32"/>
                    </a:cubicBezTo>
                    <a:cubicBezTo>
                      <a:pt x="5" y="32"/>
                      <a:pt x="5" y="32"/>
                      <a:pt x="4" y="32"/>
                    </a:cubicBezTo>
                    <a:cubicBezTo>
                      <a:pt x="4" y="32"/>
                      <a:pt x="4" y="32"/>
                      <a:pt x="3" y="32"/>
                    </a:cubicBezTo>
                    <a:cubicBezTo>
                      <a:pt x="3" y="32"/>
                      <a:pt x="3" y="32"/>
                      <a:pt x="3" y="32"/>
                    </a:cubicBezTo>
                    <a:cubicBezTo>
                      <a:pt x="2" y="32"/>
                      <a:pt x="2" y="32"/>
                      <a:pt x="2" y="33"/>
                    </a:cubicBezTo>
                    <a:cubicBezTo>
                      <a:pt x="2" y="33"/>
                      <a:pt x="1" y="33"/>
                      <a:pt x="1" y="34"/>
                    </a:cubicBezTo>
                    <a:cubicBezTo>
                      <a:pt x="0" y="34"/>
                      <a:pt x="0" y="34"/>
                      <a:pt x="0" y="34"/>
                    </a:cubicBezTo>
                    <a:cubicBezTo>
                      <a:pt x="1" y="34"/>
                      <a:pt x="1" y="34"/>
                      <a:pt x="1" y="34"/>
                    </a:cubicBezTo>
                    <a:cubicBezTo>
                      <a:pt x="2" y="35"/>
                      <a:pt x="2" y="35"/>
                      <a:pt x="2" y="35"/>
                    </a:cubicBezTo>
                    <a:cubicBezTo>
                      <a:pt x="2" y="35"/>
                      <a:pt x="2" y="36"/>
                      <a:pt x="3" y="36"/>
                    </a:cubicBezTo>
                    <a:cubicBezTo>
                      <a:pt x="3" y="36"/>
                      <a:pt x="3" y="36"/>
                      <a:pt x="3" y="36"/>
                    </a:cubicBezTo>
                    <a:cubicBezTo>
                      <a:pt x="3" y="36"/>
                      <a:pt x="4" y="36"/>
                      <a:pt x="4" y="36"/>
                    </a:cubicBezTo>
                    <a:cubicBezTo>
                      <a:pt x="4" y="36"/>
                      <a:pt x="5" y="36"/>
                      <a:pt x="5" y="36"/>
                    </a:cubicBezTo>
                    <a:cubicBezTo>
                      <a:pt x="6" y="36"/>
                      <a:pt x="6" y="36"/>
                      <a:pt x="6" y="36"/>
                    </a:cubicBezTo>
                    <a:cubicBezTo>
                      <a:pt x="6" y="37"/>
                      <a:pt x="6" y="37"/>
                      <a:pt x="6" y="37"/>
                    </a:cubicBezTo>
                    <a:cubicBezTo>
                      <a:pt x="6" y="37"/>
                      <a:pt x="5" y="37"/>
                      <a:pt x="5" y="37"/>
                    </a:cubicBezTo>
                    <a:cubicBezTo>
                      <a:pt x="4" y="37"/>
                      <a:pt x="4" y="37"/>
                      <a:pt x="4" y="37"/>
                    </a:cubicBezTo>
                    <a:cubicBezTo>
                      <a:pt x="3" y="37"/>
                      <a:pt x="3" y="37"/>
                      <a:pt x="3" y="38"/>
                    </a:cubicBezTo>
                    <a:cubicBezTo>
                      <a:pt x="3" y="38"/>
                      <a:pt x="3" y="38"/>
                      <a:pt x="4" y="38"/>
                    </a:cubicBezTo>
                    <a:cubicBezTo>
                      <a:pt x="4" y="39"/>
                      <a:pt x="4" y="39"/>
                      <a:pt x="4" y="39"/>
                    </a:cubicBezTo>
                    <a:cubicBezTo>
                      <a:pt x="4" y="39"/>
                      <a:pt x="4" y="39"/>
                      <a:pt x="4" y="39"/>
                    </a:cubicBezTo>
                    <a:cubicBezTo>
                      <a:pt x="4" y="39"/>
                      <a:pt x="5" y="40"/>
                      <a:pt x="5" y="40"/>
                    </a:cubicBezTo>
                    <a:cubicBezTo>
                      <a:pt x="5" y="40"/>
                      <a:pt x="5" y="40"/>
                      <a:pt x="6" y="41"/>
                    </a:cubicBezTo>
                    <a:cubicBezTo>
                      <a:pt x="6" y="41"/>
                      <a:pt x="7" y="41"/>
                      <a:pt x="7" y="42"/>
                    </a:cubicBezTo>
                    <a:cubicBezTo>
                      <a:pt x="7" y="42"/>
                      <a:pt x="7" y="42"/>
                      <a:pt x="8" y="42"/>
                    </a:cubicBezTo>
                    <a:cubicBezTo>
                      <a:pt x="8" y="43"/>
                      <a:pt x="8" y="42"/>
                      <a:pt x="9" y="42"/>
                    </a:cubicBezTo>
                    <a:cubicBezTo>
                      <a:pt x="9" y="42"/>
                      <a:pt x="9" y="42"/>
                      <a:pt x="10" y="42"/>
                    </a:cubicBezTo>
                    <a:cubicBezTo>
                      <a:pt x="10" y="42"/>
                      <a:pt x="11" y="42"/>
                      <a:pt x="11" y="41"/>
                    </a:cubicBezTo>
                    <a:cubicBezTo>
                      <a:pt x="11" y="41"/>
                      <a:pt x="11" y="41"/>
                      <a:pt x="11" y="41"/>
                    </a:cubicBezTo>
                    <a:cubicBezTo>
                      <a:pt x="11" y="40"/>
                      <a:pt x="11" y="40"/>
                      <a:pt x="11" y="40"/>
                    </a:cubicBezTo>
                    <a:cubicBezTo>
                      <a:pt x="11" y="40"/>
                      <a:pt x="11" y="40"/>
                      <a:pt x="11" y="39"/>
                    </a:cubicBezTo>
                    <a:cubicBezTo>
                      <a:pt x="11" y="39"/>
                      <a:pt x="11" y="38"/>
                      <a:pt x="11" y="38"/>
                    </a:cubicBezTo>
                    <a:cubicBezTo>
                      <a:pt x="11" y="38"/>
                      <a:pt x="11" y="38"/>
                      <a:pt x="12" y="38"/>
                    </a:cubicBezTo>
                    <a:cubicBezTo>
                      <a:pt x="12" y="38"/>
                      <a:pt x="12" y="38"/>
                      <a:pt x="12" y="39"/>
                    </a:cubicBezTo>
                    <a:cubicBezTo>
                      <a:pt x="12" y="39"/>
                      <a:pt x="12" y="39"/>
                      <a:pt x="12" y="39"/>
                    </a:cubicBezTo>
                    <a:cubicBezTo>
                      <a:pt x="12" y="39"/>
                      <a:pt x="12" y="39"/>
                      <a:pt x="12" y="39"/>
                    </a:cubicBezTo>
                    <a:cubicBezTo>
                      <a:pt x="13" y="40"/>
                      <a:pt x="12" y="40"/>
                      <a:pt x="12" y="41"/>
                    </a:cubicBezTo>
                    <a:cubicBezTo>
                      <a:pt x="13" y="41"/>
                      <a:pt x="13" y="41"/>
                      <a:pt x="13" y="42"/>
                    </a:cubicBezTo>
                    <a:cubicBezTo>
                      <a:pt x="13" y="42"/>
                      <a:pt x="14" y="43"/>
                      <a:pt x="13" y="43"/>
                    </a:cubicBezTo>
                    <a:cubicBezTo>
                      <a:pt x="13" y="44"/>
                      <a:pt x="13" y="44"/>
                      <a:pt x="13" y="44"/>
                    </a:cubicBezTo>
                    <a:cubicBezTo>
                      <a:pt x="13" y="44"/>
                      <a:pt x="13" y="45"/>
                      <a:pt x="13" y="45"/>
                    </a:cubicBezTo>
                    <a:cubicBezTo>
                      <a:pt x="13" y="46"/>
                      <a:pt x="13" y="46"/>
                      <a:pt x="13" y="47"/>
                    </a:cubicBezTo>
                    <a:cubicBezTo>
                      <a:pt x="13" y="47"/>
                      <a:pt x="14" y="47"/>
                      <a:pt x="14" y="48"/>
                    </a:cubicBezTo>
                    <a:cubicBezTo>
                      <a:pt x="14" y="49"/>
                      <a:pt x="14" y="49"/>
                      <a:pt x="14" y="50"/>
                    </a:cubicBezTo>
                    <a:cubicBezTo>
                      <a:pt x="14" y="50"/>
                      <a:pt x="14" y="50"/>
                      <a:pt x="15" y="51"/>
                    </a:cubicBezTo>
                    <a:cubicBezTo>
                      <a:pt x="15" y="51"/>
                      <a:pt x="15" y="52"/>
                      <a:pt x="15" y="53"/>
                    </a:cubicBezTo>
                    <a:cubicBezTo>
                      <a:pt x="15" y="53"/>
                      <a:pt x="15" y="54"/>
                      <a:pt x="15" y="54"/>
                    </a:cubicBezTo>
                    <a:cubicBezTo>
                      <a:pt x="15" y="55"/>
                      <a:pt x="16" y="55"/>
                      <a:pt x="16" y="56"/>
                    </a:cubicBezTo>
                    <a:cubicBezTo>
                      <a:pt x="16" y="56"/>
                      <a:pt x="16" y="56"/>
                      <a:pt x="16" y="56"/>
                    </a:cubicBezTo>
                    <a:cubicBezTo>
                      <a:pt x="16" y="56"/>
                      <a:pt x="17" y="57"/>
                      <a:pt x="17" y="57"/>
                    </a:cubicBezTo>
                    <a:cubicBezTo>
                      <a:pt x="17" y="58"/>
                      <a:pt x="17" y="58"/>
                      <a:pt x="18" y="59"/>
                    </a:cubicBezTo>
                    <a:cubicBezTo>
                      <a:pt x="18" y="59"/>
                      <a:pt x="18" y="59"/>
                      <a:pt x="18" y="60"/>
                    </a:cubicBezTo>
                    <a:cubicBezTo>
                      <a:pt x="19" y="60"/>
                      <a:pt x="19" y="60"/>
                      <a:pt x="19" y="61"/>
                    </a:cubicBezTo>
                    <a:cubicBezTo>
                      <a:pt x="20" y="61"/>
                      <a:pt x="20" y="62"/>
                      <a:pt x="20" y="62"/>
                    </a:cubicBezTo>
                    <a:cubicBezTo>
                      <a:pt x="20" y="63"/>
                      <a:pt x="20" y="63"/>
                      <a:pt x="20" y="63"/>
                    </a:cubicBezTo>
                    <a:cubicBezTo>
                      <a:pt x="20" y="64"/>
                      <a:pt x="20" y="64"/>
                      <a:pt x="20" y="64"/>
                    </a:cubicBezTo>
                    <a:cubicBezTo>
                      <a:pt x="20" y="65"/>
                      <a:pt x="20" y="65"/>
                      <a:pt x="20" y="65"/>
                    </a:cubicBezTo>
                    <a:cubicBezTo>
                      <a:pt x="20" y="66"/>
                      <a:pt x="20" y="67"/>
                      <a:pt x="21" y="67"/>
                    </a:cubicBezTo>
                    <a:cubicBezTo>
                      <a:pt x="21" y="67"/>
                      <a:pt x="21" y="67"/>
                      <a:pt x="22" y="68"/>
                    </a:cubicBezTo>
                    <a:cubicBezTo>
                      <a:pt x="22" y="68"/>
                      <a:pt x="22" y="69"/>
                      <a:pt x="23" y="69"/>
                    </a:cubicBezTo>
                    <a:cubicBezTo>
                      <a:pt x="23" y="70"/>
                      <a:pt x="23" y="70"/>
                      <a:pt x="23" y="71"/>
                    </a:cubicBezTo>
                    <a:cubicBezTo>
                      <a:pt x="23" y="71"/>
                      <a:pt x="24" y="72"/>
                      <a:pt x="24" y="72"/>
                    </a:cubicBezTo>
                    <a:cubicBezTo>
                      <a:pt x="24" y="73"/>
                      <a:pt x="24" y="73"/>
                      <a:pt x="24" y="74"/>
                    </a:cubicBezTo>
                    <a:cubicBezTo>
                      <a:pt x="25" y="75"/>
                      <a:pt x="24" y="76"/>
                      <a:pt x="25" y="76"/>
                    </a:cubicBezTo>
                    <a:cubicBezTo>
                      <a:pt x="25" y="77"/>
                      <a:pt x="25" y="77"/>
                      <a:pt x="26" y="77"/>
                    </a:cubicBezTo>
                    <a:cubicBezTo>
                      <a:pt x="26" y="77"/>
                      <a:pt x="26" y="78"/>
                      <a:pt x="26" y="78"/>
                    </a:cubicBezTo>
                    <a:cubicBezTo>
                      <a:pt x="26" y="79"/>
                      <a:pt x="27" y="78"/>
                      <a:pt x="27" y="79"/>
                    </a:cubicBezTo>
                    <a:cubicBezTo>
                      <a:pt x="28" y="79"/>
                      <a:pt x="28" y="79"/>
                      <a:pt x="28" y="79"/>
                    </a:cubicBezTo>
                    <a:cubicBezTo>
                      <a:pt x="29" y="78"/>
                      <a:pt x="29" y="78"/>
                      <a:pt x="29" y="77"/>
                    </a:cubicBezTo>
                    <a:cubicBezTo>
                      <a:pt x="29" y="76"/>
                      <a:pt x="30" y="76"/>
                      <a:pt x="30" y="76"/>
                    </a:cubicBezTo>
                    <a:cubicBezTo>
                      <a:pt x="30" y="76"/>
                      <a:pt x="30" y="75"/>
                      <a:pt x="31" y="75"/>
                    </a:cubicBezTo>
                    <a:cubicBezTo>
                      <a:pt x="31" y="75"/>
                      <a:pt x="31" y="75"/>
                      <a:pt x="31" y="75"/>
                    </a:cubicBezTo>
                    <a:cubicBezTo>
                      <a:pt x="31" y="74"/>
                      <a:pt x="31" y="74"/>
                      <a:pt x="31" y="74"/>
                    </a:cubicBezTo>
                    <a:cubicBezTo>
                      <a:pt x="31" y="74"/>
                      <a:pt x="32" y="74"/>
                      <a:pt x="32" y="73"/>
                    </a:cubicBezTo>
                    <a:cubicBezTo>
                      <a:pt x="32" y="73"/>
                      <a:pt x="31" y="73"/>
                      <a:pt x="31" y="73"/>
                    </a:cubicBezTo>
                    <a:cubicBezTo>
                      <a:pt x="32" y="72"/>
                      <a:pt x="32" y="73"/>
                      <a:pt x="32" y="72"/>
                    </a:cubicBezTo>
                    <a:cubicBezTo>
                      <a:pt x="33" y="72"/>
                      <a:pt x="33" y="72"/>
                      <a:pt x="33" y="72"/>
                    </a:cubicBezTo>
                    <a:cubicBezTo>
                      <a:pt x="33" y="72"/>
                      <a:pt x="33" y="72"/>
                      <a:pt x="33" y="71"/>
                    </a:cubicBezTo>
                    <a:cubicBezTo>
                      <a:pt x="33" y="71"/>
                      <a:pt x="33" y="70"/>
                      <a:pt x="33" y="70"/>
                    </a:cubicBezTo>
                    <a:cubicBezTo>
                      <a:pt x="33" y="69"/>
                      <a:pt x="33" y="69"/>
                      <a:pt x="33" y="68"/>
                    </a:cubicBezTo>
                    <a:cubicBezTo>
                      <a:pt x="33" y="68"/>
                      <a:pt x="33" y="67"/>
                      <a:pt x="33" y="67"/>
                    </a:cubicBezTo>
                    <a:cubicBezTo>
                      <a:pt x="33" y="66"/>
                      <a:pt x="33" y="66"/>
                      <a:pt x="33" y="66"/>
                    </a:cubicBezTo>
                    <a:cubicBezTo>
                      <a:pt x="34" y="65"/>
                      <a:pt x="34" y="65"/>
                      <a:pt x="34" y="64"/>
                    </a:cubicBezTo>
                    <a:cubicBezTo>
                      <a:pt x="34" y="64"/>
                      <a:pt x="33" y="64"/>
                      <a:pt x="33" y="63"/>
                    </a:cubicBezTo>
                    <a:cubicBezTo>
                      <a:pt x="33" y="63"/>
                      <a:pt x="33" y="63"/>
                      <a:pt x="33" y="63"/>
                    </a:cubicBezTo>
                    <a:cubicBezTo>
                      <a:pt x="33" y="62"/>
                      <a:pt x="33" y="62"/>
                      <a:pt x="33" y="61"/>
                    </a:cubicBezTo>
                    <a:cubicBezTo>
                      <a:pt x="33" y="61"/>
                      <a:pt x="33" y="60"/>
                      <a:pt x="33" y="60"/>
                    </a:cubicBezTo>
                    <a:cubicBezTo>
                      <a:pt x="33" y="59"/>
                      <a:pt x="33" y="59"/>
                      <a:pt x="33" y="58"/>
                    </a:cubicBezTo>
                    <a:cubicBezTo>
                      <a:pt x="33" y="58"/>
                      <a:pt x="33" y="57"/>
                      <a:pt x="33" y="57"/>
                    </a:cubicBezTo>
                    <a:cubicBezTo>
                      <a:pt x="34" y="57"/>
                      <a:pt x="34" y="57"/>
                      <a:pt x="34" y="57"/>
                    </a:cubicBezTo>
                    <a:cubicBezTo>
                      <a:pt x="35" y="57"/>
                      <a:pt x="35" y="57"/>
                      <a:pt x="35" y="57"/>
                    </a:cubicBezTo>
                    <a:cubicBezTo>
                      <a:pt x="35" y="56"/>
                      <a:pt x="35" y="56"/>
                      <a:pt x="35" y="56"/>
                    </a:cubicBezTo>
                    <a:cubicBezTo>
                      <a:pt x="35" y="55"/>
                      <a:pt x="35" y="55"/>
                      <a:pt x="36" y="55"/>
                    </a:cubicBezTo>
                    <a:cubicBezTo>
                      <a:pt x="36" y="55"/>
                      <a:pt x="36" y="55"/>
                      <a:pt x="37" y="55"/>
                    </a:cubicBezTo>
                    <a:cubicBezTo>
                      <a:pt x="37" y="55"/>
                      <a:pt x="37" y="55"/>
                      <a:pt x="37" y="55"/>
                    </a:cubicBezTo>
                    <a:cubicBezTo>
                      <a:pt x="38" y="55"/>
                      <a:pt x="38" y="55"/>
                      <a:pt x="38" y="54"/>
                    </a:cubicBezTo>
                    <a:cubicBezTo>
                      <a:pt x="38" y="54"/>
                      <a:pt x="38" y="53"/>
                      <a:pt x="38" y="53"/>
                    </a:cubicBezTo>
                    <a:cubicBezTo>
                      <a:pt x="39" y="53"/>
                      <a:pt x="39" y="53"/>
                      <a:pt x="39" y="52"/>
                    </a:cubicBezTo>
                    <a:cubicBezTo>
                      <a:pt x="39" y="52"/>
                      <a:pt x="39" y="52"/>
                      <a:pt x="40" y="52"/>
                    </a:cubicBezTo>
                    <a:cubicBezTo>
                      <a:pt x="40" y="52"/>
                      <a:pt x="40" y="52"/>
                      <a:pt x="40" y="52"/>
                    </a:cubicBezTo>
                    <a:cubicBezTo>
                      <a:pt x="40" y="51"/>
                      <a:pt x="40" y="51"/>
                      <a:pt x="40" y="51"/>
                    </a:cubicBezTo>
                    <a:cubicBezTo>
                      <a:pt x="40" y="51"/>
                      <a:pt x="40" y="50"/>
                      <a:pt x="41" y="50"/>
                    </a:cubicBezTo>
                    <a:cubicBezTo>
                      <a:pt x="41" y="50"/>
                      <a:pt x="41" y="50"/>
                      <a:pt x="42" y="50"/>
                    </a:cubicBezTo>
                    <a:cubicBezTo>
                      <a:pt x="42" y="50"/>
                      <a:pt x="42" y="50"/>
                      <a:pt x="42" y="50"/>
                    </a:cubicBezTo>
                    <a:cubicBezTo>
                      <a:pt x="42" y="49"/>
                      <a:pt x="42" y="49"/>
                      <a:pt x="42" y="49"/>
                    </a:cubicBezTo>
                    <a:cubicBezTo>
                      <a:pt x="42" y="49"/>
                      <a:pt x="42" y="49"/>
                      <a:pt x="42" y="49"/>
                    </a:cubicBezTo>
                    <a:cubicBezTo>
                      <a:pt x="43" y="48"/>
                      <a:pt x="43" y="48"/>
                      <a:pt x="43" y="48"/>
                    </a:cubicBezTo>
                    <a:cubicBezTo>
                      <a:pt x="43" y="47"/>
                      <a:pt x="43" y="47"/>
                      <a:pt x="44" y="47"/>
                    </a:cubicBezTo>
                    <a:cubicBezTo>
                      <a:pt x="44" y="47"/>
                      <a:pt x="44" y="47"/>
                      <a:pt x="44" y="46"/>
                    </a:cubicBezTo>
                    <a:cubicBezTo>
                      <a:pt x="45" y="46"/>
                      <a:pt x="45" y="46"/>
                      <a:pt x="45" y="46"/>
                    </a:cubicBezTo>
                    <a:cubicBezTo>
                      <a:pt x="45" y="46"/>
                      <a:pt x="46" y="45"/>
                      <a:pt x="46" y="45"/>
                    </a:cubicBezTo>
                    <a:cubicBezTo>
                      <a:pt x="46" y="45"/>
                      <a:pt x="47" y="45"/>
                      <a:pt x="47" y="44"/>
                    </a:cubicBezTo>
                    <a:cubicBezTo>
                      <a:pt x="48" y="44"/>
                      <a:pt x="48" y="44"/>
                      <a:pt x="48" y="43"/>
                    </a:cubicBezTo>
                    <a:cubicBezTo>
                      <a:pt x="48" y="43"/>
                      <a:pt x="48" y="43"/>
                      <a:pt x="48" y="42"/>
                    </a:cubicBezTo>
                    <a:cubicBezTo>
                      <a:pt x="48" y="42"/>
                      <a:pt x="48" y="41"/>
                      <a:pt x="48" y="41"/>
                    </a:cubicBezTo>
                    <a:cubicBezTo>
                      <a:pt x="48" y="40"/>
                      <a:pt x="49" y="40"/>
                      <a:pt x="49" y="40"/>
                    </a:cubicBezTo>
                    <a:cubicBezTo>
                      <a:pt x="49" y="40"/>
                      <a:pt x="49" y="40"/>
                      <a:pt x="50" y="40"/>
                    </a:cubicBezTo>
                    <a:cubicBezTo>
                      <a:pt x="50" y="40"/>
                      <a:pt x="50" y="39"/>
                      <a:pt x="50" y="39"/>
                    </a:cubicBezTo>
                    <a:cubicBezTo>
                      <a:pt x="51" y="39"/>
                      <a:pt x="51" y="40"/>
                      <a:pt x="51" y="40"/>
                    </a:cubicBezTo>
                    <a:cubicBezTo>
                      <a:pt x="51" y="40"/>
                      <a:pt x="51" y="40"/>
                      <a:pt x="51" y="39"/>
                    </a:cubicBezTo>
                    <a:cubicBezTo>
                      <a:pt x="52" y="39"/>
                      <a:pt x="52" y="39"/>
                      <a:pt x="52" y="39"/>
                    </a:cubicBezTo>
                    <a:cubicBezTo>
                      <a:pt x="52" y="39"/>
                      <a:pt x="52" y="39"/>
                      <a:pt x="52" y="39"/>
                    </a:cubicBezTo>
                    <a:cubicBezTo>
                      <a:pt x="52" y="39"/>
                      <a:pt x="52" y="40"/>
                      <a:pt x="52" y="40"/>
                    </a:cubicBezTo>
                    <a:cubicBezTo>
                      <a:pt x="52" y="40"/>
                      <a:pt x="53" y="39"/>
                      <a:pt x="53" y="39"/>
                    </a:cubicBezTo>
                    <a:cubicBezTo>
                      <a:pt x="53" y="39"/>
                      <a:pt x="53" y="39"/>
                      <a:pt x="53" y="39"/>
                    </a:cubicBezTo>
                    <a:cubicBezTo>
                      <a:pt x="53" y="39"/>
                      <a:pt x="53" y="38"/>
                      <a:pt x="53" y="38"/>
                    </a:cubicBezTo>
                    <a:cubicBezTo>
                      <a:pt x="53" y="37"/>
                      <a:pt x="53" y="37"/>
                      <a:pt x="53" y="37"/>
                    </a:cubicBezTo>
                    <a:cubicBezTo>
                      <a:pt x="53" y="36"/>
                      <a:pt x="53" y="36"/>
                      <a:pt x="52" y="35"/>
                    </a:cubicBezTo>
                    <a:cubicBezTo>
                      <a:pt x="52" y="35"/>
                      <a:pt x="52" y="35"/>
                      <a:pt x="52" y="34"/>
                    </a:cubicBezTo>
                    <a:cubicBezTo>
                      <a:pt x="51" y="34"/>
                      <a:pt x="51" y="34"/>
                      <a:pt x="51" y="34"/>
                    </a:cubicBezTo>
                    <a:cubicBezTo>
                      <a:pt x="51" y="33"/>
                      <a:pt x="52" y="33"/>
                      <a:pt x="52" y="33"/>
                    </a:cubicBezTo>
                    <a:cubicBezTo>
                      <a:pt x="52" y="33"/>
                      <a:pt x="51" y="32"/>
                      <a:pt x="51" y="32"/>
                    </a:cubicBezTo>
                    <a:cubicBezTo>
                      <a:pt x="51" y="32"/>
                      <a:pt x="50" y="32"/>
                      <a:pt x="50" y="32"/>
                    </a:cubicBezTo>
                    <a:cubicBezTo>
                      <a:pt x="50" y="32"/>
                      <a:pt x="50" y="31"/>
                      <a:pt x="50" y="31"/>
                    </a:cubicBezTo>
                    <a:cubicBezTo>
                      <a:pt x="50" y="31"/>
                      <a:pt x="50" y="30"/>
                      <a:pt x="50" y="30"/>
                    </a:cubicBezTo>
                    <a:cubicBezTo>
                      <a:pt x="51" y="30"/>
                      <a:pt x="51" y="30"/>
                      <a:pt x="51" y="30"/>
                    </a:cubicBezTo>
                    <a:cubicBezTo>
                      <a:pt x="52" y="30"/>
                      <a:pt x="52" y="30"/>
                      <a:pt x="52" y="29"/>
                    </a:cubicBezTo>
                    <a:cubicBezTo>
                      <a:pt x="52" y="29"/>
                      <a:pt x="52" y="29"/>
                      <a:pt x="52" y="29"/>
                    </a:cubicBezTo>
                    <a:cubicBezTo>
                      <a:pt x="52" y="29"/>
                      <a:pt x="51" y="29"/>
                      <a:pt x="51" y="29"/>
                    </a:cubicBezTo>
                    <a:cubicBezTo>
                      <a:pt x="51" y="29"/>
                      <a:pt x="51" y="28"/>
                      <a:pt x="50" y="28"/>
                    </a:cubicBezTo>
                    <a:cubicBezTo>
                      <a:pt x="50" y="28"/>
                      <a:pt x="50" y="28"/>
                      <a:pt x="50" y="28"/>
                    </a:cubicBezTo>
                    <a:cubicBezTo>
                      <a:pt x="50" y="28"/>
                      <a:pt x="49" y="27"/>
                      <a:pt x="49" y="27"/>
                    </a:cubicBezTo>
                    <a:cubicBezTo>
                      <a:pt x="49" y="27"/>
                      <a:pt x="50" y="26"/>
                      <a:pt x="50" y="26"/>
                    </a:cubicBezTo>
                    <a:cubicBezTo>
                      <a:pt x="50" y="26"/>
                      <a:pt x="50" y="26"/>
                      <a:pt x="51" y="26"/>
                    </a:cubicBezTo>
                    <a:cubicBezTo>
                      <a:pt x="51" y="26"/>
                      <a:pt x="51" y="26"/>
                      <a:pt x="52" y="27"/>
                    </a:cubicBezTo>
                    <a:cubicBezTo>
                      <a:pt x="52" y="27"/>
                      <a:pt x="52" y="27"/>
                      <a:pt x="52" y="27"/>
                    </a:cubicBezTo>
                    <a:cubicBezTo>
                      <a:pt x="52" y="27"/>
                      <a:pt x="52" y="27"/>
                      <a:pt x="53" y="27"/>
                    </a:cubicBezTo>
                    <a:cubicBezTo>
                      <a:pt x="53" y="27"/>
                      <a:pt x="53" y="27"/>
                      <a:pt x="53" y="27"/>
                    </a:cubicBezTo>
                    <a:cubicBezTo>
                      <a:pt x="54" y="28"/>
                      <a:pt x="53" y="28"/>
                      <a:pt x="53" y="29"/>
                    </a:cubicBezTo>
                    <a:cubicBezTo>
                      <a:pt x="53" y="29"/>
                      <a:pt x="53" y="29"/>
                      <a:pt x="53" y="29"/>
                    </a:cubicBezTo>
                    <a:cubicBezTo>
                      <a:pt x="54" y="29"/>
                      <a:pt x="54" y="30"/>
                      <a:pt x="54" y="30"/>
                    </a:cubicBezTo>
                    <a:cubicBezTo>
                      <a:pt x="54" y="30"/>
                      <a:pt x="54" y="30"/>
                      <a:pt x="55" y="30"/>
                    </a:cubicBezTo>
                    <a:cubicBezTo>
                      <a:pt x="56" y="30"/>
                      <a:pt x="56" y="30"/>
                      <a:pt x="57" y="30"/>
                    </a:cubicBezTo>
                    <a:cubicBezTo>
                      <a:pt x="58" y="30"/>
                      <a:pt x="58" y="30"/>
                      <a:pt x="59" y="30"/>
                    </a:cubicBezTo>
                    <a:cubicBezTo>
                      <a:pt x="59" y="30"/>
                      <a:pt x="60" y="29"/>
                      <a:pt x="60" y="30"/>
                    </a:cubicBezTo>
                    <a:cubicBezTo>
                      <a:pt x="60" y="30"/>
                      <a:pt x="60" y="30"/>
                      <a:pt x="60" y="31"/>
                    </a:cubicBezTo>
                    <a:cubicBezTo>
                      <a:pt x="60" y="31"/>
                      <a:pt x="60" y="31"/>
                      <a:pt x="60" y="31"/>
                    </a:cubicBezTo>
                    <a:cubicBezTo>
                      <a:pt x="59" y="31"/>
                      <a:pt x="60" y="32"/>
                      <a:pt x="60" y="32"/>
                    </a:cubicBezTo>
                    <a:cubicBezTo>
                      <a:pt x="59" y="32"/>
                      <a:pt x="59" y="32"/>
                      <a:pt x="59" y="32"/>
                    </a:cubicBezTo>
                    <a:cubicBezTo>
                      <a:pt x="58" y="33"/>
                      <a:pt x="58" y="33"/>
                      <a:pt x="58" y="33"/>
                    </a:cubicBezTo>
                    <a:cubicBezTo>
                      <a:pt x="58" y="33"/>
                      <a:pt x="58" y="33"/>
                      <a:pt x="58" y="34"/>
                    </a:cubicBezTo>
                    <a:cubicBezTo>
                      <a:pt x="58" y="34"/>
                      <a:pt x="58" y="34"/>
                      <a:pt x="58" y="34"/>
                    </a:cubicBezTo>
                    <a:cubicBezTo>
                      <a:pt x="58" y="35"/>
                      <a:pt x="58" y="35"/>
                      <a:pt x="59" y="35"/>
                    </a:cubicBezTo>
                    <a:cubicBezTo>
                      <a:pt x="59" y="36"/>
                      <a:pt x="59" y="36"/>
                      <a:pt x="59" y="35"/>
                    </a:cubicBezTo>
                    <a:cubicBezTo>
                      <a:pt x="60" y="35"/>
                      <a:pt x="59" y="34"/>
                      <a:pt x="60" y="34"/>
                    </a:cubicBezTo>
                    <a:cubicBezTo>
                      <a:pt x="60" y="34"/>
                      <a:pt x="60" y="34"/>
                      <a:pt x="60" y="34"/>
                    </a:cubicBezTo>
                    <a:cubicBezTo>
                      <a:pt x="61" y="34"/>
                      <a:pt x="61" y="35"/>
                      <a:pt x="61" y="35"/>
                    </a:cubicBezTo>
                    <a:cubicBezTo>
                      <a:pt x="61" y="36"/>
                      <a:pt x="60" y="36"/>
                      <a:pt x="61" y="36"/>
                    </a:cubicBezTo>
                    <a:cubicBezTo>
                      <a:pt x="61" y="37"/>
                      <a:pt x="61" y="36"/>
                      <a:pt x="62" y="37"/>
                    </a:cubicBezTo>
                    <a:cubicBezTo>
                      <a:pt x="62" y="37"/>
                      <a:pt x="62" y="37"/>
                      <a:pt x="62" y="38"/>
                    </a:cubicBezTo>
                    <a:cubicBezTo>
                      <a:pt x="62" y="38"/>
                      <a:pt x="62" y="38"/>
                      <a:pt x="62" y="39"/>
                    </a:cubicBezTo>
                    <a:cubicBezTo>
                      <a:pt x="62" y="38"/>
                      <a:pt x="62" y="38"/>
                      <a:pt x="62" y="38"/>
                    </a:cubicBezTo>
                    <a:cubicBezTo>
                      <a:pt x="63" y="38"/>
                      <a:pt x="63" y="39"/>
                      <a:pt x="63" y="38"/>
                    </a:cubicBezTo>
                    <a:cubicBezTo>
                      <a:pt x="63" y="38"/>
                      <a:pt x="64" y="38"/>
                      <a:pt x="64" y="38"/>
                    </a:cubicBezTo>
                    <a:cubicBezTo>
                      <a:pt x="64" y="37"/>
                      <a:pt x="63" y="37"/>
                      <a:pt x="63" y="37"/>
                    </a:cubicBezTo>
                    <a:cubicBezTo>
                      <a:pt x="63" y="37"/>
                      <a:pt x="63" y="37"/>
                      <a:pt x="63" y="36"/>
                    </a:cubicBezTo>
                    <a:cubicBezTo>
                      <a:pt x="63" y="36"/>
                      <a:pt x="64" y="36"/>
                      <a:pt x="64" y="36"/>
                    </a:cubicBezTo>
                    <a:cubicBezTo>
                      <a:pt x="64" y="35"/>
                      <a:pt x="64" y="35"/>
                      <a:pt x="64" y="35"/>
                    </a:cubicBezTo>
                    <a:cubicBezTo>
                      <a:pt x="63" y="34"/>
                      <a:pt x="63" y="33"/>
                      <a:pt x="64" y="33"/>
                    </a:cubicBezTo>
                    <a:cubicBezTo>
                      <a:pt x="64" y="33"/>
                      <a:pt x="64" y="33"/>
                      <a:pt x="64" y="33"/>
                    </a:cubicBezTo>
                    <a:cubicBezTo>
                      <a:pt x="65" y="33"/>
                      <a:pt x="65" y="34"/>
                      <a:pt x="65" y="34"/>
                    </a:cubicBezTo>
                    <a:cubicBezTo>
                      <a:pt x="66" y="33"/>
                      <a:pt x="65" y="33"/>
                      <a:pt x="65" y="32"/>
                    </a:cubicBezTo>
                    <a:cubicBezTo>
                      <a:pt x="66" y="32"/>
                      <a:pt x="66" y="32"/>
                      <a:pt x="66" y="31"/>
                    </a:cubicBezTo>
                    <a:cubicBezTo>
                      <a:pt x="66" y="31"/>
                      <a:pt x="66" y="31"/>
                      <a:pt x="66" y="30"/>
                    </a:cubicBezTo>
                    <a:cubicBezTo>
                      <a:pt x="66" y="30"/>
                      <a:pt x="66" y="30"/>
                      <a:pt x="66" y="29"/>
                    </a:cubicBezTo>
                    <a:cubicBezTo>
                      <a:pt x="65" y="29"/>
                      <a:pt x="65" y="29"/>
                      <a:pt x="65" y="29"/>
                    </a:cubicBezTo>
                    <a:cubicBezTo>
                      <a:pt x="66" y="29"/>
                      <a:pt x="66" y="29"/>
                      <a:pt x="66" y="28"/>
                    </a:cubicBezTo>
                    <a:cubicBezTo>
                      <a:pt x="66" y="28"/>
                      <a:pt x="66" y="28"/>
                      <a:pt x="66" y="27"/>
                    </a:cubicBezTo>
                    <a:cubicBezTo>
                      <a:pt x="66" y="27"/>
                      <a:pt x="66" y="27"/>
                      <a:pt x="66" y="26"/>
                    </a:cubicBezTo>
                    <a:cubicBezTo>
                      <a:pt x="66" y="26"/>
                      <a:pt x="66" y="25"/>
                      <a:pt x="67" y="25"/>
                    </a:cubicBezTo>
                    <a:cubicBezTo>
                      <a:pt x="67" y="24"/>
                      <a:pt x="68" y="25"/>
                      <a:pt x="68" y="24"/>
                    </a:cubicBezTo>
                    <a:cubicBezTo>
                      <a:pt x="68" y="24"/>
                      <a:pt x="69" y="24"/>
                      <a:pt x="69" y="23"/>
                    </a:cubicBezTo>
                    <a:cubicBezTo>
                      <a:pt x="70" y="23"/>
                      <a:pt x="70" y="23"/>
                      <a:pt x="71" y="22"/>
                    </a:cubicBezTo>
                    <a:cubicBezTo>
                      <a:pt x="71" y="21"/>
                      <a:pt x="70" y="21"/>
                      <a:pt x="70" y="20"/>
                    </a:cubicBezTo>
                    <a:cubicBezTo>
                      <a:pt x="70" y="20"/>
                      <a:pt x="70" y="20"/>
                      <a:pt x="70" y="20"/>
                    </a:cubicBezTo>
                    <a:cubicBezTo>
                      <a:pt x="70" y="19"/>
                      <a:pt x="69" y="19"/>
                      <a:pt x="69" y="19"/>
                    </a:cubicBezTo>
                    <a:cubicBezTo>
                      <a:pt x="69" y="19"/>
                      <a:pt x="69" y="18"/>
                      <a:pt x="68" y="18"/>
                    </a:cubicBezTo>
                    <a:cubicBezTo>
                      <a:pt x="68" y="18"/>
                      <a:pt x="68" y="18"/>
                      <a:pt x="67" y="18"/>
                    </a:cubicBezTo>
                    <a:cubicBezTo>
                      <a:pt x="66" y="18"/>
                      <a:pt x="66" y="19"/>
                      <a:pt x="65" y="19"/>
                    </a:cubicBezTo>
                    <a:cubicBezTo>
                      <a:pt x="65" y="19"/>
                      <a:pt x="64" y="18"/>
                      <a:pt x="64" y="18"/>
                    </a:cubicBezTo>
                    <a:cubicBezTo>
                      <a:pt x="64" y="18"/>
                      <a:pt x="63" y="19"/>
                      <a:pt x="63" y="19"/>
                    </a:cubicBezTo>
                    <a:cubicBezTo>
                      <a:pt x="62" y="19"/>
                      <a:pt x="62" y="19"/>
                      <a:pt x="61" y="19"/>
                    </a:cubicBezTo>
                    <a:cubicBezTo>
                      <a:pt x="61" y="19"/>
                      <a:pt x="60" y="19"/>
                      <a:pt x="60" y="19"/>
                    </a:cubicBezTo>
                    <a:cubicBezTo>
                      <a:pt x="59" y="19"/>
                      <a:pt x="59" y="19"/>
                      <a:pt x="59" y="19"/>
                    </a:cubicBezTo>
                    <a:cubicBezTo>
                      <a:pt x="58" y="19"/>
                      <a:pt x="58" y="19"/>
                      <a:pt x="58" y="19"/>
                    </a:cubicBezTo>
                    <a:cubicBezTo>
                      <a:pt x="58" y="19"/>
                      <a:pt x="57" y="19"/>
                      <a:pt x="57" y="19"/>
                    </a:cubicBezTo>
                    <a:cubicBezTo>
                      <a:pt x="56" y="19"/>
                      <a:pt x="56" y="19"/>
                      <a:pt x="55" y="20"/>
                    </a:cubicBezTo>
                    <a:cubicBezTo>
                      <a:pt x="55" y="20"/>
                      <a:pt x="55" y="20"/>
                      <a:pt x="55" y="20"/>
                    </a:cubicBezTo>
                    <a:cubicBezTo>
                      <a:pt x="54" y="21"/>
                      <a:pt x="54" y="21"/>
                      <a:pt x="54" y="21"/>
                    </a:cubicBezTo>
                    <a:cubicBezTo>
                      <a:pt x="53" y="21"/>
                      <a:pt x="53" y="20"/>
                      <a:pt x="53" y="20"/>
                    </a:cubicBezTo>
                    <a:cubicBezTo>
                      <a:pt x="53" y="20"/>
                      <a:pt x="53" y="20"/>
                      <a:pt x="53" y="20"/>
                    </a:cubicBezTo>
                    <a:cubicBezTo>
                      <a:pt x="52" y="21"/>
                      <a:pt x="52" y="21"/>
                      <a:pt x="51" y="21"/>
                    </a:cubicBezTo>
                    <a:cubicBezTo>
                      <a:pt x="51" y="21"/>
                      <a:pt x="51" y="22"/>
                      <a:pt x="50" y="21"/>
                    </a:cubicBezTo>
                    <a:cubicBezTo>
                      <a:pt x="50" y="21"/>
                      <a:pt x="50" y="21"/>
                      <a:pt x="50" y="20"/>
                    </a:cubicBezTo>
                    <a:cubicBezTo>
                      <a:pt x="49" y="20"/>
                      <a:pt x="49" y="20"/>
                      <a:pt x="48" y="20"/>
                    </a:cubicBezTo>
                    <a:cubicBezTo>
                      <a:pt x="48" y="20"/>
                      <a:pt x="47" y="20"/>
                      <a:pt x="47" y="21"/>
                    </a:cubicBezTo>
                    <a:cubicBezTo>
                      <a:pt x="47" y="21"/>
                      <a:pt x="47" y="21"/>
                      <a:pt x="47" y="21"/>
                    </a:cubicBezTo>
                    <a:cubicBezTo>
                      <a:pt x="47" y="22"/>
                      <a:pt x="47" y="22"/>
                      <a:pt x="47" y="23"/>
                    </a:cubicBezTo>
                    <a:cubicBezTo>
                      <a:pt x="47" y="23"/>
                      <a:pt x="47" y="23"/>
                      <a:pt x="48" y="24"/>
                    </a:cubicBezTo>
                    <a:cubicBezTo>
                      <a:pt x="48" y="24"/>
                      <a:pt x="48" y="24"/>
                      <a:pt x="48" y="24"/>
                    </a:cubicBezTo>
                    <a:cubicBezTo>
                      <a:pt x="48" y="25"/>
                      <a:pt x="49" y="25"/>
                      <a:pt x="48" y="26"/>
                    </a:cubicBezTo>
                    <a:cubicBezTo>
                      <a:pt x="48" y="26"/>
                      <a:pt x="48" y="26"/>
                      <a:pt x="47" y="26"/>
                    </a:cubicBezTo>
                    <a:cubicBezTo>
                      <a:pt x="47" y="26"/>
                      <a:pt x="46" y="26"/>
                      <a:pt x="46" y="26"/>
                    </a:cubicBezTo>
                    <a:cubicBezTo>
                      <a:pt x="46" y="25"/>
                      <a:pt x="45" y="25"/>
                      <a:pt x="45" y="25"/>
                    </a:cubicBezTo>
                    <a:cubicBezTo>
                      <a:pt x="44" y="25"/>
                      <a:pt x="44" y="25"/>
                      <a:pt x="44" y="25"/>
                    </a:cubicBezTo>
                    <a:cubicBezTo>
                      <a:pt x="43" y="25"/>
                      <a:pt x="43" y="25"/>
                      <a:pt x="43" y="25"/>
                    </a:cubicBezTo>
                    <a:cubicBezTo>
                      <a:pt x="42" y="25"/>
                      <a:pt x="42" y="25"/>
                      <a:pt x="42" y="25"/>
                    </a:cubicBezTo>
                    <a:cubicBezTo>
                      <a:pt x="41" y="25"/>
                      <a:pt x="41" y="25"/>
                      <a:pt x="41" y="24"/>
                    </a:cubicBezTo>
                    <a:cubicBezTo>
                      <a:pt x="40" y="24"/>
                      <a:pt x="40" y="24"/>
                      <a:pt x="40" y="23"/>
                    </a:cubicBezTo>
                    <a:cubicBezTo>
                      <a:pt x="40" y="23"/>
                      <a:pt x="39" y="23"/>
                      <a:pt x="39" y="23"/>
                    </a:cubicBezTo>
                    <a:cubicBezTo>
                      <a:pt x="39" y="23"/>
                      <a:pt x="38" y="24"/>
                      <a:pt x="38" y="24"/>
                    </a:cubicBezTo>
                    <a:cubicBezTo>
                      <a:pt x="38" y="24"/>
                      <a:pt x="37" y="24"/>
                      <a:pt x="37" y="24"/>
                    </a:cubicBezTo>
                    <a:cubicBezTo>
                      <a:pt x="36" y="24"/>
                      <a:pt x="36" y="24"/>
                      <a:pt x="35" y="24"/>
                    </a:cubicBezTo>
                    <a:cubicBezTo>
                      <a:pt x="35" y="23"/>
                      <a:pt x="35" y="23"/>
                      <a:pt x="35" y="22"/>
                    </a:cubicBezTo>
                    <a:cubicBezTo>
                      <a:pt x="34" y="22"/>
                      <a:pt x="34" y="22"/>
                      <a:pt x="34" y="22"/>
                    </a:cubicBezTo>
                    <a:cubicBezTo>
                      <a:pt x="33" y="22"/>
                      <a:pt x="33" y="22"/>
                      <a:pt x="33" y="22"/>
                    </a:cubicBezTo>
                    <a:cubicBezTo>
                      <a:pt x="32" y="22"/>
                      <a:pt x="32" y="22"/>
                      <a:pt x="32" y="22"/>
                    </a:cubicBezTo>
                    <a:cubicBezTo>
                      <a:pt x="32" y="22"/>
                      <a:pt x="32" y="21"/>
                      <a:pt x="32" y="21"/>
                    </a:cubicBezTo>
                    <a:cubicBezTo>
                      <a:pt x="31" y="21"/>
                      <a:pt x="31" y="21"/>
                      <a:pt x="31" y="20"/>
                    </a:cubicBezTo>
                    <a:cubicBezTo>
                      <a:pt x="30" y="20"/>
                      <a:pt x="30" y="20"/>
                      <a:pt x="30" y="20"/>
                    </a:cubicBezTo>
                    <a:cubicBezTo>
                      <a:pt x="29" y="20"/>
                      <a:pt x="29" y="20"/>
                      <a:pt x="29" y="20"/>
                    </a:cubicBezTo>
                    <a:cubicBezTo>
                      <a:pt x="29" y="20"/>
                      <a:pt x="28" y="20"/>
                      <a:pt x="28" y="20"/>
                    </a:cubicBezTo>
                    <a:cubicBezTo>
                      <a:pt x="28" y="20"/>
                      <a:pt x="28" y="19"/>
                      <a:pt x="28" y="19"/>
                    </a:cubicBezTo>
                    <a:cubicBezTo>
                      <a:pt x="28" y="19"/>
                      <a:pt x="28" y="18"/>
                      <a:pt x="27" y="18"/>
                    </a:cubicBezTo>
                    <a:cubicBezTo>
                      <a:pt x="27" y="18"/>
                      <a:pt x="26" y="17"/>
                      <a:pt x="26" y="17"/>
                    </a:cubicBezTo>
                    <a:cubicBezTo>
                      <a:pt x="25" y="17"/>
                      <a:pt x="25" y="17"/>
                      <a:pt x="25" y="17"/>
                    </a:cubicBezTo>
                    <a:cubicBezTo>
                      <a:pt x="24" y="17"/>
                      <a:pt x="24" y="17"/>
                      <a:pt x="24" y="17"/>
                    </a:cubicBezTo>
                    <a:cubicBezTo>
                      <a:pt x="23" y="16"/>
                      <a:pt x="23" y="16"/>
                      <a:pt x="23" y="16"/>
                    </a:cubicBezTo>
                    <a:cubicBezTo>
                      <a:pt x="23" y="15"/>
                      <a:pt x="23" y="15"/>
                      <a:pt x="22" y="15"/>
                    </a:cubicBezTo>
                    <a:cubicBezTo>
                      <a:pt x="22" y="15"/>
                      <a:pt x="21" y="15"/>
                      <a:pt x="21" y="15"/>
                    </a:cubicBezTo>
                    <a:cubicBezTo>
                      <a:pt x="21" y="15"/>
                      <a:pt x="21" y="14"/>
                      <a:pt x="21" y="14"/>
                    </a:cubicBezTo>
                    <a:cubicBezTo>
                      <a:pt x="20" y="14"/>
                      <a:pt x="21" y="13"/>
                      <a:pt x="22" y="13"/>
                    </a:cubicBezTo>
                    <a:cubicBezTo>
                      <a:pt x="22" y="13"/>
                      <a:pt x="22" y="12"/>
                      <a:pt x="23" y="12"/>
                    </a:cubicBezTo>
                    <a:cubicBezTo>
                      <a:pt x="23" y="12"/>
                      <a:pt x="23" y="12"/>
                      <a:pt x="23" y="11"/>
                    </a:cubicBezTo>
                    <a:cubicBezTo>
                      <a:pt x="23" y="11"/>
                      <a:pt x="23" y="11"/>
                      <a:pt x="23" y="11"/>
                    </a:cubicBezTo>
                    <a:cubicBezTo>
                      <a:pt x="22" y="11"/>
                      <a:pt x="22" y="10"/>
                      <a:pt x="23" y="9"/>
                    </a:cubicBezTo>
                    <a:cubicBezTo>
                      <a:pt x="23" y="9"/>
                      <a:pt x="24" y="9"/>
                      <a:pt x="24" y="8"/>
                    </a:cubicBezTo>
                    <a:cubicBezTo>
                      <a:pt x="24" y="8"/>
                      <a:pt x="24" y="7"/>
                      <a:pt x="24" y="7"/>
                    </a:cubicBezTo>
                    <a:cubicBezTo>
                      <a:pt x="24" y="6"/>
                      <a:pt x="23" y="6"/>
                      <a:pt x="23" y="6"/>
                    </a:cubicBezTo>
                    <a:cubicBezTo>
                      <a:pt x="23" y="5"/>
                      <a:pt x="23" y="5"/>
                      <a:pt x="22" y="4"/>
                    </a:cubicBezTo>
                    <a:cubicBezTo>
                      <a:pt x="22" y="4"/>
                      <a:pt x="22" y="3"/>
                      <a:pt x="22" y="3"/>
                    </a:cubicBezTo>
                    <a:cubicBezTo>
                      <a:pt x="21" y="2"/>
                      <a:pt x="21" y="2"/>
                      <a:pt x="20" y="2"/>
                    </a:cubicBezTo>
                    <a:cubicBezTo>
                      <a:pt x="20" y="1"/>
                      <a:pt x="19" y="1"/>
                      <a:pt x="19" y="1"/>
                    </a:cubicBezTo>
                    <a:cubicBezTo>
                      <a:pt x="18" y="0"/>
                      <a:pt x="18" y="1"/>
                      <a:pt x="17" y="0"/>
                    </a:cubicBezTo>
                    <a:cubicBezTo>
                      <a:pt x="17" y="1"/>
                      <a:pt x="17" y="1"/>
                      <a:pt x="17" y="1"/>
                    </a:cubicBezTo>
                    <a:cubicBezTo>
                      <a:pt x="17" y="1"/>
                      <a:pt x="17" y="1"/>
                      <a:pt x="16"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5" name="Google Shape;1225;p25"/>
              <p:cNvSpPr/>
              <p:nvPr/>
            </p:nvSpPr>
            <p:spPr>
              <a:xfrm>
                <a:off x="3870326" y="2308226"/>
                <a:ext cx="442913" cy="454025"/>
              </a:xfrm>
              <a:custGeom>
                <a:rect b="b" l="l" r="r" t="t"/>
                <a:pathLst>
                  <a:path extrusionOk="0" h="42" w="41">
                    <a:moveTo>
                      <a:pt x="34" y="12"/>
                    </a:moveTo>
                    <a:cubicBezTo>
                      <a:pt x="34" y="12"/>
                      <a:pt x="34" y="12"/>
                      <a:pt x="34" y="12"/>
                    </a:cubicBezTo>
                    <a:cubicBezTo>
                      <a:pt x="34" y="12"/>
                      <a:pt x="34" y="11"/>
                      <a:pt x="34" y="11"/>
                    </a:cubicBezTo>
                    <a:cubicBezTo>
                      <a:pt x="19" y="0"/>
                      <a:pt x="19" y="0"/>
                      <a:pt x="19" y="0"/>
                    </a:cubicBezTo>
                    <a:cubicBezTo>
                      <a:pt x="19" y="0"/>
                      <a:pt x="19" y="0"/>
                      <a:pt x="19" y="0"/>
                    </a:cubicBezTo>
                    <a:cubicBezTo>
                      <a:pt x="15" y="0"/>
                      <a:pt x="15" y="0"/>
                      <a:pt x="15" y="0"/>
                    </a:cubicBezTo>
                    <a:cubicBezTo>
                      <a:pt x="15" y="7"/>
                      <a:pt x="15" y="7"/>
                      <a:pt x="15" y="7"/>
                    </a:cubicBezTo>
                    <a:cubicBezTo>
                      <a:pt x="16" y="16"/>
                      <a:pt x="16" y="16"/>
                      <a:pt x="16" y="16"/>
                    </a:cubicBezTo>
                    <a:cubicBezTo>
                      <a:pt x="16" y="16"/>
                      <a:pt x="16" y="19"/>
                      <a:pt x="16" y="21"/>
                    </a:cubicBezTo>
                    <a:cubicBezTo>
                      <a:pt x="16" y="23"/>
                      <a:pt x="16" y="24"/>
                      <a:pt x="16" y="24"/>
                    </a:cubicBezTo>
                    <a:cubicBezTo>
                      <a:pt x="17" y="24"/>
                      <a:pt x="17" y="24"/>
                      <a:pt x="17" y="24"/>
                    </a:cubicBezTo>
                    <a:cubicBezTo>
                      <a:pt x="17" y="25"/>
                      <a:pt x="18" y="25"/>
                      <a:pt x="18" y="25"/>
                    </a:cubicBezTo>
                    <a:cubicBezTo>
                      <a:pt x="18" y="26"/>
                      <a:pt x="17" y="26"/>
                      <a:pt x="17" y="26"/>
                    </a:cubicBezTo>
                    <a:cubicBezTo>
                      <a:pt x="17" y="26"/>
                      <a:pt x="17" y="27"/>
                      <a:pt x="17" y="27"/>
                    </a:cubicBezTo>
                    <a:cubicBezTo>
                      <a:pt x="17" y="27"/>
                      <a:pt x="17" y="27"/>
                      <a:pt x="17" y="27"/>
                    </a:cubicBezTo>
                    <a:cubicBezTo>
                      <a:pt x="16" y="27"/>
                      <a:pt x="16" y="27"/>
                      <a:pt x="16" y="27"/>
                    </a:cubicBezTo>
                    <a:cubicBezTo>
                      <a:pt x="8" y="27"/>
                      <a:pt x="8" y="27"/>
                      <a:pt x="8" y="27"/>
                    </a:cubicBezTo>
                    <a:cubicBezTo>
                      <a:pt x="8" y="27"/>
                      <a:pt x="7" y="26"/>
                      <a:pt x="7" y="26"/>
                    </a:cubicBezTo>
                    <a:cubicBezTo>
                      <a:pt x="7" y="26"/>
                      <a:pt x="7" y="27"/>
                      <a:pt x="6" y="27"/>
                    </a:cubicBezTo>
                    <a:cubicBezTo>
                      <a:pt x="6" y="27"/>
                      <a:pt x="6" y="27"/>
                      <a:pt x="6" y="27"/>
                    </a:cubicBezTo>
                    <a:cubicBezTo>
                      <a:pt x="5" y="27"/>
                      <a:pt x="5" y="27"/>
                      <a:pt x="5" y="27"/>
                    </a:cubicBezTo>
                    <a:cubicBezTo>
                      <a:pt x="5" y="27"/>
                      <a:pt x="4" y="27"/>
                      <a:pt x="4" y="27"/>
                    </a:cubicBezTo>
                    <a:cubicBezTo>
                      <a:pt x="4" y="27"/>
                      <a:pt x="4" y="27"/>
                      <a:pt x="3" y="27"/>
                    </a:cubicBezTo>
                    <a:cubicBezTo>
                      <a:pt x="3" y="28"/>
                      <a:pt x="3" y="28"/>
                      <a:pt x="3" y="28"/>
                    </a:cubicBezTo>
                    <a:cubicBezTo>
                      <a:pt x="2" y="28"/>
                      <a:pt x="3" y="27"/>
                      <a:pt x="2" y="27"/>
                    </a:cubicBezTo>
                    <a:cubicBezTo>
                      <a:pt x="2" y="27"/>
                      <a:pt x="2" y="27"/>
                      <a:pt x="1" y="27"/>
                    </a:cubicBezTo>
                    <a:cubicBezTo>
                      <a:pt x="1" y="27"/>
                      <a:pt x="1" y="27"/>
                      <a:pt x="1" y="27"/>
                    </a:cubicBezTo>
                    <a:cubicBezTo>
                      <a:pt x="1" y="27"/>
                      <a:pt x="1" y="27"/>
                      <a:pt x="1" y="28"/>
                    </a:cubicBezTo>
                    <a:cubicBezTo>
                      <a:pt x="1" y="28"/>
                      <a:pt x="1" y="28"/>
                      <a:pt x="1" y="29"/>
                    </a:cubicBezTo>
                    <a:cubicBezTo>
                      <a:pt x="1" y="29"/>
                      <a:pt x="0" y="29"/>
                      <a:pt x="0" y="29"/>
                    </a:cubicBezTo>
                    <a:cubicBezTo>
                      <a:pt x="0" y="29"/>
                      <a:pt x="0" y="29"/>
                      <a:pt x="0" y="29"/>
                    </a:cubicBezTo>
                    <a:cubicBezTo>
                      <a:pt x="0" y="29"/>
                      <a:pt x="0" y="29"/>
                      <a:pt x="0" y="30"/>
                    </a:cubicBezTo>
                    <a:cubicBezTo>
                      <a:pt x="0" y="30"/>
                      <a:pt x="0" y="30"/>
                      <a:pt x="0" y="31"/>
                    </a:cubicBezTo>
                    <a:cubicBezTo>
                      <a:pt x="0" y="31"/>
                      <a:pt x="0" y="31"/>
                      <a:pt x="0" y="32"/>
                    </a:cubicBezTo>
                    <a:cubicBezTo>
                      <a:pt x="0" y="32"/>
                      <a:pt x="0" y="32"/>
                      <a:pt x="0" y="33"/>
                    </a:cubicBezTo>
                    <a:cubicBezTo>
                      <a:pt x="1" y="33"/>
                      <a:pt x="1" y="33"/>
                      <a:pt x="1" y="33"/>
                    </a:cubicBezTo>
                    <a:cubicBezTo>
                      <a:pt x="2" y="34"/>
                      <a:pt x="2" y="34"/>
                      <a:pt x="2" y="34"/>
                    </a:cubicBezTo>
                    <a:cubicBezTo>
                      <a:pt x="2" y="35"/>
                      <a:pt x="2" y="35"/>
                      <a:pt x="2" y="35"/>
                    </a:cubicBezTo>
                    <a:cubicBezTo>
                      <a:pt x="1" y="36"/>
                      <a:pt x="1" y="36"/>
                      <a:pt x="1" y="36"/>
                    </a:cubicBezTo>
                    <a:cubicBezTo>
                      <a:pt x="0" y="36"/>
                      <a:pt x="0" y="36"/>
                      <a:pt x="0" y="36"/>
                    </a:cubicBezTo>
                    <a:cubicBezTo>
                      <a:pt x="1" y="36"/>
                      <a:pt x="1" y="36"/>
                      <a:pt x="1" y="36"/>
                    </a:cubicBezTo>
                    <a:cubicBezTo>
                      <a:pt x="2" y="36"/>
                      <a:pt x="2" y="36"/>
                      <a:pt x="2" y="36"/>
                    </a:cubicBezTo>
                    <a:cubicBezTo>
                      <a:pt x="2" y="36"/>
                      <a:pt x="3" y="36"/>
                      <a:pt x="3" y="37"/>
                    </a:cubicBezTo>
                    <a:cubicBezTo>
                      <a:pt x="3" y="37"/>
                      <a:pt x="3" y="37"/>
                      <a:pt x="3" y="37"/>
                    </a:cubicBezTo>
                    <a:cubicBezTo>
                      <a:pt x="4" y="37"/>
                      <a:pt x="4" y="37"/>
                      <a:pt x="4" y="36"/>
                    </a:cubicBezTo>
                    <a:cubicBezTo>
                      <a:pt x="4" y="36"/>
                      <a:pt x="5" y="37"/>
                      <a:pt x="5" y="37"/>
                    </a:cubicBezTo>
                    <a:cubicBezTo>
                      <a:pt x="6" y="37"/>
                      <a:pt x="6" y="36"/>
                      <a:pt x="6" y="36"/>
                    </a:cubicBezTo>
                    <a:cubicBezTo>
                      <a:pt x="7" y="36"/>
                      <a:pt x="7" y="35"/>
                      <a:pt x="7" y="36"/>
                    </a:cubicBezTo>
                    <a:cubicBezTo>
                      <a:pt x="7" y="36"/>
                      <a:pt x="8" y="36"/>
                      <a:pt x="8" y="36"/>
                    </a:cubicBezTo>
                    <a:cubicBezTo>
                      <a:pt x="8" y="37"/>
                      <a:pt x="8" y="37"/>
                      <a:pt x="8" y="37"/>
                    </a:cubicBezTo>
                    <a:cubicBezTo>
                      <a:pt x="8" y="38"/>
                      <a:pt x="8" y="38"/>
                      <a:pt x="9" y="38"/>
                    </a:cubicBezTo>
                    <a:cubicBezTo>
                      <a:pt x="9" y="39"/>
                      <a:pt x="8" y="39"/>
                      <a:pt x="9" y="39"/>
                    </a:cubicBezTo>
                    <a:cubicBezTo>
                      <a:pt x="9" y="40"/>
                      <a:pt x="9" y="40"/>
                      <a:pt x="9" y="40"/>
                    </a:cubicBezTo>
                    <a:cubicBezTo>
                      <a:pt x="10" y="40"/>
                      <a:pt x="9" y="40"/>
                      <a:pt x="9" y="41"/>
                    </a:cubicBezTo>
                    <a:cubicBezTo>
                      <a:pt x="9" y="41"/>
                      <a:pt x="10" y="41"/>
                      <a:pt x="10" y="42"/>
                    </a:cubicBezTo>
                    <a:cubicBezTo>
                      <a:pt x="10" y="42"/>
                      <a:pt x="10" y="42"/>
                      <a:pt x="10" y="42"/>
                    </a:cubicBezTo>
                    <a:cubicBezTo>
                      <a:pt x="10" y="42"/>
                      <a:pt x="11" y="41"/>
                      <a:pt x="11" y="41"/>
                    </a:cubicBezTo>
                    <a:cubicBezTo>
                      <a:pt x="11" y="41"/>
                      <a:pt x="11" y="42"/>
                      <a:pt x="12" y="42"/>
                    </a:cubicBezTo>
                    <a:cubicBezTo>
                      <a:pt x="12" y="42"/>
                      <a:pt x="12" y="42"/>
                      <a:pt x="13" y="42"/>
                    </a:cubicBezTo>
                    <a:cubicBezTo>
                      <a:pt x="13" y="42"/>
                      <a:pt x="13" y="41"/>
                      <a:pt x="13" y="41"/>
                    </a:cubicBezTo>
                    <a:cubicBezTo>
                      <a:pt x="14" y="41"/>
                      <a:pt x="14" y="41"/>
                      <a:pt x="14" y="41"/>
                    </a:cubicBezTo>
                    <a:cubicBezTo>
                      <a:pt x="14" y="41"/>
                      <a:pt x="14" y="41"/>
                      <a:pt x="14" y="41"/>
                    </a:cubicBezTo>
                    <a:cubicBezTo>
                      <a:pt x="15" y="41"/>
                      <a:pt x="14" y="41"/>
                      <a:pt x="14" y="42"/>
                    </a:cubicBezTo>
                    <a:cubicBezTo>
                      <a:pt x="15" y="42"/>
                      <a:pt x="15" y="42"/>
                      <a:pt x="15" y="42"/>
                    </a:cubicBezTo>
                    <a:cubicBezTo>
                      <a:pt x="16" y="42"/>
                      <a:pt x="16" y="42"/>
                      <a:pt x="16" y="41"/>
                    </a:cubicBezTo>
                    <a:cubicBezTo>
                      <a:pt x="16" y="42"/>
                      <a:pt x="16" y="42"/>
                      <a:pt x="16" y="42"/>
                    </a:cubicBezTo>
                    <a:cubicBezTo>
                      <a:pt x="16" y="41"/>
                      <a:pt x="16" y="40"/>
                      <a:pt x="17" y="40"/>
                    </a:cubicBezTo>
                    <a:cubicBezTo>
                      <a:pt x="17" y="39"/>
                      <a:pt x="17" y="39"/>
                      <a:pt x="17" y="39"/>
                    </a:cubicBezTo>
                    <a:cubicBezTo>
                      <a:pt x="17" y="39"/>
                      <a:pt x="17" y="38"/>
                      <a:pt x="17" y="38"/>
                    </a:cubicBezTo>
                    <a:cubicBezTo>
                      <a:pt x="17" y="37"/>
                      <a:pt x="17" y="37"/>
                      <a:pt x="18" y="37"/>
                    </a:cubicBezTo>
                    <a:cubicBezTo>
                      <a:pt x="18" y="37"/>
                      <a:pt x="18" y="37"/>
                      <a:pt x="19" y="37"/>
                    </a:cubicBezTo>
                    <a:cubicBezTo>
                      <a:pt x="19" y="37"/>
                      <a:pt x="19" y="36"/>
                      <a:pt x="19" y="36"/>
                    </a:cubicBezTo>
                    <a:cubicBezTo>
                      <a:pt x="19" y="35"/>
                      <a:pt x="19" y="35"/>
                      <a:pt x="19" y="34"/>
                    </a:cubicBezTo>
                    <a:cubicBezTo>
                      <a:pt x="19" y="34"/>
                      <a:pt x="20" y="34"/>
                      <a:pt x="20" y="33"/>
                    </a:cubicBezTo>
                    <a:cubicBezTo>
                      <a:pt x="20" y="33"/>
                      <a:pt x="20" y="32"/>
                      <a:pt x="21" y="32"/>
                    </a:cubicBezTo>
                    <a:cubicBezTo>
                      <a:pt x="22" y="32"/>
                      <a:pt x="22" y="32"/>
                      <a:pt x="23" y="32"/>
                    </a:cubicBezTo>
                    <a:cubicBezTo>
                      <a:pt x="23" y="32"/>
                      <a:pt x="24" y="32"/>
                      <a:pt x="24" y="32"/>
                    </a:cubicBezTo>
                    <a:cubicBezTo>
                      <a:pt x="24" y="32"/>
                      <a:pt x="24" y="32"/>
                      <a:pt x="25" y="31"/>
                    </a:cubicBezTo>
                    <a:cubicBezTo>
                      <a:pt x="26" y="30"/>
                      <a:pt x="26" y="30"/>
                      <a:pt x="26" y="30"/>
                    </a:cubicBezTo>
                    <a:cubicBezTo>
                      <a:pt x="26" y="30"/>
                      <a:pt x="26" y="30"/>
                      <a:pt x="27" y="30"/>
                    </a:cubicBezTo>
                    <a:cubicBezTo>
                      <a:pt x="27" y="29"/>
                      <a:pt x="27" y="29"/>
                      <a:pt x="27" y="29"/>
                    </a:cubicBezTo>
                    <a:cubicBezTo>
                      <a:pt x="28" y="29"/>
                      <a:pt x="28" y="29"/>
                      <a:pt x="28" y="29"/>
                    </a:cubicBezTo>
                    <a:cubicBezTo>
                      <a:pt x="28" y="29"/>
                      <a:pt x="28" y="28"/>
                      <a:pt x="29" y="28"/>
                    </a:cubicBezTo>
                    <a:cubicBezTo>
                      <a:pt x="29" y="28"/>
                      <a:pt x="29" y="28"/>
                      <a:pt x="30" y="28"/>
                    </a:cubicBezTo>
                    <a:cubicBezTo>
                      <a:pt x="30" y="29"/>
                      <a:pt x="31" y="29"/>
                      <a:pt x="31" y="29"/>
                    </a:cubicBezTo>
                    <a:cubicBezTo>
                      <a:pt x="31" y="29"/>
                      <a:pt x="31" y="29"/>
                      <a:pt x="31" y="29"/>
                    </a:cubicBezTo>
                    <a:cubicBezTo>
                      <a:pt x="32" y="29"/>
                      <a:pt x="32" y="29"/>
                      <a:pt x="32" y="29"/>
                    </a:cubicBezTo>
                    <a:cubicBezTo>
                      <a:pt x="33" y="29"/>
                      <a:pt x="33" y="29"/>
                      <a:pt x="33" y="28"/>
                    </a:cubicBezTo>
                    <a:cubicBezTo>
                      <a:pt x="34" y="28"/>
                      <a:pt x="34" y="28"/>
                      <a:pt x="34" y="28"/>
                    </a:cubicBezTo>
                    <a:cubicBezTo>
                      <a:pt x="34" y="28"/>
                      <a:pt x="35" y="28"/>
                      <a:pt x="35" y="28"/>
                    </a:cubicBezTo>
                    <a:cubicBezTo>
                      <a:pt x="36" y="28"/>
                      <a:pt x="36" y="28"/>
                      <a:pt x="37" y="28"/>
                    </a:cubicBezTo>
                    <a:cubicBezTo>
                      <a:pt x="37" y="28"/>
                      <a:pt x="37" y="27"/>
                      <a:pt x="38" y="27"/>
                    </a:cubicBezTo>
                    <a:cubicBezTo>
                      <a:pt x="38" y="27"/>
                      <a:pt x="39" y="28"/>
                      <a:pt x="39" y="28"/>
                    </a:cubicBezTo>
                    <a:cubicBezTo>
                      <a:pt x="39" y="27"/>
                      <a:pt x="40" y="27"/>
                      <a:pt x="40" y="27"/>
                    </a:cubicBezTo>
                    <a:cubicBezTo>
                      <a:pt x="40" y="27"/>
                      <a:pt x="40" y="27"/>
                      <a:pt x="40" y="26"/>
                    </a:cubicBezTo>
                    <a:cubicBezTo>
                      <a:pt x="41" y="26"/>
                      <a:pt x="41" y="26"/>
                      <a:pt x="41" y="25"/>
                    </a:cubicBezTo>
                    <a:cubicBezTo>
                      <a:pt x="41" y="25"/>
                      <a:pt x="41" y="24"/>
                      <a:pt x="41" y="24"/>
                    </a:cubicBezTo>
                    <a:cubicBezTo>
                      <a:pt x="41" y="23"/>
                      <a:pt x="41" y="22"/>
                      <a:pt x="41" y="21"/>
                    </a:cubicBezTo>
                    <a:cubicBezTo>
                      <a:pt x="41" y="21"/>
                      <a:pt x="41" y="21"/>
                      <a:pt x="41" y="21"/>
                    </a:cubicBezTo>
                    <a:cubicBezTo>
                      <a:pt x="41" y="20"/>
                      <a:pt x="41" y="19"/>
                      <a:pt x="41" y="18"/>
                    </a:cubicBezTo>
                    <a:cubicBezTo>
                      <a:pt x="41" y="18"/>
                      <a:pt x="41" y="18"/>
                      <a:pt x="41" y="17"/>
                    </a:cubicBezTo>
                    <a:cubicBezTo>
                      <a:pt x="41" y="17"/>
                      <a:pt x="41" y="17"/>
                      <a:pt x="41" y="17"/>
                    </a:cubicBezTo>
                    <a:cubicBezTo>
                      <a:pt x="40" y="17"/>
                      <a:pt x="40" y="17"/>
                      <a:pt x="39" y="17"/>
                    </a:cubicBezTo>
                    <a:cubicBezTo>
                      <a:pt x="39" y="17"/>
                      <a:pt x="39" y="17"/>
                      <a:pt x="39" y="17"/>
                    </a:cubicBezTo>
                    <a:cubicBezTo>
                      <a:pt x="38" y="17"/>
                      <a:pt x="39" y="16"/>
                      <a:pt x="39" y="16"/>
                    </a:cubicBezTo>
                    <a:cubicBezTo>
                      <a:pt x="39" y="16"/>
                      <a:pt x="39" y="15"/>
                      <a:pt x="38" y="15"/>
                    </a:cubicBezTo>
                    <a:cubicBezTo>
                      <a:pt x="38" y="14"/>
                      <a:pt x="38" y="14"/>
                      <a:pt x="37" y="14"/>
                    </a:cubicBezTo>
                    <a:cubicBezTo>
                      <a:pt x="37" y="14"/>
                      <a:pt x="37" y="15"/>
                      <a:pt x="37" y="14"/>
                    </a:cubicBezTo>
                    <a:cubicBezTo>
                      <a:pt x="36" y="14"/>
                      <a:pt x="36" y="14"/>
                      <a:pt x="36" y="13"/>
                    </a:cubicBezTo>
                    <a:cubicBezTo>
                      <a:pt x="35" y="13"/>
                      <a:pt x="35" y="13"/>
                      <a:pt x="35" y="13"/>
                    </a:cubicBezTo>
                    <a:cubicBezTo>
                      <a:pt x="35" y="13"/>
                      <a:pt x="35" y="13"/>
                      <a:pt x="34"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6" name="Google Shape;1226;p25"/>
              <p:cNvSpPr/>
              <p:nvPr/>
            </p:nvSpPr>
            <p:spPr>
              <a:xfrm>
                <a:off x="3740151" y="2686051"/>
                <a:ext cx="87313" cy="53975"/>
              </a:xfrm>
              <a:custGeom>
                <a:rect b="b" l="l" r="r" t="t"/>
                <a:pathLst>
                  <a:path extrusionOk="0" h="5" w="8">
                    <a:moveTo>
                      <a:pt x="1" y="2"/>
                    </a:moveTo>
                    <a:cubicBezTo>
                      <a:pt x="2" y="2"/>
                      <a:pt x="2" y="2"/>
                      <a:pt x="2" y="2"/>
                    </a:cubicBezTo>
                    <a:cubicBezTo>
                      <a:pt x="3" y="2"/>
                      <a:pt x="3" y="2"/>
                      <a:pt x="3" y="3"/>
                    </a:cubicBezTo>
                    <a:cubicBezTo>
                      <a:pt x="4" y="4"/>
                      <a:pt x="4" y="4"/>
                      <a:pt x="4" y="4"/>
                    </a:cubicBezTo>
                    <a:cubicBezTo>
                      <a:pt x="4" y="5"/>
                      <a:pt x="4" y="5"/>
                      <a:pt x="4" y="5"/>
                    </a:cubicBezTo>
                    <a:cubicBezTo>
                      <a:pt x="4" y="5"/>
                      <a:pt x="4" y="5"/>
                      <a:pt x="4" y="5"/>
                    </a:cubicBezTo>
                    <a:cubicBezTo>
                      <a:pt x="4" y="4"/>
                      <a:pt x="4" y="4"/>
                      <a:pt x="5" y="4"/>
                    </a:cubicBezTo>
                    <a:cubicBezTo>
                      <a:pt x="5" y="3"/>
                      <a:pt x="5" y="3"/>
                      <a:pt x="6" y="3"/>
                    </a:cubicBezTo>
                    <a:cubicBezTo>
                      <a:pt x="6" y="3"/>
                      <a:pt x="6" y="3"/>
                      <a:pt x="6" y="3"/>
                    </a:cubicBezTo>
                    <a:cubicBezTo>
                      <a:pt x="7" y="3"/>
                      <a:pt x="7" y="3"/>
                      <a:pt x="7" y="3"/>
                    </a:cubicBezTo>
                    <a:cubicBezTo>
                      <a:pt x="8" y="2"/>
                      <a:pt x="8" y="2"/>
                      <a:pt x="8" y="2"/>
                    </a:cubicBezTo>
                    <a:cubicBezTo>
                      <a:pt x="8" y="2"/>
                      <a:pt x="7" y="1"/>
                      <a:pt x="8" y="1"/>
                    </a:cubicBezTo>
                    <a:cubicBezTo>
                      <a:pt x="8" y="1"/>
                      <a:pt x="8" y="1"/>
                      <a:pt x="8" y="0"/>
                    </a:cubicBezTo>
                    <a:cubicBezTo>
                      <a:pt x="8" y="0"/>
                      <a:pt x="8" y="0"/>
                      <a:pt x="8" y="0"/>
                    </a:cubicBezTo>
                    <a:cubicBezTo>
                      <a:pt x="8" y="0"/>
                      <a:pt x="8" y="0"/>
                      <a:pt x="8" y="0"/>
                    </a:cubicBezTo>
                    <a:cubicBezTo>
                      <a:pt x="7" y="0"/>
                      <a:pt x="7" y="0"/>
                      <a:pt x="6" y="0"/>
                    </a:cubicBezTo>
                    <a:cubicBezTo>
                      <a:pt x="6" y="0"/>
                      <a:pt x="5" y="0"/>
                      <a:pt x="4" y="0"/>
                    </a:cubicBezTo>
                    <a:cubicBezTo>
                      <a:pt x="4" y="0"/>
                      <a:pt x="4" y="0"/>
                      <a:pt x="4" y="0"/>
                    </a:cubicBezTo>
                    <a:cubicBezTo>
                      <a:pt x="3" y="0"/>
                      <a:pt x="3" y="1"/>
                      <a:pt x="3" y="1"/>
                    </a:cubicBezTo>
                    <a:cubicBezTo>
                      <a:pt x="2" y="1"/>
                      <a:pt x="2" y="1"/>
                      <a:pt x="2" y="1"/>
                    </a:cubicBezTo>
                    <a:cubicBezTo>
                      <a:pt x="1" y="1"/>
                      <a:pt x="1" y="1"/>
                      <a:pt x="0" y="1"/>
                    </a:cubicBezTo>
                    <a:cubicBezTo>
                      <a:pt x="0" y="1"/>
                      <a:pt x="0" y="1"/>
                      <a:pt x="0" y="1"/>
                    </a:cubicBezTo>
                    <a:cubicBezTo>
                      <a:pt x="1" y="1"/>
                      <a:pt x="1" y="2"/>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7" name="Google Shape;1227;p25"/>
              <p:cNvSpPr/>
              <p:nvPr/>
            </p:nvSpPr>
            <p:spPr>
              <a:xfrm>
                <a:off x="4225926" y="2697164"/>
                <a:ext cx="76200" cy="184150"/>
              </a:xfrm>
              <a:custGeom>
                <a:rect b="b" l="l" r="r" t="t"/>
                <a:pathLst>
                  <a:path extrusionOk="0" h="17" w="7">
                    <a:moveTo>
                      <a:pt x="6" y="7"/>
                    </a:moveTo>
                    <a:cubicBezTo>
                      <a:pt x="6" y="7"/>
                      <a:pt x="6" y="7"/>
                      <a:pt x="6" y="7"/>
                    </a:cubicBezTo>
                    <a:cubicBezTo>
                      <a:pt x="6" y="6"/>
                      <a:pt x="6" y="6"/>
                      <a:pt x="6" y="6"/>
                    </a:cubicBezTo>
                    <a:cubicBezTo>
                      <a:pt x="7" y="5"/>
                      <a:pt x="7" y="5"/>
                      <a:pt x="7" y="5"/>
                    </a:cubicBezTo>
                    <a:cubicBezTo>
                      <a:pt x="7" y="4"/>
                      <a:pt x="7" y="4"/>
                      <a:pt x="6" y="4"/>
                    </a:cubicBezTo>
                    <a:cubicBezTo>
                      <a:pt x="6" y="3"/>
                      <a:pt x="6" y="3"/>
                      <a:pt x="6" y="2"/>
                    </a:cubicBezTo>
                    <a:cubicBezTo>
                      <a:pt x="6" y="2"/>
                      <a:pt x="6" y="2"/>
                      <a:pt x="6" y="1"/>
                    </a:cubicBezTo>
                    <a:cubicBezTo>
                      <a:pt x="6" y="1"/>
                      <a:pt x="6" y="1"/>
                      <a:pt x="6" y="1"/>
                    </a:cubicBezTo>
                    <a:cubicBezTo>
                      <a:pt x="6" y="1"/>
                      <a:pt x="6" y="1"/>
                      <a:pt x="5" y="1"/>
                    </a:cubicBezTo>
                    <a:cubicBezTo>
                      <a:pt x="5" y="1"/>
                      <a:pt x="5" y="0"/>
                      <a:pt x="5" y="0"/>
                    </a:cubicBezTo>
                    <a:cubicBezTo>
                      <a:pt x="4" y="0"/>
                      <a:pt x="4" y="0"/>
                      <a:pt x="4" y="0"/>
                    </a:cubicBezTo>
                    <a:cubicBezTo>
                      <a:pt x="4" y="0"/>
                      <a:pt x="3" y="0"/>
                      <a:pt x="3" y="1"/>
                    </a:cubicBezTo>
                    <a:cubicBezTo>
                      <a:pt x="3" y="0"/>
                      <a:pt x="3" y="0"/>
                      <a:pt x="3" y="0"/>
                    </a:cubicBezTo>
                    <a:cubicBezTo>
                      <a:pt x="3" y="1"/>
                      <a:pt x="3" y="1"/>
                      <a:pt x="3" y="2"/>
                    </a:cubicBezTo>
                    <a:cubicBezTo>
                      <a:pt x="3" y="2"/>
                      <a:pt x="3" y="2"/>
                      <a:pt x="2" y="3"/>
                    </a:cubicBezTo>
                    <a:cubicBezTo>
                      <a:pt x="2" y="3"/>
                      <a:pt x="2" y="3"/>
                      <a:pt x="1" y="3"/>
                    </a:cubicBezTo>
                    <a:cubicBezTo>
                      <a:pt x="1" y="3"/>
                      <a:pt x="1" y="3"/>
                      <a:pt x="0" y="3"/>
                    </a:cubicBezTo>
                    <a:cubicBezTo>
                      <a:pt x="0" y="3"/>
                      <a:pt x="0" y="3"/>
                      <a:pt x="0" y="4"/>
                    </a:cubicBezTo>
                    <a:cubicBezTo>
                      <a:pt x="0" y="4"/>
                      <a:pt x="0" y="4"/>
                      <a:pt x="0" y="4"/>
                    </a:cubicBezTo>
                    <a:cubicBezTo>
                      <a:pt x="0" y="4"/>
                      <a:pt x="0" y="4"/>
                      <a:pt x="0" y="4"/>
                    </a:cubicBezTo>
                    <a:cubicBezTo>
                      <a:pt x="0" y="5"/>
                      <a:pt x="0" y="5"/>
                      <a:pt x="0" y="5"/>
                    </a:cubicBezTo>
                    <a:cubicBezTo>
                      <a:pt x="1" y="6"/>
                      <a:pt x="1" y="6"/>
                      <a:pt x="1" y="6"/>
                    </a:cubicBezTo>
                    <a:cubicBezTo>
                      <a:pt x="1" y="7"/>
                      <a:pt x="2" y="7"/>
                      <a:pt x="2" y="7"/>
                    </a:cubicBezTo>
                    <a:cubicBezTo>
                      <a:pt x="2" y="8"/>
                      <a:pt x="1" y="8"/>
                      <a:pt x="2" y="9"/>
                    </a:cubicBezTo>
                    <a:cubicBezTo>
                      <a:pt x="2" y="9"/>
                      <a:pt x="2" y="9"/>
                      <a:pt x="2" y="10"/>
                    </a:cubicBezTo>
                    <a:cubicBezTo>
                      <a:pt x="2" y="11"/>
                      <a:pt x="2" y="11"/>
                      <a:pt x="2" y="12"/>
                    </a:cubicBezTo>
                    <a:cubicBezTo>
                      <a:pt x="2" y="13"/>
                      <a:pt x="2" y="13"/>
                      <a:pt x="2" y="14"/>
                    </a:cubicBezTo>
                    <a:cubicBezTo>
                      <a:pt x="2" y="15"/>
                      <a:pt x="2" y="15"/>
                      <a:pt x="2" y="16"/>
                    </a:cubicBezTo>
                    <a:cubicBezTo>
                      <a:pt x="2" y="16"/>
                      <a:pt x="2" y="17"/>
                      <a:pt x="2" y="17"/>
                    </a:cubicBezTo>
                    <a:cubicBezTo>
                      <a:pt x="2" y="17"/>
                      <a:pt x="2" y="17"/>
                      <a:pt x="2" y="17"/>
                    </a:cubicBezTo>
                    <a:cubicBezTo>
                      <a:pt x="2" y="17"/>
                      <a:pt x="3" y="17"/>
                      <a:pt x="3" y="17"/>
                    </a:cubicBezTo>
                    <a:cubicBezTo>
                      <a:pt x="3" y="17"/>
                      <a:pt x="4" y="17"/>
                      <a:pt x="4" y="17"/>
                    </a:cubicBezTo>
                    <a:cubicBezTo>
                      <a:pt x="4" y="17"/>
                      <a:pt x="4" y="17"/>
                      <a:pt x="4" y="17"/>
                    </a:cubicBezTo>
                    <a:cubicBezTo>
                      <a:pt x="4" y="16"/>
                      <a:pt x="4" y="16"/>
                      <a:pt x="4" y="15"/>
                    </a:cubicBezTo>
                    <a:cubicBezTo>
                      <a:pt x="4" y="15"/>
                      <a:pt x="4" y="14"/>
                      <a:pt x="4" y="14"/>
                    </a:cubicBezTo>
                    <a:cubicBezTo>
                      <a:pt x="4" y="13"/>
                      <a:pt x="4" y="12"/>
                      <a:pt x="4" y="12"/>
                    </a:cubicBezTo>
                    <a:cubicBezTo>
                      <a:pt x="4" y="11"/>
                      <a:pt x="4" y="10"/>
                      <a:pt x="4" y="10"/>
                    </a:cubicBezTo>
                    <a:cubicBezTo>
                      <a:pt x="4" y="9"/>
                      <a:pt x="5" y="9"/>
                      <a:pt x="5" y="9"/>
                    </a:cubicBezTo>
                    <a:cubicBezTo>
                      <a:pt x="5" y="9"/>
                      <a:pt x="5" y="9"/>
                      <a:pt x="5" y="8"/>
                    </a:cubicBezTo>
                    <a:cubicBezTo>
                      <a:pt x="5" y="8"/>
                      <a:pt x="5" y="8"/>
                      <a:pt x="6"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8" name="Google Shape;1228;p25"/>
              <p:cNvSpPr/>
              <p:nvPr/>
            </p:nvSpPr>
            <p:spPr>
              <a:xfrm>
                <a:off x="4529139" y="2913064"/>
                <a:ext cx="517525" cy="573088"/>
              </a:xfrm>
              <a:custGeom>
                <a:rect b="b" l="l" r="r" t="t"/>
                <a:pathLst>
                  <a:path extrusionOk="0" h="53" w="48">
                    <a:moveTo>
                      <a:pt x="0" y="33"/>
                    </a:moveTo>
                    <a:cubicBezTo>
                      <a:pt x="1" y="33"/>
                      <a:pt x="0" y="33"/>
                      <a:pt x="0" y="33"/>
                    </a:cubicBezTo>
                    <a:cubicBezTo>
                      <a:pt x="1" y="33"/>
                      <a:pt x="1" y="33"/>
                      <a:pt x="1" y="33"/>
                    </a:cubicBezTo>
                    <a:cubicBezTo>
                      <a:pt x="1" y="33"/>
                      <a:pt x="1" y="33"/>
                      <a:pt x="1" y="33"/>
                    </a:cubicBezTo>
                    <a:cubicBezTo>
                      <a:pt x="2" y="33"/>
                      <a:pt x="2" y="32"/>
                      <a:pt x="2" y="32"/>
                    </a:cubicBezTo>
                    <a:cubicBezTo>
                      <a:pt x="2" y="32"/>
                      <a:pt x="3" y="32"/>
                      <a:pt x="3" y="32"/>
                    </a:cubicBezTo>
                    <a:cubicBezTo>
                      <a:pt x="4" y="32"/>
                      <a:pt x="4" y="32"/>
                      <a:pt x="5" y="32"/>
                    </a:cubicBezTo>
                    <a:cubicBezTo>
                      <a:pt x="6" y="32"/>
                      <a:pt x="6" y="32"/>
                      <a:pt x="6" y="32"/>
                    </a:cubicBezTo>
                    <a:cubicBezTo>
                      <a:pt x="7" y="32"/>
                      <a:pt x="7" y="32"/>
                      <a:pt x="8" y="32"/>
                    </a:cubicBezTo>
                    <a:cubicBezTo>
                      <a:pt x="9" y="32"/>
                      <a:pt x="9" y="32"/>
                      <a:pt x="10" y="32"/>
                    </a:cubicBezTo>
                    <a:cubicBezTo>
                      <a:pt x="10" y="32"/>
                      <a:pt x="11" y="32"/>
                      <a:pt x="11" y="32"/>
                    </a:cubicBezTo>
                    <a:cubicBezTo>
                      <a:pt x="11" y="33"/>
                      <a:pt x="11" y="33"/>
                      <a:pt x="11" y="33"/>
                    </a:cubicBezTo>
                    <a:cubicBezTo>
                      <a:pt x="11" y="33"/>
                      <a:pt x="11" y="33"/>
                      <a:pt x="11" y="34"/>
                    </a:cubicBezTo>
                    <a:cubicBezTo>
                      <a:pt x="11" y="34"/>
                      <a:pt x="11" y="34"/>
                      <a:pt x="11" y="35"/>
                    </a:cubicBezTo>
                    <a:cubicBezTo>
                      <a:pt x="11" y="35"/>
                      <a:pt x="11" y="36"/>
                      <a:pt x="12" y="36"/>
                    </a:cubicBezTo>
                    <a:cubicBezTo>
                      <a:pt x="12" y="36"/>
                      <a:pt x="12" y="37"/>
                      <a:pt x="12" y="37"/>
                    </a:cubicBezTo>
                    <a:cubicBezTo>
                      <a:pt x="12" y="37"/>
                      <a:pt x="12" y="38"/>
                      <a:pt x="13" y="38"/>
                    </a:cubicBezTo>
                    <a:cubicBezTo>
                      <a:pt x="13" y="38"/>
                      <a:pt x="13" y="39"/>
                      <a:pt x="14" y="39"/>
                    </a:cubicBezTo>
                    <a:cubicBezTo>
                      <a:pt x="14" y="39"/>
                      <a:pt x="14" y="38"/>
                      <a:pt x="15" y="38"/>
                    </a:cubicBezTo>
                    <a:cubicBezTo>
                      <a:pt x="15" y="38"/>
                      <a:pt x="15" y="38"/>
                      <a:pt x="16" y="38"/>
                    </a:cubicBezTo>
                    <a:cubicBezTo>
                      <a:pt x="16" y="38"/>
                      <a:pt x="17" y="38"/>
                      <a:pt x="17" y="38"/>
                    </a:cubicBezTo>
                    <a:cubicBezTo>
                      <a:pt x="17" y="38"/>
                      <a:pt x="18" y="38"/>
                      <a:pt x="18" y="38"/>
                    </a:cubicBezTo>
                    <a:cubicBezTo>
                      <a:pt x="18" y="38"/>
                      <a:pt x="18" y="38"/>
                      <a:pt x="18" y="37"/>
                    </a:cubicBezTo>
                    <a:cubicBezTo>
                      <a:pt x="18" y="37"/>
                      <a:pt x="18" y="37"/>
                      <a:pt x="18" y="36"/>
                    </a:cubicBezTo>
                    <a:cubicBezTo>
                      <a:pt x="18" y="36"/>
                      <a:pt x="18" y="36"/>
                      <a:pt x="19" y="36"/>
                    </a:cubicBezTo>
                    <a:cubicBezTo>
                      <a:pt x="19" y="35"/>
                      <a:pt x="19" y="35"/>
                      <a:pt x="20" y="35"/>
                    </a:cubicBezTo>
                    <a:cubicBezTo>
                      <a:pt x="20" y="36"/>
                      <a:pt x="21" y="35"/>
                      <a:pt x="21" y="36"/>
                    </a:cubicBezTo>
                    <a:cubicBezTo>
                      <a:pt x="21" y="36"/>
                      <a:pt x="21" y="36"/>
                      <a:pt x="21" y="36"/>
                    </a:cubicBezTo>
                    <a:cubicBezTo>
                      <a:pt x="21" y="37"/>
                      <a:pt x="22" y="36"/>
                      <a:pt x="23" y="36"/>
                    </a:cubicBezTo>
                    <a:cubicBezTo>
                      <a:pt x="23" y="36"/>
                      <a:pt x="24" y="36"/>
                      <a:pt x="24" y="36"/>
                    </a:cubicBezTo>
                    <a:cubicBezTo>
                      <a:pt x="24" y="37"/>
                      <a:pt x="24" y="37"/>
                      <a:pt x="24" y="37"/>
                    </a:cubicBezTo>
                    <a:cubicBezTo>
                      <a:pt x="24" y="38"/>
                      <a:pt x="24" y="38"/>
                      <a:pt x="24" y="38"/>
                    </a:cubicBezTo>
                    <a:cubicBezTo>
                      <a:pt x="24" y="39"/>
                      <a:pt x="24" y="39"/>
                      <a:pt x="24" y="39"/>
                    </a:cubicBezTo>
                    <a:cubicBezTo>
                      <a:pt x="24" y="39"/>
                      <a:pt x="24" y="39"/>
                      <a:pt x="24" y="40"/>
                    </a:cubicBezTo>
                    <a:cubicBezTo>
                      <a:pt x="24" y="40"/>
                      <a:pt x="24" y="41"/>
                      <a:pt x="24" y="41"/>
                    </a:cubicBezTo>
                    <a:cubicBezTo>
                      <a:pt x="24" y="42"/>
                      <a:pt x="24" y="42"/>
                      <a:pt x="24" y="43"/>
                    </a:cubicBezTo>
                    <a:cubicBezTo>
                      <a:pt x="24" y="43"/>
                      <a:pt x="25" y="44"/>
                      <a:pt x="25" y="44"/>
                    </a:cubicBezTo>
                    <a:cubicBezTo>
                      <a:pt x="25" y="45"/>
                      <a:pt x="25" y="45"/>
                      <a:pt x="25" y="46"/>
                    </a:cubicBezTo>
                    <a:cubicBezTo>
                      <a:pt x="25" y="46"/>
                      <a:pt x="25" y="46"/>
                      <a:pt x="25" y="47"/>
                    </a:cubicBezTo>
                    <a:cubicBezTo>
                      <a:pt x="25" y="47"/>
                      <a:pt x="25" y="47"/>
                      <a:pt x="25" y="47"/>
                    </a:cubicBezTo>
                    <a:cubicBezTo>
                      <a:pt x="25" y="48"/>
                      <a:pt x="26" y="47"/>
                      <a:pt x="26" y="47"/>
                    </a:cubicBezTo>
                    <a:cubicBezTo>
                      <a:pt x="26" y="47"/>
                      <a:pt x="27" y="47"/>
                      <a:pt x="27" y="47"/>
                    </a:cubicBezTo>
                    <a:cubicBezTo>
                      <a:pt x="27" y="47"/>
                      <a:pt x="28" y="47"/>
                      <a:pt x="28" y="47"/>
                    </a:cubicBezTo>
                    <a:cubicBezTo>
                      <a:pt x="29" y="47"/>
                      <a:pt x="29" y="47"/>
                      <a:pt x="29" y="47"/>
                    </a:cubicBezTo>
                    <a:cubicBezTo>
                      <a:pt x="30" y="47"/>
                      <a:pt x="30" y="47"/>
                      <a:pt x="30" y="47"/>
                    </a:cubicBezTo>
                    <a:cubicBezTo>
                      <a:pt x="30" y="47"/>
                      <a:pt x="30" y="47"/>
                      <a:pt x="30" y="48"/>
                    </a:cubicBezTo>
                    <a:cubicBezTo>
                      <a:pt x="30" y="48"/>
                      <a:pt x="30" y="48"/>
                      <a:pt x="31" y="48"/>
                    </a:cubicBezTo>
                    <a:cubicBezTo>
                      <a:pt x="31" y="48"/>
                      <a:pt x="31" y="48"/>
                      <a:pt x="32" y="48"/>
                    </a:cubicBezTo>
                    <a:cubicBezTo>
                      <a:pt x="32" y="48"/>
                      <a:pt x="32" y="48"/>
                      <a:pt x="32" y="48"/>
                    </a:cubicBezTo>
                    <a:cubicBezTo>
                      <a:pt x="33" y="48"/>
                      <a:pt x="32" y="49"/>
                      <a:pt x="33" y="49"/>
                    </a:cubicBezTo>
                    <a:cubicBezTo>
                      <a:pt x="33" y="50"/>
                      <a:pt x="34" y="49"/>
                      <a:pt x="34" y="49"/>
                    </a:cubicBezTo>
                    <a:cubicBezTo>
                      <a:pt x="35" y="49"/>
                      <a:pt x="35" y="50"/>
                      <a:pt x="35" y="50"/>
                    </a:cubicBezTo>
                    <a:cubicBezTo>
                      <a:pt x="36" y="50"/>
                      <a:pt x="36" y="50"/>
                      <a:pt x="36" y="50"/>
                    </a:cubicBezTo>
                    <a:cubicBezTo>
                      <a:pt x="37" y="50"/>
                      <a:pt x="36" y="49"/>
                      <a:pt x="37" y="49"/>
                    </a:cubicBezTo>
                    <a:cubicBezTo>
                      <a:pt x="37" y="49"/>
                      <a:pt x="37" y="49"/>
                      <a:pt x="37" y="49"/>
                    </a:cubicBezTo>
                    <a:cubicBezTo>
                      <a:pt x="38" y="50"/>
                      <a:pt x="38" y="50"/>
                      <a:pt x="38" y="50"/>
                    </a:cubicBezTo>
                    <a:cubicBezTo>
                      <a:pt x="38" y="51"/>
                      <a:pt x="39" y="51"/>
                      <a:pt x="39" y="51"/>
                    </a:cubicBezTo>
                    <a:cubicBezTo>
                      <a:pt x="40" y="52"/>
                      <a:pt x="40" y="52"/>
                      <a:pt x="40" y="53"/>
                    </a:cubicBezTo>
                    <a:cubicBezTo>
                      <a:pt x="41" y="53"/>
                      <a:pt x="41" y="53"/>
                      <a:pt x="42" y="53"/>
                    </a:cubicBezTo>
                    <a:cubicBezTo>
                      <a:pt x="42" y="53"/>
                      <a:pt x="42" y="52"/>
                      <a:pt x="42" y="52"/>
                    </a:cubicBezTo>
                    <a:cubicBezTo>
                      <a:pt x="42" y="51"/>
                      <a:pt x="43" y="50"/>
                      <a:pt x="42" y="50"/>
                    </a:cubicBezTo>
                    <a:cubicBezTo>
                      <a:pt x="41" y="50"/>
                      <a:pt x="41" y="50"/>
                      <a:pt x="41" y="50"/>
                    </a:cubicBezTo>
                    <a:cubicBezTo>
                      <a:pt x="40" y="49"/>
                      <a:pt x="40" y="48"/>
                      <a:pt x="40" y="47"/>
                    </a:cubicBezTo>
                    <a:cubicBezTo>
                      <a:pt x="40" y="47"/>
                      <a:pt x="41" y="47"/>
                      <a:pt x="41" y="46"/>
                    </a:cubicBezTo>
                    <a:cubicBezTo>
                      <a:pt x="41" y="45"/>
                      <a:pt x="41" y="45"/>
                      <a:pt x="41" y="45"/>
                    </a:cubicBezTo>
                    <a:cubicBezTo>
                      <a:pt x="41" y="44"/>
                      <a:pt x="41" y="44"/>
                      <a:pt x="41" y="44"/>
                    </a:cubicBezTo>
                    <a:cubicBezTo>
                      <a:pt x="41" y="43"/>
                      <a:pt x="40" y="44"/>
                      <a:pt x="40" y="43"/>
                    </a:cubicBezTo>
                    <a:cubicBezTo>
                      <a:pt x="40" y="43"/>
                      <a:pt x="40" y="43"/>
                      <a:pt x="40" y="42"/>
                    </a:cubicBezTo>
                    <a:cubicBezTo>
                      <a:pt x="41" y="42"/>
                      <a:pt x="41" y="42"/>
                      <a:pt x="41" y="41"/>
                    </a:cubicBezTo>
                    <a:cubicBezTo>
                      <a:pt x="42" y="41"/>
                      <a:pt x="42" y="41"/>
                      <a:pt x="42" y="40"/>
                    </a:cubicBezTo>
                    <a:cubicBezTo>
                      <a:pt x="42" y="40"/>
                      <a:pt x="43" y="40"/>
                      <a:pt x="43" y="40"/>
                    </a:cubicBezTo>
                    <a:cubicBezTo>
                      <a:pt x="43" y="40"/>
                      <a:pt x="43" y="39"/>
                      <a:pt x="43" y="39"/>
                    </a:cubicBezTo>
                    <a:cubicBezTo>
                      <a:pt x="44" y="39"/>
                      <a:pt x="44" y="40"/>
                      <a:pt x="45" y="39"/>
                    </a:cubicBezTo>
                    <a:cubicBezTo>
                      <a:pt x="45" y="39"/>
                      <a:pt x="45" y="39"/>
                      <a:pt x="45" y="39"/>
                    </a:cubicBezTo>
                    <a:cubicBezTo>
                      <a:pt x="46" y="39"/>
                      <a:pt x="46" y="39"/>
                      <a:pt x="46" y="39"/>
                    </a:cubicBezTo>
                    <a:cubicBezTo>
                      <a:pt x="46" y="39"/>
                      <a:pt x="46" y="39"/>
                      <a:pt x="46" y="39"/>
                    </a:cubicBezTo>
                    <a:cubicBezTo>
                      <a:pt x="46" y="39"/>
                      <a:pt x="46" y="39"/>
                      <a:pt x="46" y="38"/>
                    </a:cubicBezTo>
                    <a:cubicBezTo>
                      <a:pt x="46" y="38"/>
                      <a:pt x="45" y="38"/>
                      <a:pt x="45" y="37"/>
                    </a:cubicBezTo>
                    <a:cubicBezTo>
                      <a:pt x="45" y="37"/>
                      <a:pt x="45" y="36"/>
                      <a:pt x="45" y="36"/>
                    </a:cubicBezTo>
                    <a:cubicBezTo>
                      <a:pt x="45" y="35"/>
                      <a:pt x="44" y="36"/>
                      <a:pt x="44" y="35"/>
                    </a:cubicBezTo>
                    <a:cubicBezTo>
                      <a:pt x="44" y="35"/>
                      <a:pt x="44" y="35"/>
                      <a:pt x="44" y="34"/>
                    </a:cubicBezTo>
                    <a:cubicBezTo>
                      <a:pt x="44" y="34"/>
                      <a:pt x="44" y="34"/>
                      <a:pt x="44" y="33"/>
                    </a:cubicBezTo>
                    <a:cubicBezTo>
                      <a:pt x="43" y="33"/>
                      <a:pt x="44" y="32"/>
                      <a:pt x="44" y="32"/>
                    </a:cubicBezTo>
                    <a:cubicBezTo>
                      <a:pt x="43" y="31"/>
                      <a:pt x="43" y="31"/>
                      <a:pt x="43" y="30"/>
                    </a:cubicBezTo>
                    <a:cubicBezTo>
                      <a:pt x="43" y="29"/>
                      <a:pt x="43" y="29"/>
                      <a:pt x="43" y="29"/>
                    </a:cubicBezTo>
                    <a:cubicBezTo>
                      <a:pt x="43" y="28"/>
                      <a:pt x="43" y="28"/>
                      <a:pt x="43" y="28"/>
                    </a:cubicBezTo>
                    <a:cubicBezTo>
                      <a:pt x="43" y="27"/>
                      <a:pt x="42" y="27"/>
                      <a:pt x="43" y="26"/>
                    </a:cubicBezTo>
                    <a:cubicBezTo>
                      <a:pt x="43" y="26"/>
                      <a:pt x="43" y="26"/>
                      <a:pt x="43" y="26"/>
                    </a:cubicBezTo>
                    <a:cubicBezTo>
                      <a:pt x="43" y="26"/>
                      <a:pt x="43" y="26"/>
                      <a:pt x="43" y="26"/>
                    </a:cubicBezTo>
                    <a:cubicBezTo>
                      <a:pt x="43" y="25"/>
                      <a:pt x="43" y="25"/>
                      <a:pt x="43" y="25"/>
                    </a:cubicBezTo>
                    <a:cubicBezTo>
                      <a:pt x="43" y="24"/>
                      <a:pt x="43" y="24"/>
                      <a:pt x="43" y="24"/>
                    </a:cubicBezTo>
                    <a:cubicBezTo>
                      <a:pt x="43" y="24"/>
                      <a:pt x="43" y="24"/>
                      <a:pt x="43" y="24"/>
                    </a:cubicBezTo>
                    <a:cubicBezTo>
                      <a:pt x="43" y="23"/>
                      <a:pt x="42" y="23"/>
                      <a:pt x="42" y="23"/>
                    </a:cubicBezTo>
                    <a:cubicBezTo>
                      <a:pt x="42" y="23"/>
                      <a:pt x="42" y="22"/>
                      <a:pt x="42" y="22"/>
                    </a:cubicBezTo>
                    <a:cubicBezTo>
                      <a:pt x="43" y="22"/>
                      <a:pt x="43" y="22"/>
                      <a:pt x="43" y="21"/>
                    </a:cubicBezTo>
                    <a:cubicBezTo>
                      <a:pt x="43" y="21"/>
                      <a:pt x="43" y="21"/>
                      <a:pt x="43" y="20"/>
                    </a:cubicBezTo>
                    <a:cubicBezTo>
                      <a:pt x="43" y="20"/>
                      <a:pt x="43" y="20"/>
                      <a:pt x="44" y="20"/>
                    </a:cubicBezTo>
                    <a:cubicBezTo>
                      <a:pt x="44" y="19"/>
                      <a:pt x="44" y="19"/>
                      <a:pt x="44" y="19"/>
                    </a:cubicBezTo>
                    <a:cubicBezTo>
                      <a:pt x="44" y="18"/>
                      <a:pt x="44" y="18"/>
                      <a:pt x="44" y="17"/>
                    </a:cubicBezTo>
                    <a:cubicBezTo>
                      <a:pt x="45" y="16"/>
                      <a:pt x="44" y="16"/>
                      <a:pt x="45" y="15"/>
                    </a:cubicBezTo>
                    <a:cubicBezTo>
                      <a:pt x="45" y="14"/>
                      <a:pt x="45" y="13"/>
                      <a:pt x="45" y="13"/>
                    </a:cubicBezTo>
                    <a:cubicBezTo>
                      <a:pt x="46" y="12"/>
                      <a:pt x="46" y="12"/>
                      <a:pt x="46" y="12"/>
                    </a:cubicBezTo>
                    <a:cubicBezTo>
                      <a:pt x="48" y="10"/>
                      <a:pt x="48" y="10"/>
                      <a:pt x="48" y="10"/>
                    </a:cubicBezTo>
                    <a:cubicBezTo>
                      <a:pt x="48" y="10"/>
                      <a:pt x="48" y="9"/>
                      <a:pt x="48" y="9"/>
                    </a:cubicBezTo>
                    <a:cubicBezTo>
                      <a:pt x="48" y="9"/>
                      <a:pt x="48" y="9"/>
                      <a:pt x="47" y="8"/>
                    </a:cubicBezTo>
                    <a:cubicBezTo>
                      <a:pt x="47" y="8"/>
                      <a:pt x="47" y="7"/>
                      <a:pt x="47" y="7"/>
                    </a:cubicBezTo>
                    <a:cubicBezTo>
                      <a:pt x="47" y="6"/>
                      <a:pt x="47" y="6"/>
                      <a:pt x="47" y="5"/>
                    </a:cubicBezTo>
                    <a:cubicBezTo>
                      <a:pt x="47" y="5"/>
                      <a:pt x="47" y="5"/>
                      <a:pt x="47" y="5"/>
                    </a:cubicBezTo>
                    <a:cubicBezTo>
                      <a:pt x="46" y="5"/>
                      <a:pt x="46" y="5"/>
                      <a:pt x="46" y="4"/>
                    </a:cubicBezTo>
                    <a:cubicBezTo>
                      <a:pt x="46" y="4"/>
                      <a:pt x="46" y="4"/>
                      <a:pt x="45" y="4"/>
                    </a:cubicBezTo>
                    <a:cubicBezTo>
                      <a:pt x="45" y="4"/>
                      <a:pt x="45" y="3"/>
                      <a:pt x="45" y="3"/>
                    </a:cubicBezTo>
                    <a:cubicBezTo>
                      <a:pt x="45" y="3"/>
                      <a:pt x="45" y="3"/>
                      <a:pt x="44" y="2"/>
                    </a:cubicBezTo>
                    <a:cubicBezTo>
                      <a:pt x="44" y="2"/>
                      <a:pt x="44" y="3"/>
                      <a:pt x="43" y="3"/>
                    </a:cubicBezTo>
                    <a:cubicBezTo>
                      <a:pt x="43" y="3"/>
                      <a:pt x="43" y="3"/>
                      <a:pt x="43" y="3"/>
                    </a:cubicBezTo>
                    <a:cubicBezTo>
                      <a:pt x="42" y="3"/>
                      <a:pt x="42" y="3"/>
                      <a:pt x="41" y="3"/>
                    </a:cubicBezTo>
                    <a:cubicBezTo>
                      <a:pt x="41" y="3"/>
                      <a:pt x="41" y="3"/>
                      <a:pt x="41" y="3"/>
                    </a:cubicBezTo>
                    <a:cubicBezTo>
                      <a:pt x="40" y="3"/>
                      <a:pt x="40" y="3"/>
                      <a:pt x="40" y="2"/>
                    </a:cubicBezTo>
                    <a:cubicBezTo>
                      <a:pt x="39" y="2"/>
                      <a:pt x="39" y="2"/>
                      <a:pt x="39" y="1"/>
                    </a:cubicBezTo>
                    <a:cubicBezTo>
                      <a:pt x="39" y="1"/>
                      <a:pt x="38" y="1"/>
                      <a:pt x="38" y="1"/>
                    </a:cubicBezTo>
                    <a:cubicBezTo>
                      <a:pt x="38" y="1"/>
                      <a:pt x="38" y="1"/>
                      <a:pt x="38" y="1"/>
                    </a:cubicBezTo>
                    <a:cubicBezTo>
                      <a:pt x="38" y="1"/>
                      <a:pt x="38" y="1"/>
                      <a:pt x="38" y="1"/>
                    </a:cubicBezTo>
                    <a:cubicBezTo>
                      <a:pt x="37" y="1"/>
                      <a:pt x="37" y="1"/>
                      <a:pt x="36" y="1"/>
                    </a:cubicBezTo>
                    <a:cubicBezTo>
                      <a:pt x="36" y="1"/>
                      <a:pt x="36" y="1"/>
                      <a:pt x="36" y="1"/>
                    </a:cubicBezTo>
                    <a:cubicBezTo>
                      <a:pt x="35" y="1"/>
                      <a:pt x="35" y="1"/>
                      <a:pt x="35" y="1"/>
                    </a:cubicBezTo>
                    <a:cubicBezTo>
                      <a:pt x="34" y="0"/>
                      <a:pt x="34" y="0"/>
                      <a:pt x="34" y="0"/>
                    </a:cubicBezTo>
                    <a:cubicBezTo>
                      <a:pt x="34" y="0"/>
                      <a:pt x="34" y="0"/>
                      <a:pt x="33" y="1"/>
                    </a:cubicBezTo>
                    <a:cubicBezTo>
                      <a:pt x="33" y="1"/>
                      <a:pt x="33" y="1"/>
                      <a:pt x="32" y="1"/>
                    </a:cubicBezTo>
                    <a:cubicBezTo>
                      <a:pt x="32" y="1"/>
                      <a:pt x="32" y="1"/>
                      <a:pt x="32" y="1"/>
                    </a:cubicBezTo>
                    <a:cubicBezTo>
                      <a:pt x="31" y="1"/>
                      <a:pt x="31" y="1"/>
                      <a:pt x="31" y="1"/>
                    </a:cubicBezTo>
                    <a:cubicBezTo>
                      <a:pt x="31" y="1"/>
                      <a:pt x="30" y="1"/>
                      <a:pt x="30" y="2"/>
                    </a:cubicBezTo>
                    <a:cubicBezTo>
                      <a:pt x="30" y="2"/>
                      <a:pt x="30" y="2"/>
                      <a:pt x="29" y="2"/>
                    </a:cubicBezTo>
                    <a:cubicBezTo>
                      <a:pt x="29" y="2"/>
                      <a:pt x="29" y="2"/>
                      <a:pt x="28" y="2"/>
                    </a:cubicBezTo>
                    <a:cubicBezTo>
                      <a:pt x="28" y="2"/>
                      <a:pt x="28" y="2"/>
                      <a:pt x="27" y="2"/>
                    </a:cubicBezTo>
                    <a:cubicBezTo>
                      <a:pt x="27" y="2"/>
                      <a:pt x="27" y="2"/>
                      <a:pt x="27" y="2"/>
                    </a:cubicBezTo>
                    <a:cubicBezTo>
                      <a:pt x="27" y="4"/>
                      <a:pt x="27" y="4"/>
                      <a:pt x="27" y="4"/>
                    </a:cubicBezTo>
                    <a:cubicBezTo>
                      <a:pt x="26" y="4"/>
                      <a:pt x="26" y="3"/>
                      <a:pt x="25" y="3"/>
                    </a:cubicBezTo>
                    <a:cubicBezTo>
                      <a:pt x="25" y="3"/>
                      <a:pt x="25" y="3"/>
                      <a:pt x="24" y="3"/>
                    </a:cubicBezTo>
                    <a:cubicBezTo>
                      <a:pt x="24" y="3"/>
                      <a:pt x="24" y="3"/>
                      <a:pt x="23" y="3"/>
                    </a:cubicBezTo>
                    <a:cubicBezTo>
                      <a:pt x="23" y="3"/>
                      <a:pt x="22" y="3"/>
                      <a:pt x="22" y="3"/>
                    </a:cubicBezTo>
                    <a:cubicBezTo>
                      <a:pt x="22" y="3"/>
                      <a:pt x="22" y="3"/>
                      <a:pt x="21" y="3"/>
                    </a:cubicBezTo>
                    <a:cubicBezTo>
                      <a:pt x="21" y="2"/>
                      <a:pt x="21" y="2"/>
                      <a:pt x="21" y="2"/>
                    </a:cubicBezTo>
                    <a:cubicBezTo>
                      <a:pt x="20" y="1"/>
                      <a:pt x="20" y="1"/>
                      <a:pt x="20" y="1"/>
                    </a:cubicBezTo>
                    <a:cubicBezTo>
                      <a:pt x="19" y="1"/>
                      <a:pt x="19" y="1"/>
                      <a:pt x="19" y="1"/>
                    </a:cubicBezTo>
                    <a:cubicBezTo>
                      <a:pt x="18" y="1"/>
                      <a:pt x="18" y="1"/>
                      <a:pt x="18" y="1"/>
                    </a:cubicBezTo>
                    <a:cubicBezTo>
                      <a:pt x="17" y="2"/>
                      <a:pt x="17" y="2"/>
                      <a:pt x="17" y="2"/>
                    </a:cubicBezTo>
                    <a:cubicBezTo>
                      <a:pt x="17" y="3"/>
                      <a:pt x="17" y="3"/>
                      <a:pt x="17" y="4"/>
                    </a:cubicBezTo>
                    <a:cubicBezTo>
                      <a:pt x="16" y="4"/>
                      <a:pt x="17" y="4"/>
                      <a:pt x="17" y="5"/>
                    </a:cubicBezTo>
                    <a:cubicBezTo>
                      <a:pt x="16" y="5"/>
                      <a:pt x="16" y="5"/>
                      <a:pt x="16" y="5"/>
                    </a:cubicBezTo>
                    <a:cubicBezTo>
                      <a:pt x="16" y="5"/>
                      <a:pt x="16" y="5"/>
                      <a:pt x="16" y="5"/>
                    </a:cubicBezTo>
                    <a:cubicBezTo>
                      <a:pt x="16" y="6"/>
                      <a:pt x="16" y="6"/>
                      <a:pt x="16" y="6"/>
                    </a:cubicBezTo>
                    <a:cubicBezTo>
                      <a:pt x="16" y="7"/>
                      <a:pt x="16" y="7"/>
                      <a:pt x="16" y="8"/>
                    </a:cubicBezTo>
                    <a:cubicBezTo>
                      <a:pt x="15" y="8"/>
                      <a:pt x="15" y="8"/>
                      <a:pt x="15" y="9"/>
                    </a:cubicBezTo>
                    <a:cubicBezTo>
                      <a:pt x="14" y="9"/>
                      <a:pt x="15" y="10"/>
                      <a:pt x="14" y="10"/>
                    </a:cubicBezTo>
                    <a:cubicBezTo>
                      <a:pt x="14" y="10"/>
                      <a:pt x="14" y="11"/>
                      <a:pt x="14" y="11"/>
                    </a:cubicBezTo>
                    <a:cubicBezTo>
                      <a:pt x="14" y="12"/>
                      <a:pt x="14" y="12"/>
                      <a:pt x="14" y="13"/>
                    </a:cubicBezTo>
                    <a:cubicBezTo>
                      <a:pt x="14" y="13"/>
                      <a:pt x="15" y="13"/>
                      <a:pt x="14" y="14"/>
                    </a:cubicBezTo>
                    <a:cubicBezTo>
                      <a:pt x="14" y="14"/>
                      <a:pt x="14" y="14"/>
                      <a:pt x="14" y="15"/>
                    </a:cubicBezTo>
                    <a:cubicBezTo>
                      <a:pt x="13" y="15"/>
                      <a:pt x="14" y="16"/>
                      <a:pt x="14" y="17"/>
                    </a:cubicBezTo>
                    <a:cubicBezTo>
                      <a:pt x="13" y="17"/>
                      <a:pt x="13" y="17"/>
                      <a:pt x="13" y="18"/>
                    </a:cubicBezTo>
                    <a:cubicBezTo>
                      <a:pt x="13" y="18"/>
                      <a:pt x="12" y="18"/>
                      <a:pt x="12" y="18"/>
                    </a:cubicBezTo>
                    <a:cubicBezTo>
                      <a:pt x="12" y="19"/>
                      <a:pt x="12" y="19"/>
                      <a:pt x="12" y="20"/>
                    </a:cubicBezTo>
                    <a:cubicBezTo>
                      <a:pt x="11" y="20"/>
                      <a:pt x="11" y="20"/>
                      <a:pt x="11" y="20"/>
                    </a:cubicBezTo>
                    <a:cubicBezTo>
                      <a:pt x="11" y="20"/>
                      <a:pt x="11" y="20"/>
                      <a:pt x="10" y="21"/>
                    </a:cubicBezTo>
                    <a:cubicBezTo>
                      <a:pt x="10" y="21"/>
                      <a:pt x="10" y="21"/>
                      <a:pt x="10" y="21"/>
                    </a:cubicBezTo>
                    <a:cubicBezTo>
                      <a:pt x="10" y="22"/>
                      <a:pt x="10" y="22"/>
                      <a:pt x="10" y="22"/>
                    </a:cubicBezTo>
                    <a:cubicBezTo>
                      <a:pt x="10" y="23"/>
                      <a:pt x="10" y="23"/>
                      <a:pt x="10" y="23"/>
                    </a:cubicBezTo>
                    <a:cubicBezTo>
                      <a:pt x="11" y="24"/>
                      <a:pt x="11" y="24"/>
                      <a:pt x="10" y="25"/>
                    </a:cubicBezTo>
                    <a:cubicBezTo>
                      <a:pt x="10" y="25"/>
                      <a:pt x="10" y="25"/>
                      <a:pt x="10" y="25"/>
                    </a:cubicBezTo>
                    <a:cubicBezTo>
                      <a:pt x="10" y="26"/>
                      <a:pt x="10" y="26"/>
                      <a:pt x="10" y="26"/>
                    </a:cubicBezTo>
                    <a:cubicBezTo>
                      <a:pt x="9" y="26"/>
                      <a:pt x="9" y="26"/>
                      <a:pt x="9" y="26"/>
                    </a:cubicBezTo>
                    <a:cubicBezTo>
                      <a:pt x="9" y="27"/>
                      <a:pt x="9" y="27"/>
                      <a:pt x="8" y="27"/>
                    </a:cubicBezTo>
                    <a:cubicBezTo>
                      <a:pt x="8" y="27"/>
                      <a:pt x="8" y="28"/>
                      <a:pt x="7" y="28"/>
                    </a:cubicBezTo>
                    <a:cubicBezTo>
                      <a:pt x="7" y="29"/>
                      <a:pt x="7" y="29"/>
                      <a:pt x="6" y="29"/>
                    </a:cubicBezTo>
                    <a:cubicBezTo>
                      <a:pt x="6" y="29"/>
                      <a:pt x="6" y="29"/>
                      <a:pt x="6" y="29"/>
                    </a:cubicBezTo>
                    <a:cubicBezTo>
                      <a:pt x="5" y="29"/>
                      <a:pt x="6" y="29"/>
                      <a:pt x="6" y="28"/>
                    </a:cubicBezTo>
                    <a:cubicBezTo>
                      <a:pt x="5" y="28"/>
                      <a:pt x="5" y="28"/>
                      <a:pt x="5" y="28"/>
                    </a:cubicBezTo>
                    <a:cubicBezTo>
                      <a:pt x="5" y="28"/>
                      <a:pt x="5" y="28"/>
                      <a:pt x="4" y="28"/>
                    </a:cubicBezTo>
                    <a:cubicBezTo>
                      <a:pt x="4" y="29"/>
                      <a:pt x="4" y="29"/>
                      <a:pt x="4" y="29"/>
                    </a:cubicBezTo>
                    <a:cubicBezTo>
                      <a:pt x="3" y="29"/>
                      <a:pt x="3" y="29"/>
                      <a:pt x="3" y="29"/>
                    </a:cubicBezTo>
                    <a:cubicBezTo>
                      <a:pt x="3" y="29"/>
                      <a:pt x="3" y="29"/>
                      <a:pt x="2" y="29"/>
                    </a:cubicBezTo>
                    <a:cubicBezTo>
                      <a:pt x="2" y="29"/>
                      <a:pt x="2" y="29"/>
                      <a:pt x="1" y="29"/>
                    </a:cubicBezTo>
                    <a:cubicBezTo>
                      <a:pt x="1" y="29"/>
                      <a:pt x="1" y="30"/>
                      <a:pt x="1" y="30"/>
                    </a:cubicBezTo>
                    <a:cubicBezTo>
                      <a:pt x="0" y="31"/>
                      <a:pt x="1" y="31"/>
                      <a:pt x="0" y="31"/>
                    </a:cubicBezTo>
                    <a:cubicBezTo>
                      <a:pt x="0" y="32"/>
                      <a:pt x="0" y="32"/>
                      <a:pt x="0" y="32"/>
                    </a:cubicBezTo>
                    <a:cubicBezTo>
                      <a:pt x="0" y="32"/>
                      <a:pt x="0" y="32"/>
                      <a:pt x="0" y="32"/>
                    </a:cubicBezTo>
                    <a:cubicBezTo>
                      <a:pt x="0" y="32"/>
                      <a:pt x="0" y="32"/>
                      <a:pt x="0" y="32"/>
                    </a:cubicBezTo>
                    <a:cubicBezTo>
                      <a:pt x="0" y="32"/>
                      <a:pt x="0" y="32"/>
                      <a:pt x="0" y="3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29" name="Google Shape;1229;p25"/>
              <p:cNvSpPr/>
              <p:nvPr/>
            </p:nvSpPr>
            <p:spPr>
              <a:xfrm>
                <a:off x="5143501" y="344328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0" name="Google Shape;1230;p25"/>
              <p:cNvSpPr/>
              <p:nvPr/>
            </p:nvSpPr>
            <p:spPr>
              <a:xfrm>
                <a:off x="5003801" y="3411539"/>
                <a:ext cx="301625" cy="508000"/>
              </a:xfrm>
              <a:custGeom>
                <a:rect b="b" l="l" r="r" t="t"/>
                <a:pathLst>
                  <a:path extrusionOk="0" h="47" w="28">
                    <a:moveTo>
                      <a:pt x="3" y="12"/>
                    </a:moveTo>
                    <a:cubicBezTo>
                      <a:pt x="3" y="12"/>
                      <a:pt x="3" y="12"/>
                      <a:pt x="2" y="12"/>
                    </a:cubicBezTo>
                    <a:cubicBezTo>
                      <a:pt x="2" y="12"/>
                      <a:pt x="2" y="12"/>
                      <a:pt x="1" y="12"/>
                    </a:cubicBezTo>
                    <a:cubicBezTo>
                      <a:pt x="1" y="13"/>
                      <a:pt x="1" y="13"/>
                      <a:pt x="1" y="13"/>
                    </a:cubicBezTo>
                    <a:cubicBezTo>
                      <a:pt x="0" y="13"/>
                      <a:pt x="0" y="13"/>
                      <a:pt x="0" y="14"/>
                    </a:cubicBezTo>
                    <a:cubicBezTo>
                      <a:pt x="1" y="14"/>
                      <a:pt x="1" y="14"/>
                      <a:pt x="1" y="14"/>
                    </a:cubicBezTo>
                    <a:cubicBezTo>
                      <a:pt x="1" y="14"/>
                      <a:pt x="1" y="14"/>
                      <a:pt x="1" y="15"/>
                    </a:cubicBezTo>
                    <a:cubicBezTo>
                      <a:pt x="1" y="15"/>
                      <a:pt x="1" y="15"/>
                      <a:pt x="1" y="15"/>
                    </a:cubicBezTo>
                    <a:cubicBezTo>
                      <a:pt x="1" y="15"/>
                      <a:pt x="1" y="15"/>
                      <a:pt x="2" y="16"/>
                    </a:cubicBezTo>
                    <a:cubicBezTo>
                      <a:pt x="2" y="16"/>
                      <a:pt x="3" y="16"/>
                      <a:pt x="3" y="16"/>
                    </a:cubicBezTo>
                    <a:cubicBezTo>
                      <a:pt x="4" y="17"/>
                      <a:pt x="4" y="17"/>
                      <a:pt x="5" y="17"/>
                    </a:cubicBezTo>
                    <a:cubicBezTo>
                      <a:pt x="5" y="17"/>
                      <a:pt x="6" y="17"/>
                      <a:pt x="6" y="18"/>
                    </a:cubicBezTo>
                    <a:cubicBezTo>
                      <a:pt x="6" y="18"/>
                      <a:pt x="7" y="18"/>
                      <a:pt x="7" y="18"/>
                    </a:cubicBezTo>
                    <a:cubicBezTo>
                      <a:pt x="7" y="18"/>
                      <a:pt x="7" y="19"/>
                      <a:pt x="7" y="19"/>
                    </a:cubicBezTo>
                    <a:cubicBezTo>
                      <a:pt x="7" y="20"/>
                      <a:pt x="7" y="20"/>
                      <a:pt x="7" y="21"/>
                    </a:cubicBezTo>
                    <a:cubicBezTo>
                      <a:pt x="7" y="22"/>
                      <a:pt x="7" y="22"/>
                      <a:pt x="7" y="23"/>
                    </a:cubicBezTo>
                    <a:cubicBezTo>
                      <a:pt x="7" y="23"/>
                      <a:pt x="7" y="23"/>
                      <a:pt x="7" y="23"/>
                    </a:cubicBezTo>
                    <a:cubicBezTo>
                      <a:pt x="7" y="24"/>
                      <a:pt x="7" y="24"/>
                      <a:pt x="7" y="25"/>
                    </a:cubicBezTo>
                    <a:cubicBezTo>
                      <a:pt x="7" y="26"/>
                      <a:pt x="7" y="26"/>
                      <a:pt x="7" y="27"/>
                    </a:cubicBezTo>
                    <a:cubicBezTo>
                      <a:pt x="7" y="28"/>
                      <a:pt x="6" y="28"/>
                      <a:pt x="6" y="29"/>
                    </a:cubicBezTo>
                    <a:cubicBezTo>
                      <a:pt x="6" y="29"/>
                      <a:pt x="6" y="30"/>
                      <a:pt x="6" y="30"/>
                    </a:cubicBezTo>
                    <a:cubicBezTo>
                      <a:pt x="6" y="30"/>
                      <a:pt x="5" y="31"/>
                      <a:pt x="5" y="31"/>
                    </a:cubicBezTo>
                    <a:cubicBezTo>
                      <a:pt x="5" y="32"/>
                      <a:pt x="5" y="32"/>
                      <a:pt x="4" y="32"/>
                    </a:cubicBezTo>
                    <a:cubicBezTo>
                      <a:pt x="4" y="32"/>
                      <a:pt x="4" y="33"/>
                      <a:pt x="4" y="33"/>
                    </a:cubicBezTo>
                    <a:cubicBezTo>
                      <a:pt x="4" y="33"/>
                      <a:pt x="3" y="33"/>
                      <a:pt x="3" y="34"/>
                    </a:cubicBezTo>
                    <a:cubicBezTo>
                      <a:pt x="3" y="34"/>
                      <a:pt x="2" y="34"/>
                      <a:pt x="2" y="35"/>
                    </a:cubicBezTo>
                    <a:cubicBezTo>
                      <a:pt x="2" y="35"/>
                      <a:pt x="2" y="35"/>
                      <a:pt x="2" y="36"/>
                    </a:cubicBezTo>
                    <a:cubicBezTo>
                      <a:pt x="3" y="36"/>
                      <a:pt x="2" y="36"/>
                      <a:pt x="2" y="37"/>
                    </a:cubicBezTo>
                    <a:cubicBezTo>
                      <a:pt x="2" y="38"/>
                      <a:pt x="3" y="38"/>
                      <a:pt x="3" y="39"/>
                    </a:cubicBezTo>
                    <a:cubicBezTo>
                      <a:pt x="3" y="39"/>
                      <a:pt x="4" y="39"/>
                      <a:pt x="4" y="40"/>
                    </a:cubicBezTo>
                    <a:cubicBezTo>
                      <a:pt x="4" y="40"/>
                      <a:pt x="4" y="41"/>
                      <a:pt x="4" y="41"/>
                    </a:cubicBezTo>
                    <a:cubicBezTo>
                      <a:pt x="3" y="41"/>
                      <a:pt x="4" y="42"/>
                      <a:pt x="4" y="42"/>
                    </a:cubicBezTo>
                    <a:cubicBezTo>
                      <a:pt x="3" y="43"/>
                      <a:pt x="3" y="43"/>
                      <a:pt x="3" y="44"/>
                    </a:cubicBezTo>
                    <a:cubicBezTo>
                      <a:pt x="3" y="44"/>
                      <a:pt x="3" y="45"/>
                      <a:pt x="3" y="45"/>
                    </a:cubicBezTo>
                    <a:cubicBezTo>
                      <a:pt x="3" y="46"/>
                      <a:pt x="3" y="46"/>
                      <a:pt x="3" y="46"/>
                    </a:cubicBezTo>
                    <a:cubicBezTo>
                      <a:pt x="6" y="47"/>
                      <a:pt x="6" y="47"/>
                      <a:pt x="6" y="47"/>
                    </a:cubicBezTo>
                    <a:cubicBezTo>
                      <a:pt x="6" y="46"/>
                      <a:pt x="6" y="46"/>
                      <a:pt x="6" y="46"/>
                    </a:cubicBezTo>
                    <a:cubicBezTo>
                      <a:pt x="6" y="46"/>
                      <a:pt x="6" y="45"/>
                      <a:pt x="6" y="45"/>
                    </a:cubicBezTo>
                    <a:cubicBezTo>
                      <a:pt x="6" y="44"/>
                      <a:pt x="6" y="44"/>
                      <a:pt x="6" y="44"/>
                    </a:cubicBezTo>
                    <a:cubicBezTo>
                      <a:pt x="6" y="43"/>
                      <a:pt x="7" y="43"/>
                      <a:pt x="7" y="43"/>
                    </a:cubicBezTo>
                    <a:cubicBezTo>
                      <a:pt x="7" y="43"/>
                      <a:pt x="7" y="42"/>
                      <a:pt x="8" y="42"/>
                    </a:cubicBezTo>
                    <a:cubicBezTo>
                      <a:pt x="8" y="42"/>
                      <a:pt x="9" y="42"/>
                      <a:pt x="9" y="42"/>
                    </a:cubicBezTo>
                    <a:cubicBezTo>
                      <a:pt x="10" y="41"/>
                      <a:pt x="10" y="42"/>
                      <a:pt x="11" y="41"/>
                    </a:cubicBezTo>
                    <a:cubicBezTo>
                      <a:pt x="11" y="41"/>
                      <a:pt x="11" y="41"/>
                      <a:pt x="12" y="41"/>
                    </a:cubicBezTo>
                    <a:cubicBezTo>
                      <a:pt x="12" y="40"/>
                      <a:pt x="12" y="40"/>
                      <a:pt x="12" y="40"/>
                    </a:cubicBezTo>
                    <a:cubicBezTo>
                      <a:pt x="13" y="39"/>
                      <a:pt x="13" y="39"/>
                      <a:pt x="13" y="39"/>
                    </a:cubicBezTo>
                    <a:cubicBezTo>
                      <a:pt x="13" y="38"/>
                      <a:pt x="12" y="38"/>
                      <a:pt x="13" y="37"/>
                    </a:cubicBezTo>
                    <a:cubicBezTo>
                      <a:pt x="13" y="37"/>
                      <a:pt x="13" y="36"/>
                      <a:pt x="13" y="36"/>
                    </a:cubicBezTo>
                    <a:cubicBezTo>
                      <a:pt x="13" y="35"/>
                      <a:pt x="13" y="35"/>
                      <a:pt x="13" y="35"/>
                    </a:cubicBezTo>
                    <a:cubicBezTo>
                      <a:pt x="13" y="34"/>
                      <a:pt x="13" y="34"/>
                      <a:pt x="13" y="33"/>
                    </a:cubicBezTo>
                    <a:cubicBezTo>
                      <a:pt x="12" y="33"/>
                      <a:pt x="13" y="33"/>
                      <a:pt x="13" y="32"/>
                    </a:cubicBezTo>
                    <a:cubicBezTo>
                      <a:pt x="12" y="32"/>
                      <a:pt x="12" y="31"/>
                      <a:pt x="12" y="31"/>
                    </a:cubicBezTo>
                    <a:cubicBezTo>
                      <a:pt x="12" y="30"/>
                      <a:pt x="12" y="30"/>
                      <a:pt x="12" y="30"/>
                    </a:cubicBezTo>
                    <a:cubicBezTo>
                      <a:pt x="12" y="29"/>
                      <a:pt x="11" y="29"/>
                      <a:pt x="11" y="29"/>
                    </a:cubicBezTo>
                    <a:cubicBezTo>
                      <a:pt x="11" y="28"/>
                      <a:pt x="11" y="28"/>
                      <a:pt x="11" y="28"/>
                    </a:cubicBezTo>
                    <a:cubicBezTo>
                      <a:pt x="12" y="27"/>
                      <a:pt x="12" y="27"/>
                      <a:pt x="12" y="27"/>
                    </a:cubicBezTo>
                    <a:cubicBezTo>
                      <a:pt x="12" y="27"/>
                      <a:pt x="13" y="27"/>
                      <a:pt x="13" y="27"/>
                    </a:cubicBezTo>
                    <a:cubicBezTo>
                      <a:pt x="13" y="27"/>
                      <a:pt x="14" y="27"/>
                      <a:pt x="14" y="26"/>
                    </a:cubicBezTo>
                    <a:cubicBezTo>
                      <a:pt x="15" y="26"/>
                      <a:pt x="14" y="26"/>
                      <a:pt x="15" y="25"/>
                    </a:cubicBezTo>
                    <a:cubicBezTo>
                      <a:pt x="15" y="24"/>
                      <a:pt x="16" y="24"/>
                      <a:pt x="16" y="24"/>
                    </a:cubicBezTo>
                    <a:cubicBezTo>
                      <a:pt x="16" y="24"/>
                      <a:pt x="16" y="23"/>
                      <a:pt x="17" y="23"/>
                    </a:cubicBezTo>
                    <a:cubicBezTo>
                      <a:pt x="17" y="23"/>
                      <a:pt x="17" y="23"/>
                      <a:pt x="17" y="23"/>
                    </a:cubicBezTo>
                    <a:cubicBezTo>
                      <a:pt x="17" y="23"/>
                      <a:pt x="17" y="23"/>
                      <a:pt x="18" y="22"/>
                    </a:cubicBezTo>
                    <a:cubicBezTo>
                      <a:pt x="18" y="22"/>
                      <a:pt x="18" y="21"/>
                      <a:pt x="19" y="21"/>
                    </a:cubicBezTo>
                    <a:cubicBezTo>
                      <a:pt x="19" y="20"/>
                      <a:pt x="20" y="20"/>
                      <a:pt x="20" y="20"/>
                    </a:cubicBezTo>
                    <a:cubicBezTo>
                      <a:pt x="21" y="20"/>
                      <a:pt x="22" y="20"/>
                      <a:pt x="22" y="19"/>
                    </a:cubicBezTo>
                    <a:cubicBezTo>
                      <a:pt x="23" y="19"/>
                      <a:pt x="23" y="18"/>
                      <a:pt x="24" y="18"/>
                    </a:cubicBezTo>
                    <a:cubicBezTo>
                      <a:pt x="24" y="17"/>
                      <a:pt x="25" y="17"/>
                      <a:pt x="25" y="17"/>
                    </a:cubicBezTo>
                    <a:cubicBezTo>
                      <a:pt x="25" y="16"/>
                      <a:pt x="25" y="16"/>
                      <a:pt x="25" y="15"/>
                    </a:cubicBezTo>
                    <a:cubicBezTo>
                      <a:pt x="25" y="15"/>
                      <a:pt x="26" y="15"/>
                      <a:pt x="26" y="14"/>
                    </a:cubicBezTo>
                    <a:cubicBezTo>
                      <a:pt x="27" y="14"/>
                      <a:pt x="27" y="14"/>
                      <a:pt x="27" y="13"/>
                    </a:cubicBezTo>
                    <a:cubicBezTo>
                      <a:pt x="27" y="13"/>
                      <a:pt x="28" y="12"/>
                      <a:pt x="28" y="12"/>
                    </a:cubicBezTo>
                    <a:cubicBezTo>
                      <a:pt x="28" y="11"/>
                      <a:pt x="28" y="11"/>
                      <a:pt x="28" y="10"/>
                    </a:cubicBezTo>
                    <a:cubicBezTo>
                      <a:pt x="28" y="10"/>
                      <a:pt x="28" y="9"/>
                      <a:pt x="28" y="8"/>
                    </a:cubicBezTo>
                    <a:cubicBezTo>
                      <a:pt x="28" y="8"/>
                      <a:pt x="28" y="7"/>
                      <a:pt x="28" y="6"/>
                    </a:cubicBezTo>
                    <a:cubicBezTo>
                      <a:pt x="28" y="6"/>
                      <a:pt x="28" y="5"/>
                      <a:pt x="28" y="5"/>
                    </a:cubicBezTo>
                    <a:cubicBezTo>
                      <a:pt x="28" y="4"/>
                      <a:pt x="28" y="3"/>
                      <a:pt x="28" y="3"/>
                    </a:cubicBezTo>
                    <a:cubicBezTo>
                      <a:pt x="28" y="2"/>
                      <a:pt x="28" y="2"/>
                      <a:pt x="28" y="2"/>
                    </a:cubicBezTo>
                    <a:cubicBezTo>
                      <a:pt x="28" y="1"/>
                      <a:pt x="28" y="1"/>
                      <a:pt x="28" y="1"/>
                    </a:cubicBezTo>
                    <a:cubicBezTo>
                      <a:pt x="28" y="0"/>
                      <a:pt x="27" y="0"/>
                      <a:pt x="27" y="0"/>
                    </a:cubicBezTo>
                    <a:cubicBezTo>
                      <a:pt x="27" y="0"/>
                      <a:pt x="27" y="0"/>
                      <a:pt x="27" y="0"/>
                    </a:cubicBezTo>
                    <a:cubicBezTo>
                      <a:pt x="27" y="0"/>
                      <a:pt x="27" y="0"/>
                      <a:pt x="27" y="0"/>
                    </a:cubicBezTo>
                    <a:cubicBezTo>
                      <a:pt x="27" y="0"/>
                      <a:pt x="26" y="0"/>
                      <a:pt x="26" y="0"/>
                    </a:cubicBezTo>
                    <a:cubicBezTo>
                      <a:pt x="26" y="1"/>
                      <a:pt x="26" y="1"/>
                      <a:pt x="26" y="1"/>
                    </a:cubicBezTo>
                    <a:cubicBezTo>
                      <a:pt x="26" y="1"/>
                      <a:pt x="25" y="1"/>
                      <a:pt x="25" y="1"/>
                    </a:cubicBezTo>
                    <a:cubicBezTo>
                      <a:pt x="25" y="1"/>
                      <a:pt x="25" y="1"/>
                      <a:pt x="25" y="1"/>
                    </a:cubicBezTo>
                    <a:cubicBezTo>
                      <a:pt x="24" y="1"/>
                      <a:pt x="25" y="2"/>
                      <a:pt x="24" y="2"/>
                    </a:cubicBezTo>
                    <a:cubicBezTo>
                      <a:pt x="24" y="2"/>
                      <a:pt x="24" y="2"/>
                      <a:pt x="24" y="2"/>
                    </a:cubicBezTo>
                    <a:cubicBezTo>
                      <a:pt x="23" y="2"/>
                      <a:pt x="23" y="2"/>
                      <a:pt x="23" y="2"/>
                    </a:cubicBezTo>
                    <a:cubicBezTo>
                      <a:pt x="22" y="2"/>
                      <a:pt x="22" y="3"/>
                      <a:pt x="22" y="3"/>
                    </a:cubicBezTo>
                    <a:cubicBezTo>
                      <a:pt x="22" y="3"/>
                      <a:pt x="22" y="2"/>
                      <a:pt x="21" y="2"/>
                    </a:cubicBezTo>
                    <a:cubicBezTo>
                      <a:pt x="21" y="2"/>
                      <a:pt x="21" y="2"/>
                      <a:pt x="21" y="2"/>
                    </a:cubicBezTo>
                    <a:cubicBezTo>
                      <a:pt x="20" y="2"/>
                      <a:pt x="20" y="3"/>
                      <a:pt x="20" y="3"/>
                    </a:cubicBezTo>
                    <a:cubicBezTo>
                      <a:pt x="20" y="3"/>
                      <a:pt x="20" y="4"/>
                      <a:pt x="19" y="4"/>
                    </a:cubicBezTo>
                    <a:cubicBezTo>
                      <a:pt x="19" y="4"/>
                      <a:pt x="19" y="3"/>
                      <a:pt x="18" y="3"/>
                    </a:cubicBezTo>
                    <a:cubicBezTo>
                      <a:pt x="18" y="3"/>
                      <a:pt x="18" y="3"/>
                      <a:pt x="18" y="3"/>
                    </a:cubicBezTo>
                    <a:cubicBezTo>
                      <a:pt x="17" y="3"/>
                      <a:pt x="17" y="3"/>
                      <a:pt x="17" y="4"/>
                    </a:cubicBezTo>
                    <a:cubicBezTo>
                      <a:pt x="17" y="4"/>
                      <a:pt x="16" y="4"/>
                      <a:pt x="16" y="3"/>
                    </a:cubicBezTo>
                    <a:cubicBezTo>
                      <a:pt x="16" y="3"/>
                      <a:pt x="16" y="3"/>
                      <a:pt x="16" y="3"/>
                    </a:cubicBezTo>
                    <a:cubicBezTo>
                      <a:pt x="15" y="3"/>
                      <a:pt x="15" y="3"/>
                      <a:pt x="15" y="3"/>
                    </a:cubicBezTo>
                    <a:cubicBezTo>
                      <a:pt x="14" y="3"/>
                      <a:pt x="14" y="3"/>
                      <a:pt x="14" y="3"/>
                    </a:cubicBezTo>
                    <a:cubicBezTo>
                      <a:pt x="13" y="3"/>
                      <a:pt x="13" y="3"/>
                      <a:pt x="13" y="3"/>
                    </a:cubicBezTo>
                    <a:cubicBezTo>
                      <a:pt x="13" y="3"/>
                      <a:pt x="13" y="3"/>
                      <a:pt x="13" y="3"/>
                    </a:cubicBezTo>
                    <a:cubicBezTo>
                      <a:pt x="13" y="4"/>
                      <a:pt x="13" y="4"/>
                      <a:pt x="13" y="4"/>
                    </a:cubicBezTo>
                    <a:cubicBezTo>
                      <a:pt x="13" y="4"/>
                      <a:pt x="13" y="4"/>
                      <a:pt x="12" y="4"/>
                    </a:cubicBezTo>
                    <a:cubicBezTo>
                      <a:pt x="12" y="5"/>
                      <a:pt x="12" y="5"/>
                      <a:pt x="12" y="6"/>
                    </a:cubicBezTo>
                    <a:cubicBezTo>
                      <a:pt x="13" y="6"/>
                      <a:pt x="13" y="6"/>
                      <a:pt x="13" y="7"/>
                    </a:cubicBezTo>
                    <a:cubicBezTo>
                      <a:pt x="13" y="7"/>
                      <a:pt x="13" y="7"/>
                      <a:pt x="13" y="8"/>
                    </a:cubicBezTo>
                    <a:cubicBezTo>
                      <a:pt x="13" y="8"/>
                      <a:pt x="13" y="8"/>
                      <a:pt x="13" y="9"/>
                    </a:cubicBezTo>
                    <a:cubicBezTo>
                      <a:pt x="13" y="9"/>
                      <a:pt x="13" y="9"/>
                      <a:pt x="13" y="9"/>
                    </a:cubicBezTo>
                    <a:cubicBezTo>
                      <a:pt x="13" y="9"/>
                      <a:pt x="14" y="9"/>
                      <a:pt x="14" y="10"/>
                    </a:cubicBezTo>
                    <a:cubicBezTo>
                      <a:pt x="14" y="10"/>
                      <a:pt x="14" y="10"/>
                      <a:pt x="14" y="10"/>
                    </a:cubicBezTo>
                    <a:cubicBezTo>
                      <a:pt x="14" y="11"/>
                      <a:pt x="14" y="11"/>
                      <a:pt x="14" y="11"/>
                    </a:cubicBezTo>
                    <a:cubicBezTo>
                      <a:pt x="15" y="12"/>
                      <a:pt x="15" y="12"/>
                      <a:pt x="15" y="12"/>
                    </a:cubicBezTo>
                    <a:cubicBezTo>
                      <a:pt x="15" y="13"/>
                      <a:pt x="15" y="13"/>
                      <a:pt x="15" y="14"/>
                    </a:cubicBezTo>
                    <a:cubicBezTo>
                      <a:pt x="15" y="14"/>
                      <a:pt x="15" y="15"/>
                      <a:pt x="14" y="15"/>
                    </a:cubicBezTo>
                    <a:cubicBezTo>
                      <a:pt x="14" y="15"/>
                      <a:pt x="14" y="16"/>
                      <a:pt x="13" y="16"/>
                    </a:cubicBezTo>
                    <a:cubicBezTo>
                      <a:pt x="13" y="16"/>
                      <a:pt x="13" y="16"/>
                      <a:pt x="12" y="16"/>
                    </a:cubicBezTo>
                    <a:cubicBezTo>
                      <a:pt x="12" y="16"/>
                      <a:pt x="12" y="16"/>
                      <a:pt x="11" y="15"/>
                    </a:cubicBezTo>
                    <a:cubicBezTo>
                      <a:pt x="11" y="15"/>
                      <a:pt x="12" y="15"/>
                      <a:pt x="12" y="14"/>
                    </a:cubicBezTo>
                    <a:cubicBezTo>
                      <a:pt x="12" y="14"/>
                      <a:pt x="12" y="13"/>
                      <a:pt x="12" y="13"/>
                    </a:cubicBezTo>
                    <a:cubicBezTo>
                      <a:pt x="12" y="12"/>
                      <a:pt x="11" y="12"/>
                      <a:pt x="11" y="12"/>
                    </a:cubicBezTo>
                    <a:cubicBezTo>
                      <a:pt x="11" y="12"/>
                      <a:pt x="10" y="12"/>
                      <a:pt x="10" y="12"/>
                    </a:cubicBezTo>
                    <a:cubicBezTo>
                      <a:pt x="10" y="12"/>
                      <a:pt x="9" y="12"/>
                      <a:pt x="9" y="12"/>
                    </a:cubicBezTo>
                    <a:cubicBezTo>
                      <a:pt x="9" y="12"/>
                      <a:pt x="9" y="11"/>
                      <a:pt x="9" y="11"/>
                    </a:cubicBezTo>
                    <a:cubicBezTo>
                      <a:pt x="8" y="11"/>
                      <a:pt x="9" y="10"/>
                      <a:pt x="8" y="10"/>
                    </a:cubicBezTo>
                    <a:cubicBezTo>
                      <a:pt x="8" y="10"/>
                      <a:pt x="8" y="10"/>
                      <a:pt x="8" y="10"/>
                    </a:cubicBezTo>
                    <a:cubicBezTo>
                      <a:pt x="7" y="10"/>
                      <a:pt x="7" y="10"/>
                      <a:pt x="7" y="10"/>
                    </a:cubicBezTo>
                    <a:cubicBezTo>
                      <a:pt x="7" y="10"/>
                      <a:pt x="7" y="11"/>
                      <a:pt x="7" y="11"/>
                    </a:cubicBezTo>
                    <a:cubicBezTo>
                      <a:pt x="7" y="11"/>
                      <a:pt x="7" y="11"/>
                      <a:pt x="6" y="11"/>
                    </a:cubicBezTo>
                    <a:cubicBezTo>
                      <a:pt x="6" y="11"/>
                      <a:pt x="6" y="11"/>
                      <a:pt x="5" y="11"/>
                    </a:cubicBezTo>
                    <a:cubicBezTo>
                      <a:pt x="5" y="11"/>
                      <a:pt x="5" y="11"/>
                      <a:pt x="4" y="11"/>
                    </a:cubicBezTo>
                    <a:cubicBezTo>
                      <a:pt x="4" y="12"/>
                      <a:pt x="4" y="12"/>
                      <a:pt x="3" y="1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1" name="Google Shape;1231;p25"/>
              <p:cNvSpPr/>
              <p:nvPr/>
            </p:nvSpPr>
            <p:spPr>
              <a:xfrm>
                <a:off x="4560889" y="2351089"/>
                <a:ext cx="292100" cy="498475"/>
              </a:xfrm>
              <a:custGeom>
                <a:rect b="b" l="l" r="r" t="t"/>
                <a:pathLst>
                  <a:path extrusionOk="0" h="46" w="27">
                    <a:moveTo>
                      <a:pt x="1" y="28"/>
                    </a:moveTo>
                    <a:cubicBezTo>
                      <a:pt x="2" y="28"/>
                      <a:pt x="1" y="29"/>
                      <a:pt x="2" y="29"/>
                    </a:cubicBezTo>
                    <a:cubicBezTo>
                      <a:pt x="2" y="29"/>
                      <a:pt x="2" y="29"/>
                      <a:pt x="2" y="30"/>
                    </a:cubicBezTo>
                    <a:cubicBezTo>
                      <a:pt x="2" y="30"/>
                      <a:pt x="2" y="30"/>
                      <a:pt x="2" y="30"/>
                    </a:cubicBezTo>
                    <a:cubicBezTo>
                      <a:pt x="2" y="30"/>
                      <a:pt x="2" y="30"/>
                      <a:pt x="2" y="30"/>
                    </a:cubicBezTo>
                    <a:cubicBezTo>
                      <a:pt x="3" y="30"/>
                      <a:pt x="3" y="31"/>
                      <a:pt x="3" y="31"/>
                    </a:cubicBezTo>
                    <a:cubicBezTo>
                      <a:pt x="3" y="31"/>
                      <a:pt x="4" y="31"/>
                      <a:pt x="4" y="32"/>
                    </a:cubicBezTo>
                    <a:cubicBezTo>
                      <a:pt x="4" y="32"/>
                      <a:pt x="4" y="33"/>
                      <a:pt x="4" y="33"/>
                    </a:cubicBezTo>
                    <a:cubicBezTo>
                      <a:pt x="4" y="33"/>
                      <a:pt x="4" y="34"/>
                      <a:pt x="4" y="34"/>
                    </a:cubicBezTo>
                    <a:cubicBezTo>
                      <a:pt x="4" y="34"/>
                      <a:pt x="4" y="34"/>
                      <a:pt x="4" y="34"/>
                    </a:cubicBezTo>
                    <a:cubicBezTo>
                      <a:pt x="5" y="35"/>
                      <a:pt x="4" y="36"/>
                      <a:pt x="4" y="36"/>
                    </a:cubicBezTo>
                    <a:cubicBezTo>
                      <a:pt x="4" y="37"/>
                      <a:pt x="4" y="37"/>
                      <a:pt x="4" y="37"/>
                    </a:cubicBezTo>
                    <a:cubicBezTo>
                      <a:pt x="5" y="38"/>
                      <a:pt x="5" y="38"/>
                      <a:pt x="5" y="38"/>
                    </a:cubicBezTo>
                    <a:cubicBezTo>
                      <a:pt x="5" y="38"/>
                      <a:pt x="6" y="38"/>
                      <a:pt x="5" y="39"/>
                    </a:cubicBezTo>
                    <a:cubicBezTo>
                      <a:pt x="5" y="39"/>
                      <a:pt x="5" y="39"/>
                      <a:pt x="4" y="39"/>
                    </a:cubicBezTo>
                    <a:cubicBezTo>
                      <a:pt x="4" y="39"/>
                      <a:pt x="4" y="39"/>
                      <a:pt x="3" y="39"/>
                    </a:cubicBezTo>
                    <a:cubicBezTo>
                      <a:pt x="3" y="39"/>
                      <a:pt x="2" y="39"/>
                      <a:pt x="2" y="39"/>
                    </a:cubicBezTo>
                    <a:cubicBezTo>
                      <a:pt x="2" y="39"/>
                      <a:pt x="2" y="40"/>
                      <a:pt x="2" y="40"/>
                    </a:cubicBezTo>
                    <a:cubicBezTo>
                      <a:pt x="2" y="40"/>
                      <a:pt x="2" y="40"/>
                      <a:pt x="2" y="41"/>
                    </a:cubicBezTo>
                    <a:cubicBezTo>
                      <a:pt x="2" y="41"/>
                      <a:pt x="2" y="41"/>
                      <a:pt x="3" y="42"/>
                    </a:cubicBezTo>
                    <a:cubicBezTo>
                      <a:pt x="3" y="42"/>
                      <a:pt x="3" y="42"/>
                      <a:pt x="3" y="42"/>
                    </a:cubicBezTo>
                    <a:cubicBezTo>
                      <a:pt x="4" y="42"/>
                      <a:pt x="4" y="42"/>
                      <a:pt x="5" y="43"/>
                    </a:cubicBezTo>
                    <a:cubicBezTo>
                      <a:pt x="5" y="43"/>
                      <a:pt x="5" y="44"/>
                      <a:pt x="5" y="44"/>
                    </a:cubicBezTo>
                    <a:cubicBezTo>
                      <a:pt x="5" y="45"/>
                      <a:pt x="5" y="45"/>
                      <a:pt x="5" y="46"/>
                    </a:cubicBezTo>
                    <a:cubicBezTo>
                      <a:pt x="6" y="46"/>
                      <a:pt x="6" y="46"/>
                      <a:pt x="6" y="46"/>
                    </a:cubicBezTo>
                    <a:cubicBezTo>
                      <a:pt x="6" y="46"/>
                      <a:pt x="6" y="46"/>
                      <a:pt x="7" y="46"/>
                    </a:cubicBezTo>
                    <a:cubicBezTo>
                      <a:pt x="7" y="46"/>
                      <a:pt x="7" y="46"/>
                      <a:pt x="8" y="46"/>
                    </a:cubicBezTo>
                    <a:cubicBezTo>
                      <a:pt x="8" y="45"/>
                      <a:pt x="8" y="45"/>
                      <a:pt x="8" y="45"/>
                    </a:cubicBezTo>
                    <a:cubicBezTo>
                      <a:pt x="8" y="45"/>
                      <a:pt x="8" y="46"/>
                      <a:pt x="9" y="46"/>
                    </a:cubicBezTo>
                    <a:cubicBezTo>
                      <a:pt x="9" y="46"/>
                      <a:pt x="9" y="45"/>
                      <a:pt x="10" y="45"/>
                    </a:cubicBezTo>
                    <a:cubicBezTo>
                      <a:pt x="10" y="44"/>
                      <a:pt x="10" y="45"/>
                      <a:pt x="11" y="45"/>
                    </a:cubicBezTo>
                    <a:cubicBezTo>
                      <a:pt x="11" y="44"/>
                      <a:pt x="11" y="44"/>
                      <a:pt x="11" y="44"/>
                    </a:cubicBezTo>
                    <a:cubicBezTo>
                      <a:pt x="11" y="43"/>
                      <a:pt x="11" y="43"/>
                      <a:pt x="12" y="43"/>
                    </a:cubicBezTo>
                    <a:cubicBezTo>
                      <a:pt x="12" y="42"/>
                      <a:pt x="12" y="42"/>
                      <a:pt x="13" y="42"/>
                    </a:cubicBezTo>
                    <a:cubicBezTo>
                      <a:pt x="13" y="42"/>
                      <a:pt x="14" y="42"/>
                      <a:pt x="14" y="42"/>
                    </a:cubicBezTo>
                    <a:cubicBezTo>
                      <a:pt x="15" y="42"/>
                      <a:pt x="15" y="42"/>
                      <a:pt x="15" y="42"/>
                    </a:cubicBezTo>
                    <a:cubicBezTo>
                      <a:pt x="16" y="42"/>
                      <a:pt x="16" y="42"/>
                      <a:pt x="16" y="42"/>
                    </a:cubicBezTo>
                    <a:cubicBezTo>
                      <a:pt x="17" y="41"/>
                      <a:pt x="17" y="41"/>
                      <a:pt x="17" y="41"/>
                    </a:cubicBezTo>
                    <a:cubicBezTo>
                      <a:pt x="18" y="41"/>
                      <a:pt x="18" y="41"/>
                      <a:pt x="18" y="41"/>
                    </a:cubicBezTo>
                    <a:cubicBezTo>
                      <a:pt x="18" y="41"/>
                      <a:pt x="18" y="41"/>
                      <a:pt x="19" y="40"/>
                    </a:cubicBezTo>
                    <a:cubicBezTo>
                      <a:pt x="19" y="40"/>
                      <a:pt x="19" y="40"/>
                      <a:pt x="19" y="40"/>
                    </a:cubicBezTo>
                    <a:cubicBezTo>
                      <a:pt x="20" y="39"/>
                      <a:pt x="20" y="39"/>
                      <a:pt x="20" y="39"/>
                    </a:cubicBezTo>
                    <a:cubicBezTo>
                      <a:pt x="20" y="39"/>
                      <a:pt x="20" y="39"/>
                      <a:pt x="20" y="38"/>
                    </a:cubicBezTo>
                    <a:cubicBezTo>
                      <a:pt x="21" y="38"/>
                      <a:pt x="21" y="38"/>
                      <a:pt x="21" y="38"/>
                    </a:cubicBezTo>
                    <a:cubicBezTo>
                      <a:pt x="21" y="38"/>
                      <a:pt x="21" y="37"/>
                      <a:pt x="21" y="37"/>
                    </a:cubicBezTo>
                    <a:cubicBezTo>
                      <a:pt x="21" y="37"/>
                      <a:pt x="21" y="37"/>
                      <a:pt x="22" y="37"/>
                    </a:cubicBezTo>
                    <a:cubicBezTo>
                      <a:pt x="22" y="36"/>
                      <a:pt x="22" y="36"/>
                      <a:pt x="23" y="36"/>
                    </a:cubicBezTo>
                    <a:cubicBezTo>
                      <a:pt x="23" y="36"/>
                      <a:pt x="23" y="36"/>
                      <a:pt x="24" y="36"/>
                    </a:cubicBezTo>
                    <a:cubicBezTo>
                      <a:pt x="24" y="36"/>
                      <a:pt x="24" y="36"/>
                      <a:pt x="24" y="36"/>
                    </a:cubicBezTo>
                    <a:cubicBezTo>
                      <a:pt x="24" y="36"/>
                      <a:pt x="24" y="36"/>
                      <a:pt x="24" y="36"/>
                    </a:cubicBezTo>
                    <a:cubicBezTo>
                      <a:pt x="24" y="35"/>
                      <a:pt x="24" y="35"/>
                      <a:pt x="24" y="35"/>
                    </a:cubicBezTo>
                    <a:cubicBezTo>
                      <a:pt x="24" y="35"/>
                      <a:pt x="23" y="35"/>
                      <a:pt x="23" y="35"/>
                    </a:cubicBezTo>
                    <a:cubicBezTo>
                      <a:pt x="23" y="34"/>
                      <a:pt x="23" y="34"/>
                      <a:pt x="23" y="34"/>
                    </a:cubicBezTo>
                    <a:cubicBezTo>
                      <a:pt x="23" y="34"/>
                      <a:pt x="23" y="34"/>
                      <a:pt x="23" y="33"/>
                    </a:cubicBezTo>
                    <a:cubicBezTo>
                      <a:pt x="23" y="33"/>
                      <a:pt x="23" y="33"/>
                      <a:pt x="23" y="33"/>
                    </a:cubicBezTo>
                    <a:cubicBezTo>
                      <a:pt x="23" y="32"/>
                      <a:pt x="23" y="32"/>
                      <a:pt x="23" y="31"/>
                    </a:cubicBezTo>
                    <a:cubicBezTo>
                      <a:pt x="23" y="31"/>
                      <a:pt x="23" y="30"/>
                      <a:pt x="23" y="30"/>
                    </a:cubicBezTo>
                    <a:cubicBezTo>
                      <a:pt x="23" y="29"/>
                      <a:pt x="23" y="29"/>
                      <a:pt x="23" y="29"/>
                    </a:cubicBezTo>
                    <a:cubicBezTo>
                      <a:pt x="23" y="28"/>
                      <a:pt x="23" y="28"/>
                      <a:pt x="23" y="27"/>
                    </a:cubicBezTo>
                    <a:cubicBezTo>
                      <a:pt x="23" y="27"/>
                      <a:pt x="22" y="27"/>
                      <a:pt x="22" y="27"/>
                    </a:cubicBezTo>
                    <a:cubicBezTo>
                      <a:pt x="22" y="26"/>
                      <a:pt x="23" y="26"/>
                      <a:pt x="23" y="26"/>
                    </a:cubicBezTo>
                    <a:cubicBezTo>
                      <a:pt x="23" y="25"/>
                      <a:pt x="23" y="25"/>
                      <a:pt x="24" y="25"/>
                    </a:cubicBezTo>
                    <a:cubicBezTo>
                      <a:pt x="24" y="24"/>
                      <a:pt x="24" y="24"/>
                      <a:pt x="24" y="24"/>
                    </a:cubicBezTo>
                    <a:cubicBezTo>
                      <a:pt x="24" y="24"/>
                      <a:pt x="24" y="23"/>
                      <a:pt x="24" y="23"/>
                    </a:cubicBezTo>
                    <a:cubicBezTo>
                      <a:pt x="24" y="23"/>
                      <a:pt x="24" y="23"/>
                      <a:pt x="24" y="23"/>
                    </a:cubicBezTo>
                    <a:cubicBezTo>
                      <a:pt x="24" y="23"/>
                      <a:pt x="24" y="23"/>
                      <a:pt x="25" y="23"/>
                    </a:cubicBezTo>
                    <a:cubicBezTo>
                      <a:pt x="27" y="23"/>
                      <a:pt x="27" y="23"/>
                      <a:pt x="27" y="23"/>
                    </a:cubicBezTo>
                    <a:cubicBezTo>
                      <a:pt x="26" y="12"/>
                      <a:pt x="26" y="12"/>
                      <a:pt x="26" y="12"/>
                    </a:cubicBezTo>
                    <a:cubicBezTo>
                      <a:pt x="26" y="12"/>
                      <a:pt x="26" y="12"/>
                      <a:pt x="26" y="12"/>
                    </a:cubicBezTo>
                    <a:cubicBezTo>
                      <a:pt x="26" y="12"/>
                      <a:pt x="26" y="11"/>
                      <a:pt x="25" y="11"/>
                    </a:cubicBezTo>
                    <a:cubicBezTo>
                      <a:pt x="25" y="11"/>
                      <a:pt x="25" y="11"/>
                      <a:pt x="24" y="10"/>
                    </a:cubicBezTo>
                    <a:cubicBezTo>
                      <a:pt x="24" y="10"/>
                      <a:pt x="23" y="10"/>
                      <a:pt x="23" y="10"/>
                    </a:cubicBezTo>
                    <a:cubicBezTo>
                      <a:pt x="22" y="10"/>
                      <a:pt x="22" y="9"/>
                      <a:pt x="21" y="9"/>
                    </a:cubicBezTo>
                    <a:cubicBezTo>
                      <a:pt x="21" y="9"/>
                      <a:pt x="20" y="9"/>
                      <a:pt x="20" y="8"/>
                    </a:cubicBezTo>
                    <a:cubicBezTo>
                      <a:pt x="20" y="8"/>
                      <a:pt x="19" y="8"/>
                      <a:pt x="19" y="8"/>
                    </a:cubicBezTo>
                    <a:cubicBezTo>
                      <a:pt x="19" y="7"/>
                      <a:pt x="18" y="7"/>
                      <a:pt x="18" y="7"/>
                    </a:cubicBezTo>
                    <a:cubicBezTo>
                      <a:pt x="17" y="7"/>
                      <a:pt x="17" y="6"/>
                      <a:pt x="16" y="6"/>
                    </a:cubicBezTo>
                    <a:cubicBezTo>
                      <a:pt x="15" y="5"/>
                      <a:pt x="15" y="5"/>
                      <a:pt x="14" y="5"/>
                    </a:cubicBezTo>
                    <a:cubicBezTo>
                      <a:pt x="14" y="5"/>
                      <a:pt x="13" y="5"/>
                      <a:pt x="13" y="4"/>
                    </a:cubicBezTo>
                    <a:cubicBezTo>
                      <a:pt x="13" y="4"/>
                      <a:pt x="13" y="4"/>
                      <a:pt x="13" y="4"/>
                    </a:cubicBezTo>
                    <a:cubicBezTo>
                      <a:pt x="12" y="3"/>
                      <a:pt x="11" y="3"/>
                      <a:pt x="11" y="3"/>
                    </a:cubicBezTo>
                    <a:cubicBezTo>
                      <a:pt x="10" y="3"/>
                      <a:pt x="9" y="2"/>
                      <a:pt x="8" y="2"/>
                    </a:cubicBezTo>
                    <a:cubicBezTo>
                      <a:pt x="8" y="1"/>
                      <a:pt x="7" y="1"/>
                      <a:pt x="7" y="1"/>
                    </a:cubicBezTo>
                    <a:cubicBezTo>
                      <a:pt x="6" y="1"/>
                      <a:pt x="6" y="0"/>
                      <a:pt x="6" y="0"/>
                    </a:cubicBezTo>
                    <a:cubicBezTo>
                      <a:pt x="6" y="1"/>
                      <a:pt x="6" y="1"/>
                      <a:pt x="6" y="1"/>
                    </a:cubicBezTo>
                    <a:cubicBezTo>
                      <a:pt x="5" y="1"/>
                      <a:pt x="5" y="1"/>
                      <a:pt x="5" y="1"/>
                    </a:cubicBezTo>
                    <a:cubicBezTo>
                      <a:pt x="4" y="2"/>
                      <a:pt x="4" y="2"/>
                      <a:pt x="4" y="2"/>
                    </a:cubicBezTo>
                    <a:cubicBezTo>
                      <a:pt x="4" y="2"/>
                      <a:pt x="4" y="2"/>
                      <a:pt x="4" y="2"/>
                    </a:cubicBezTo>
                    <a:cubicBezTo>
                      <a:pt x="4" y="3"/>
                      <a:pt x="4" y="3"/>
                      <a:pt x="4" y="3"/>
                    </a:cubicBezTo>
                    <a:cubicBezTo>
                      <a:pt x="4" y="3"/>
                      <a:pt x="4" y="4"/>
                      <a:pt x="4" y="4"/>
                    </a:cubicBezTo>
                    <a:cubicBezTo>
                      <a:pt x="4" y="5"/>
                      <a:pt x="4" y="5"/>
                      <a:pt x="4" y="5"/>
                    </a:cubicBezTo>
                    <a:cubicBezTo>
                      <a:pt x="4" y="6"/>
                      <a:pt x="4" y="6"/>
                      <a:pt x="4" y="7"/>
                    </a:cubicBezTo>
                    <a:cubicBezTo>
                      <a:pt x="5" y="7"/>
                      <a:pt x="5" y="7"/>
                      <a:pt x="5" y="7"/>
                    </a:cubicBezTo>
                    <a:cubicBezTo>
                      <a:pt x="5" y="8"/>
                      <a:pt x="5" y="8"/>
                      <a:pt x="5" y="8"/>
                    </a:cubicBezTo>
                    <a:cubicBezTo>
                      <a:pt x="5" y="8"/>
                      <a:pt x="6" y="8"/>
                      <a:pt x="6" y="9"/>
                    </a:cubicBezTo>
                    <a:cubicBezTo>
                      <a:pt x="6" y="9"/>
                      <a:pt x="6" y="9"/>
                      <a:pt x="6" y="9"/>
                    </a:cubicBezTo>
                    <a:cubicBezTo>
                      <a:pt x="6" y="10"/>
                      <a:pt x="6" y="10"/>
                      <a:pt x="6" y="11"/>
                    </a:cubicBezTo>
                    <a:cubicBezTo>
                      <a:pt x="5" y="12"/>
                      <a:pt x="5" y="12"/>
                      <a:pt x="5" y="13"/>
                    </a:cubicBezTo>
                    <a:cubicBezTo>
                      <a:pt x="5" y="16"/>
                      <a:pt x="7" y="17"/>
                      <a:pt x="5" y="19"/>
                    </a:cubicBezTo>
                    <a:cubicBezTo>
                      <a:pt x="5" y="20"/>
                      <a:pt x="5" y="20"/>
                      <a:pt x="5" y="20"/>
                    </a:cubicBezTo>
                    <a:cubicBezTo>
                      <a:pt x="4" y="20"/>
                      <a:pt x="4" y="20"/>
                      <a:pt x="4" y="21"/>
                    </a:cubicBezTo>
                    <a:cubicBezTo>
                      <a:pt x="4" y="21"/>
                      <a:pt x="3" y="21"/>
                      <a:pt x="3" y="21"/>
                    </a:cubicBezTo>
                    <a:cubicBezTo>
                      <a:pt x="3" y="21"/>
                      <a:pt x="3" y="22"/>
                      <a:pt x="3" y="22"/>
                    </a:cubicBezTo>
                    <a:cubicBezTo>
                      <a:pt x="3" y="22"/>
                      <a:pt x="3" y="23"/>
                      <a:pt x="2" y="23"/>
                    </a:cubicBezTo>
                    <a:cubicBezTo>
                      <a:pt x="2" y="23"/>
                      <a:pt x="2" y="23"/>
                      <a:pt x="2" y="23"/>
                    </a:cubicBezTo>
                    <a:cubicBezTo>
                      <a:pt x="2" y="23"/>
                      <a:pt x="2" y="23"/>
                      <a:pt x="2" y="23"/>
                    </a:cubicBezTo>
                    <a:cubicBezTo>
                      <a:pt x="1" y="24"/>
                      <a:pt x="1" y="24"/>
                      <a:pt x="1" y="25"/>
                    </a:cubicBezTo>
                    <a:cubicBezTo>
                      <a:pt x="1" y="25"/>
                      <a:pt x="1" y="26"/>
                      <a:pt x="1" y="26"/>
                    </a:cubicBezTo>
                    <a:cubicBezTo>
                      <a:pt x="1" y="27"/>
                      <a:pt x="1" y="27"/>
                      <a:pt x="1" y="27"/>
                    </a:cubicBezTo>
                    <a:cubicBezTo>
                      <a:pt x="0" y="28"/>
                      <a:pt x="0" y="28"/>
                      <a:pt x="0" y="28"/>
                    </a:cubicBezTo>
                    <a:cubicBezTo>
                      <a:pt x="1" y="28"/>
                      <a:pt x="1" y="28"/>
                      <a:pt x="1" y="28"/>
                    </a:cubicBezTo>
                    <a:cubicBezTo>
                      <a:pt x="1" y="28"/>
                      <a:pt x="1" y="28"/>
                      <a:pt x="1" y="28"/>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2" name="Google Shape;1232;p25"/>
              <p:cNvSpPr/>
              <p:nvPr/>
            </p:nvSpPr>
            <p:spPr>
              <a:xfrm>
                <a:off x="5122864" y="2935289"/>
                <a:ext cx="215900" cy="292100"/>
              </a:xfrm>
              <a:custGeom>
                <a:rect b="b" l="l" r="r" t="t"/>
                <a:pathLst>
                  <a:path extrusionOk="0" h="27" w="20">
                    <a:moveTo>
                      <a:pt x="0" y="2"/>
                    </a:moveTo>
                    <a:cubicBezTo>
                      <a:pt x="0" y="2"/>
                      <a:pt x="0" y="2"/>
                      <a:pt x="0" y="2"/>
                    </a:cubicBezTo>
                    <a:cubicBezTo>
                      <a:pt x="1" y="2"/>
                      <a:pt x="1" y="2"/>
                      <a:pt x="1" y="3"/>
                    </a:cubicBezTo>
                    <a:cubicBezTo>
                      <a:pt x="1" y="3"/>
                      <a:pt x="1" y="3"/>
                      <a:pt x="1" y="3"/>
                    </a:cubicBezTo>
                    <a:cubicBezTo>
                      <a:pt x="2" y="4"/>
                      <a:pt x="2" y="4"/>
                      <a:pt x="2" y="5"/>
                    </a:cubicBezTo>
                    <a:cubicBezTo>
                      <a:pt x="2" y="5"/>
                      <a:pt x="3" y="5"/>
                      <a:pt x="3" y="6"/>
                    </a:cubicBezTo>
                    <a:cubicBezTo>
                      <a:pt x="3" y="6"/>
                      <a:pt x="3" y="7"/>
                      <a:pt x="3" y="7"/>
                    </a:cubicBezTo>
                    <a:cubicBezTo>
                      <a:pt x="3" y="8"/>
                      <a:pt x="3" y="8"/>
                      <a:pt x="3" y="8"/>
                    </a:cubicBezTo>
                    <a:cubicBezTo>
                      <a:pt x="3" y="9"/>
                      <a:pt x="3" y="9"/>
                      <a:pt x="3" y="10"/>
                    </a:cubicBezTo>
                    <a:cubicBezTo>
                      <a:pt x="2" y="10"/>
                      <a:pt x="2" y="10"/>
                      <a:pt x="2" y="10"/>
                    </a:cubicBezTo>
                    <a:cubicBezTo>
                      <a:pt x="1" y="11"/>
                      <a:pt x="1" y="11"/>
                      <a:pt x="1" y="11"/>
                    </a:cubicBezTo>
                    <a:cubicBezTo>
                      <a:pt x="1" y="12"/>
                      <a:pt x="0" y="12"/>
                      <a:pt x="0" y="12"/>
                    </a:cubicBezTo>
                    <a:cubicBezTo>
                      <a:pt x="0" y="13"/>
                      <a:pt x="0" y="13"/>
                      <a:pt x="0" y="14"/>
                    </a:cubicBezTo>
                    <a:cubicBezTo>
                      <a:pt x="0" y="14"/>
                      <a:pt x="0" y="14"/>
                      <a:pt x="0" y="14"/>
                    </a:cubicBezTo>
                    <a:cubicBezTo>
                      <a:pt x="0" y="14"/>
                      <a:pt x="0" y="14"/>
                      <a:pt x="0" y="14"/>
                    </a:cubicBezTo>
                    <a:cubicBezTo>
                      <a:pt x="1" y="14"/>
                      <a:pt x="1" y="14"/>
                      <a:pt x="1" y="14"/>
                    </a:cubicBezTo>
                    <a:cubicBezTo>
                      <a:pt x="1" y="15"/>
                      <a:pt x="1" y="15"/>
                      <a:pt x="1" y="15"/>
                    </a:cubicBezTo>
                    <a:cubicBezTo>
                      <a:pt x="1" y="15"/>
                      <a:pt x="0" y="15"/>
                      <a:pt x="0" y="16"/>
                    </a:cubicBezTo>
                    <a:cubicBezTo>
                      <a:pt x="0" y="16"/>
                      <a:pt x="1" y="16"/>
                      <a:pt x="0" y="16"/>
                    </a:cubicBezTo>
                    <a:cubicBezTo>
                      <a:pt x="0" y="17"/>
                      <a:pt x="0" y="17"/>
                      <a:pt x="0" y="17"/>
                    </a:cubicBezTo>
                    <a:cubicBezTo>
                      <a:pt x="1" y="17"/>
                      <a:pt x="2" y="18"/>
                      <a:pt x="2" y="18"/>
                    </a:cubicBezTo>
                    <a:cubicBezTo>
                      <a:pt x="3" y="18"/>
                      <a:pt x="4" y="18"/>
                      <a:pt x="5" y="19"/>
                    </a:cubicBezTo>
                    <a:cubicBezTo>
                      <a:pt x="5" y="19"/>
                      <a:pt x="6" y="20"/>
                      <a:pt x="6" y="20"/>
                    </a:cubicBezTo>
                    <a:cubicBezTo>
                      <a:pt x="7" y="21"/>
                      <a:pt x="7" y="21"/>
                      <a:pt x="8" y="21"/>
                    </a:cubicBezTo>
                    <a:cubicBezTo>
                      <a:pt x="8" y="22"/>
                      <a:pt x="9" y="22"/>
                      <a:pt x="9" y="22"/>
                    </a:cubicBezTo>
                    <a:cubicBezTo>
                      <a:pt x="10" y="23"/>
                      <a:pt x="9" y="23"/>
                      <a:pt x="9" y="24"/>
                    </a:cubicBezTo>
                    <a:cubicBezTo>
                      <a:pt x="10" y="25"/>
                      <a:pt x="10" y="25"/>
                      <a:pt x="11" y="26"/>
                    </a:cubicBezTo>
                    <a:cubicBezTo>
                      <a:pt x="11" y="26"/>
                      <a:pt x="11" y="26"/>
                      <a:pt x="12" y="26"/>
                    </a:cubicBezTo>
                    <a:cubicBezTo>
                      <a:pt x="12" y="27"/>
                      <a:pt x="13" y="27"/>
                      <a:pt x="13" y="27"/>
                    </a:cubicBezTo>
                    <a:cubicBezTo>
                      <a:pt x="13" y="27"/>
                      <a:pt x="14" y="27"/>
                      <a:pt x="14" y="27"/>
                    </a:cubicBezTo>
                    <a:cubicBezTo>
                      <a:pt x="14" y="27"/>
                      <a:pt x="14" y="27"/>
                      <a:pt x="14" y="27"/>
                    </a:cubicBezTo>
                    <a:cubicBezTo>
                      <a:pt x="14" y="27"/>
                      <a:pt x="14" y="27"/>
                      <a:pt x="15" y="27"/>
                    </a:cubicBezTo>
                    <a:cubicBezTo>
                      <a:pt x="15" y="26"/>
                      <a:pt x="15" y="26"/>
                      <a:pt x="15" y="26"/>
                    </a:cubicBezTo>
                    <a:cubicBezTo>
                      <a:pt x="15" y="25"/>
                      <a:pt x="15" y="25"/>
                      <a:pt x="15" y="24"/>
                    </a:cubicBezTo>
                    <a:cubicBezTo>
                      <a:pt x="15" y="24"/>
                      <a:pt x="15" y="24"/>
                      <a:pt x="15" y="23"/>
                    </a:cubicBezTo>
                    <a:cubicBezTo>
                      <a:pt x="16" y="23"/>
                      <a:pt x="16" y="23"/>
                      <a:pt x="16" y="23"/>
                    </a:cubicBezTo>
                    <a:cubicBezTo>
                      <a:pt x="16" y="23"/>
                      <a:pt x="16" y="22"/>
                      <a:pt x="17" y="22"/>
                    </a:cubicBezTo>
                    <a:cubicBezTo>
                      <a:pt x="17" y="22"/>
                      <a:pt x="17" y="21"/>
                      <a:pt x="17" y="21"/>
                    </a:cubicBezTo>
                    <a:cubicBezTo>
                      <a:pt x="17" y="21"/>
                      <a:pt x="17" y="21"/>
                      <a:pt x="18" y="21"/>
                    </a:cubicBezTo>
                    <a:cubicBezTo>
                      <a:pt x="18" y="21"/>
                      <a:pt x="18" y="20"/>
                      <a:pt x="18" y="20"/>
                    </a:cubicBezTo>
                    <a:cubicBezTo>
                      <a:pt x="18" y="20"/>
                      <a:pt x="18" y="20"/>
                      <a:pt x="19" y="20"/>
                    </a:cubicBezTo>
                    <a:cubicBezTo>
                      <a:pt x="19" y="19"/>
                      <a:pt x="19" y="19"/>
                      <a:pt x="19" y="19"/>
                    </a:cubicBezTo>
                    <a:cubicBezTo>
                      <a:pt x="19" y="19"/>
                      <a:pt x="19" y="18"/>
                      <a:pt x="19" y="18"/>
                    </a:cubicBezTo>
                    <a:cubicBezTo>
                      <a:pt x="19" y="18"/>
                      <a:pt x="19" y="18"/>
                      <a:pt x="19" y="18"/>
                    </a:cubicBezTo>
                    <a:cubicBezTo>
                      <a:pt x="19" y="18"/>
                      <a:pt x="19" y="18"/>
                      <a:pt x="19" y="17"/>
                    </a:cubicBezTo>
                    <a:cubicBezTo>
                      <a:pt x="18" y="17"/>
                      <a:pt x="18" y="17"/>
                      <a:pt x="18" y="17"/>
                    </a:cubicBezTo>
                    <a:cubicBezTo>
                      <a:pt x="18" y="16"/>
                      <a:pt x="18" y="16"/>
                      <a:pt x="17" y="16"/>
                    </a:cubicBezTo>
                    <a:cubicBezTo>
                      <a:pt x="17" y="15"/>
                      <a:pt x="17" y="14"/>
                      <a:pt x="18" y="13"/>
                    </a:cubicBezTo>
                    <a:cubicBezTo>
                      <a:pt x="18" y="13"/>
                      <a:pt x="18" y="12"/>
                      <a:pt x="18" y="12"/>
                    </a:cubicBezTo>
                    <a:cubicBezTo>
                      <a:pt x="18" y="11"/>
                      <a:pt x="18" y="10"/>
                      <a:pt x="18" y="10"/>
                    </a:cubicBezTo>
                    <a:cubicBezTo>
                      <a:pt x="18" y="9"/>
                      <a:pt x="18" y="9"/>
                      <a:pt x="18" y="8"/>
                    </a:cubicBezTo>
                    <a:cubicBezTo>
                      <a:pt x="18" y="7"/>
                      <a:pt x="18" y="7"/>
                      <a:pt x="18" y="7"/>
                    </a:cubicBezTo>
                    <a:cubicBezTo>
                      <a:pt x="18" y="6"/>
                      <a:pt x="18" y="5"/>
                      <a:pt x="18" y="5"/>
                    </a:cubicBezTo>
                    <a:cubicBezTo>
                      <a:pt x="18" y="5"/>
                      <a:pt x="19" y="5"/>
                      <a:pt x="19" y="4"/>
                    </a:cubicBezTo>
                    <a:cubicBezTo>
                      <a:pt x="19" y="4"/>
                      <a:pt x="19" y="4"/>
                      <a:pt x="19" y="3"/>
                    </a:cubicBezTo>
                    <a:cubicBezTo>
                      <a:pt x="20" y="3"/>
                      <a:pt x="20" y="3"/>
                      <a:pt x="20" y="3"/>
                    </a:cubicBezTo>
                    <a:cubicBezTo>
                      <a:pt x="20" y="3"/>
                      <a:pt x="20" y="2"/>
                      <a:pt x="20" y="2"/>
                    </a:cubicBezTo>
                    <a:cubicBezTo>
                      <a:pt x="20" y="2"/>
                      <a:pt x="20" y="2"/>
                      <a:pt x="20" y="2"/>
                    </a:cubicBezTo>
                    <a:cubicBezTo>
                      <a:pt x="19" y="2"/>
                      <a:pt x="19" y="2"/>
                      <a:pt x="19" y="2"/>
                    </a:cubicBezTo>
                    <a:cubicBezTo>
                      <a:pt x="18" y="2"/>
                      <a:pt x="18" y="2"/>
                      <a:pt x="18" y="2"/>
                    </a:cubicBezTo>
                    <a:cubicBezTo>
                      <a:pt x="17" y="2"/>
                      <a:pt x="17" y="1"/>
                      <a:pt x="17" y="1"/>
                    </a:cubicBezTo>
                    <a:cubicBezTo>
                      <a:pt x="17" y="1"/>
                      <a:pt x="17" y="2"/>
                      <a:pt x="17" y="2"/>
                    </a:cubicBezTo>
                    <a:cubicBezTo>
                      <a:pt x="16" y="2"/>
                      <a:pt x="16" y="2"/>
                      <a:pt x="16" y="2"/>
                    </a:cubicBezTo>
                    <a:cubicBezTo>
                      <a:pt x="15" y="2"/>
                      <a:pt x="15" y="2"/>
                      <a:pt x="15" y="3"/>
                    </a:cubicBezTo>
                    <a:cubicBezTo>
                      <a:pt x="15" y="3"/>
                      <a:pt x="15" y="4"/>
                      <a:pt x="14" y="4"/>
                    </a:cubicBezTo>
                    <a:cubicBezTo>
                      <a:pt x="14" y="4"/>
                      <a:pt x="14" y="4"/>
                      <a:pt x="14" y="4"/>
                    </a:cubicBezTo>
                    <a:cubicBezTo>
                      <a:pt x="13" y="4"/>
                      <a:pt x="13" y="3"/>
                      <a:pt x="13" y="3"/>
                    </a:cubicBezTo>
                    <a:cubicBezTo>
                      <a:pt x="13" y="3"/>
                      <a:pt x="12" y="3"/>
                      <a:pt x="12" y="3"/>
                    </a:cubicBezTo>
                    <a:cubicBezTo>
                      <a:pt x="12" y="3"/>
                      <a:pt x="11" y="3"/>
                      <a:pt x="11" y="3"/>
                    </a:cubicBezTo>
                    <a:cubicBezTo>
                      <a:pt x="11" y="3"/>
                      <a:pt x="11" y="3"/>
                      <a:pt x="10" y="3"/>
                    </a:cubicBezTo>
                    <a:cubicBezTo>
                      <a:pt x="10" y="2"/>
                      <a:pt x="10" y="2"/>
                      <a:pt x="9" y="2"/>
                    </a:cubicBezTo>
                    <a:cubicBezTo>
                      <a:pt x="9" y="1"/>
                      <a:pt x="9" y="1"/>
                      <a:pt x="8" y="1"/>
                    </a:cubicBezTo>
                    <a:cubicBezTo>
                      <a:pt x="8" y="1"/>
                      <a:pt x="8" y="1"/>
                      <a:pt x="8" y="1"/>
                    </a:cubicBezTo>
                    <a:cubicBezTo>
                      <a:pt x="7" y="1"/>
                      <a:pt x="7" y="1"/>
                      <a:pt x="6" y="1"/>
                    </a:cubicBezTo>
                    <a:cubicBezTo>
                      <a:pt x="6" y="1"/>
                      <a:pt x="6" y="1"/>
                      <a:pt x="5" y="1"/>
                    </a:cubicBezTo>
                    <a:cubicBezTo>
                      <a:pt x="5" y="0"/>
                      <a:pt x="5" y="0"/>
                      <a:pt x="5" y="0"/>
                    </a:cubicBezTo>
                    <a:cubicBezTo>
                      <a:pt x="4" y="0"/>
                      <a:pt x="4" y="0"/>
                      <a:pt x="4" y="0"/>
                    </a:cubicBezTo>
                    <a:cubicBezTo>
                      <a:pt x="3" y="0"/>
                      <a:pt x="3" y="0"/>
                      <a:pt x="3" y="0"/>
                    </a:cubicBezTo>
                    <a:cubicBezTo>
                      <a:pt x="3" y="0"/>
                      <a:pt x="1" y="0"/>
                      <a:pt x="1" y="0"/>
                    </a:cubicBezTo>
                    <a:cubicBezTo>
                      <a:pt x="1" y="1"/>
                      <a:pt x="0" y="2"/>
                      <a:pt x="0"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3" name="Google Shape;1233;p25"/>
              <p:cNvSpPr/>
              <p:nvPr/>
            </p:nvSpPr>
            <p:spPr>
              <a:xfrm>
                <a:off x="5327651" y="2686051"/>
                <a:ext cx="53975" cy="65088"/>
              </a:xfrm>
              <a:custGeom>
                <a:rect b="b" l="l" r="r" t="t"/>
                <a:pathLst>
                  <a:path extrusionOk="0" h="6" w="5">
                    <a:moveTo>
                      <a:pt x="4" y="0"/>
                    </a:moveTo>
                    <a:cubicBezTo>
                      <a:pt x="4" y="0"/>
                      <a:pt x="4" y="0"/>
                      <a:pt x="4" y="0"/>
                    </a:cubicBezTo>
                    <a:cubicBezTo>
                      <a:pt x="3" y="1"/>
                      <a:pt x="3" y="1"/>
                      <a:pt x="3" y="1"/>
                    </a:cubicBezTo>
                    <a:cubicBezTo>
                      <a:pt x="3" y="1"/>
                      <a:pt x="2" y="1"/>
                      <a:pt x="2" y="1"/>
                    </a:cubicBezTo>
                    <a:cubicBezTo>
                      <a:pt x="2" y="1"/>
                      <a:pt x="2" y="2"/>
                      <a:pt x="1" y="2"/>
                    </a:cubicBezTo>
                    <a:cubicBezTo>
                      <a:pt x="1" y="3"/>
                      <a:pt x="1" y="3"/>
                      <a:pt x="1" y="3"/>
                    </a:cubicBezTo>
                    <a:cubicBezTo>
                      <a:pt x="1" y="4"/>
                      <a:pt x="0" y="4"/>
                      <a:pt x="1" y="5"/>
                    </a:cubicBezTo>
                    <a:cubicBezTo>
                      <a:pt x="1" y="5"/>
                      <a:pt x="1" y="6"/>
                      <a:pt x="1" y="6"/>
                    </a:cubicBezTo>
                    <a:cubicBezTo>
                      <a:pt x="2" y="6"/>
                      <a:pt x="2" y="5"/>
                      <a:pt x="2" y="5"/>
                    </a:cubicBezTo>
                    <a:cubicBezTo>
                      <a:pt x="2" y="5"/>
                      <a:pt x="2" y="5"/>
                      <a:pt x="2" y="5"/>
                    </a:cubicBezTo>
                    <a:cubicBezTo>
                      <a:pt x="3" y="5"/>
                      <a:pt x="3" y="5"/>
                      <a:pt x="3" y="5"/>
                    </a:cubicBezTo>
                    <a:cubicBezTo>
                      <a:pt x="3" y="5"/>
                      <a:pt x="3" y="6"/>
                      <a:pt x="3" y="6"/>
                    </a:cubicBezTo>
                    <a:cubicBezTo>
                      <a:pt x="4" y="6"/>
                      <a:pt x="4" y="5"/>
                      <a:pt x="4" y="5"/>
                    </a:cubicBezTo>
                    <a:cubicBezTo>
                      <a:pt x="4" y="5"/>
                      <a:pt x="4" y="4"/>
                      <a:pt x="4" y="4"/>
                    </a:cubicBezTo>
                    <a:cubicBezTo>
                      <a:pt x="5" y="4"/>
                      <a:pt x="5" y="4"/>
                      <a:pt x="5" y="4"/>
                    </a:cubicBezTo>
                    <a:cubicBezTo>
                      <a:pt x="5" y="4"/>
                      <a:pt x="4" y="4"/>
                      <a:pt x="4" y="4"/>
                    </a:cubicBezTo>
                    <a:cubicBezTo>
                      <a:pt x="4" y="4"/>
                      <a:pt x="4" y="4"/>
                      <a:pt x="3" y="4"/>
                    </a:cubicBezTo>
                    <a:cubicBezTo>
                      <a:pt x="3" y="4"/>
                      <a:pt x="3" y="3"/>
                      <a:pt x="3" y="3"/>
                    </a:cubicBezTo>
                    <a:cubicBezTo>
                      <a:pt x="3" y="3"/>
                      <a:pt x="4" y="3"/>
                      <a:pt x="4" y="3"/>
                    </a:cubicBezTo>
                    <a:cubicBezTo>
                      <a:pt x="4" y="3"/>
                      <a:pt x="5" y="2"/>
                      <a:pt x="5" y="2"/>
                    </a:cubicBezTo>
                    <a:cubicBezTo>
                      <a:pt x="5" y="2"/>
                      <a:pt x="4" y="2"/>
                      <a:pt x="4" y="1"/>
                    </a:cubicBezTo>
                    <a:cubicBezTo>
                      <a:pt x="4" y="1"/>
                      <a:pt x="4" y="1"/>
                      <a:pt x="4"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4" name="Google Shape;1234;p25"/>
              <p:cNvSpPr/>
              <p:nvPr/>
            </p:nvSpPr>
            <p:spPr>
              <a:xfrm>
                <a:off x="4852989" y="1573214"/>
                <a:ext cx="63500" cy="96838"/>
              </a:xfrm>
              <a:custGeom>
                <a:rect b="b" l="l" r="r" t="t"/>
                <a:pathLst>
                  <a:path extrusionOk="0" h="9" w="6">
                    <a:moveTo>
                      <a:pt x="2" y="0"/>
                    </a:moveTo>
                    <a:cubicBezTo>
                      <a:pt x="2" y="0"/>
                      <a:pt x="2" y="0"/>
                      <a:pt x="2" y="0"/>
                    </a:cubicBezTo>
                    <a:cubicBezTo>
                      <a:pt x="1" y="0"/>
                      <a:pt x="1" y="0"/>
                      <a:pt x="0" y="0"/>
                    </a:cubicBezTo>
                    <a:cubicBezTo>
                      <a:pt x="0" y="0"/>
                      <a:pt x="0" y="0"/>
                      <a:pt x="0" y="1"/>
                    </a:cubicBezTo>
                    <a:cubicBezTo>
                      <a:pt x="0" y="1"/>
                      <a:pt x="0" y="1"/>
                      <a:pt x="1" y="2"/>
                    </a:cubicBezTo>
                    <a:cubicBezTo>
                      <a:pt x="1" y="2"/>
                      <a:pt x="1" y="2"/>
                      <a:pt x="1" y="3"/>
                    </a:cubicBezTo>
                    <a:cubicBezTo>
                      <a:pt x="1" y="3"/>
                      <a:pt x="2" y="3"/>
                      <a:pt x="2" y="4"/>
                    </a:cubicBezTo>
                    <a:cubicBezTo>
                      <a:pt x="2" y="4"/>
                      <a:pt x="3" y="4"/>
                      <a:pt x="3" y="5"/>
                    </a:cubicBezTo>
                    <a:cubicBezTo>
                      <a:pt x="4" y="6"/>
                      <a:pt x="4" y="6"/>
                      <a:pt x="4" y="7"/>
                    </a:cubicBezTo>
                    <a:cubicBezTo>
                      <a:pt x="4" y="7"/>
                      <a:pt x="4" y="7"/>
                      <a:pt x="4" y="8"/>
                    </a:cubicBezTo>
                    <a:cubicBezTo>
                      <a:pt x="4" y="8"/>
                      <a:pt x="4" y="8"/>
                      <a:pt x="4" y="9"/>
                    </a:cubicBezTo>
                    <a:cubicBezTo>
                      <a:pt x="4" y="9"/>
                      <a:pt x="4" y="9"/>
                      <a:pt x="4" y="9"/>
                    </a:cubicBezTo>
                    <a:cubicBezTo>
                      <a:pt x="4" y="8"/>
                      <a:pt x="6" y="8"/>
                      <a:pt x="5" y="8"/>
                    </a:cubicBezTo>
                    <a:cubicBezTo>
                      <a:pt x="5" y="7"/>
                      <a:pt x="5" y="7"/>
                      <a:pt x="6" y="7"/>
                    </a:cubicBezTo>
                    <a:cubicBezTo>
                      <a:pt x="6" y="6"/>
                      <a:pt x="6" y="6"/>
                      <a:pt x="6" y="6"/>
                    </a:cubicBezTo>
                    <a:cubicBezTo>
                      <a:pt x="6" y="5"/>
                      <a:pt x="6" y="5"/>
                      <a:pt x="6" y="4"/>
                    </a:cubicBezTo>
                    <a:cubicBezTo>
                      <a:pt x="6" y="4"/>
                      <a:pt x="6" y="4"/>
                      <a:pt x="6" y="3"/>
                    </a:cubicBezTo>
                    <a:cubicBezTo>
                      <a:pt x="6" y="3"/>
                      <a:pt x="6" y="3"/>
                      <a:pt x="6" y="2"/>
                    </a:cubicBezTo>
                    <a:cubicBezTo>
                      <a:pt x="5" y="2"/>
                      <a:pt x="5" y="2"/>
                      <a:pt x="5" y="1"/>
                    </a:cubicBezTo>
                    <a:cubicBezTo>
                      <a:pt x="5" y="1"/>
                      <a:pt x="4" y="1"/>
                      <a:pt x="4" y="1"/>
                    </a:cubicBezTo>
                    <a:cubicBezTo>
                      <a:pt x="4" y="1"/>
                      <a:pt x="3" y="1"/>
                      <a:pt x="3" y="1"/>
                    </a:cubicBezTo>
                    <a:cubicBezTo>
                      <a:pt x="3" y="1"/>
                      <a:pt x="3" y="1"/>
                      <a:pt x="3" y="1"/>
                    </a:cubicBezTo>
                    <a:cubicBezTo>
                      <a:pt x="2" y="1"/>
                      <a:pt x="2"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5" name="Google Shape;1235;p25"/>
              <p:cNvSpPr/>
              <p:nvPr/>
            </p:nvSpPr>
            <p:spPr>
              <a:xfrm>
                <a:off x="4841876" y="1573214"/>
                <a:ext cx="11113" cy="11113"/>
              </a:xfrm>
              <a:custGeom>
                <a:rect b="b" l="l" r="r" t="t"/>
                <a:pathLst>
                  <a:path extrusionOk="0" h="1" w="1">
                    <a:moveTo>
                      <a:pt x="1" y="1"/>
                    </a:moveTo>
                    <a:cubicBezTo>
                      <a:pt x="1" y="1"/>
                      <a:pt x="1" y="1"/>
                      <a:pt x="1" y="1"/>
                    </a:cubicBezTo>
                    <a:cubicBezTo>
                      <a:pt x="1" y="1"/>
                      <a:pt x="1" y="1"/>
                      <a:pt x="0" y="0"/>
                    </a:cubicBezTo>
                    <a:cubicBezTo>
                      <a:pt x="1"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6" name="Google Shape;1236;p25"/>
              <p:cNvSpPr/>
              <p:nvPr/>
            </p:nvSpPr>
            <p:spPr>
              <a:xfrm>
                <a:off x="4637089" y="1216026"/>
                <a:ext cx="9525" cy="22225"/>
              </a:xfrm>
              <a:custGeom>
                <a:rect b="b" l="l" r="r" t="t"/>
                <a:pathLst>
                  <a:path extrusionOk="0" h="2" w="1">
                    <a:moveTo>
                      <a:pt x="0" y="1"/>
                    </a:moveTo>
                    <a:cubicBezTo>
                      <a:pt x="0" y="2"/>
                      <a:pt x="1" y="2"/>
                      <a:pt x="1" y="2"/>
                    </a:cubicBezTo>
                    <a:cubicBezTo>
                      <a:pt x="1" y="2"/>
                      <a:pt x="1" y="1"/>
                      <a:pt x="1" y="1"/>
                    </a:cubicBezTo>
                    <a:cubicBezTo>
                      <a:pt x="1" y="1"/>
                      <a:pt x="1" y="1"/>
                      <a:pt x="1" y="1"/>
                    </a:cubicBezTo>
                    <a:cubicBezTo>
                      <a:pt x="1" y="0"/>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7" name="Google Shape;1237;p25"/>
              <p:cNvSpPr/>
              <p:nvPr/>
            </p:nvSpPr>
            <p:spPr>
              <a:xfrm>
                <a:off x="4171951" y="1216026"/>
                <a:ext cx="22225" cy="11113"/>
              </a:xfrm>
              <a:custGeom>
                <a:rect b="b" l="l" r="r" t="t"/>
                <a:pathLst>
                  <a:path extrusionOk="0" h="1" w="2">
                    <a:moveTo>
                      <a:pt x="0" y="1"/>
                    </a:moveTo>
                    <a:cubicBezTo>
                      <a:pt x="0" y="1"/>
                      <a:pt x="1" y="1"/>
                      <a:pt x="1" y="1"/>
                    </a:cubicBezTo>
                    <a:cubicBezTo>
                      <a:pt x="1" y="1"/>
                      <a:pt x="2" y="1"/>
                      <a:pt x="2" y="0"/>
                    </a:cubicBezTo>
                    <a:cubicBezTo>
                      <a:pt x="2" y="0"/>
                      <a:pt x="1" y="0"/>
                      <a:pt x="1" y="0"/>
                    </a:cubicBezTo>
                    <a:cubicBezTo>
                      <a:pt x="1" y="0"/>
                      <a:pt x="1" y="0"/>
                      <a:pt x="0" y="0"/>
                    </a:cubicBezTo>
                    <a:cubicBezTo>
                      <a:pt x="0" y="0"/>
                      <a:pt x="0" y="0"/>
                      <a:pt x="0" y="0"/>
                    </a:cubicBezTo>
                    <a:cubicBezTo>
                      <a:pt x="0" y="0"/>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8" name="Google Shape;1238;p25"/>
              <p:cNvSpPr/>
              <p:nvPr/>
            </p:nvSpPr>
            <p:spPr>
              <a:xfrm>
                <a:off x="4129089" y="1249364"/>
                <a:ext cx="22225" cy="9525"/>
              </a:xfrm>
              <a:custGeom>
                <a:rect b="b" l="l" r="r" t="t"/>
                <a:pathLst>
                  <a:path extrusionOk="0" h="1" w="2">
                    <a:moveTo>
                      <a:pt x="1" y="1"/>
                    </a:moveTo>
                    <a:cubicBezTo>
                      <a:pt x="1" y="1"/>
                      <a:pt x="1" y="1"/>
                      <a:pt x="1" y="1"/>
                    </a:cubicBezTo>
                    <a:cubicBezTo>
                      <a:pt x="2" y="1"/>
                      <a:pt x="2" y="1"/>
                      <a:pt x="2" y="1"/>
                    </a:cubicBezTo>
                    <a:cubicBezTo>
                      <a:pt x="2" y="0"/>
                      <a:pt x="2" y="0"/>
                      <a:pt x="2" y="0"/>
                    </a:cubicBezTo>
                    <a:cubicBezTo>
                      <a:pt x="1" y="0"/>
                      <a:pt x="1" y="0"/>
                      <a:pt x="1" y="0"/>
                    </a:cubicBezTo>
                    <a:cubicBezTo>
                      <a:pt x="1" y="1"/>
                      <a:pt x="0" y="1"/>
                      <a:pt x="0" y="1"/>
                    </a:cubicBezTo>
                    <a:cubicBezTo>
                      <a:pt x="0" y="1"/>
                      <a:pt x="1" y="1"/>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39" name="Google Shape;1239;p25"/>
              <p:cNvSpPr/>
              <p:nvPr/>
            </p:nvSpPr>
            <p:spPr>
              <a:xfrm>
                <a:off x="4043364" y="1270001"/>
                <a:ext cx="204788" cy="260350"/>
              </a:xfrm>
              <a:custGeom>
                <a:rect b="b" l="l" r="r" t="t"/>
                <a:pathLst>
                  <a:path extrusionOk="0" h="24" w="19">
                    <a:moveTo>
                      <a:pt x="1" y="3"/>
                    </a:moveTo>
                    <a:cubicBezTo>
                      <a:pt x="1" y="3"/>
                      <a:pt x="1" y="3"/>
                      <a:pt x="2" y="3"/>
                    </a:cubicBezTo>
                    <a:cubicBezTo>
                      <a:pt x="1" y="3"/>
                      <a:pt x="1" y="3"/>
                      <a:pt x="1" y="4"/>
                    </a:cubicBezTo>
                    <a:cubicBezTo>
                      <a:pt x="1" y="4"/>
                      <a:pt x="1" y="4"/>
                      <a:pt x="2" y="4"/>
                    </a:cubicBezTo>
                    <a:cubicBezTo>
                      <a:pt x="2" y="5"/>
                      <a:pt x="2" y="4"/>
                      <a:pt x="3" y="4"/>
                    </a:cubicBezTo>
                    <a:cubicBezTo>
                      <a:pt x="3" y="5"/>
                      <a:pt x="3" y="5"/>
                      <a:pt x="3" y="5"/>
                    </a:cubicBezTo>
                    <a:cubicBezTo>
                      <a:pt x="3" y="6"/>
                      <a:pt x="3" y="6"/>
                      <a:pt x="4" y="6"/>
                    </a:cubicBezTo>
                    <a:cubicBezTo>
                      <a:pt x="4" y="6"/>
                      <a:pt x="4" y="6"/>
                      <a:pt x="4" y="7"/>
                    </a:cubicBezTo>
                    <a:cubicBezTo>
                      <a:pt x="4" y="7"/>
                      <a:pt x="3" y="7"/>
                      <a:pt x="4" y="8"/>
                    </a:cubicBezTo>
                    <a:cubicBezTo>
                      <a:pt x="4" y="8"/>
                      <a:pt x="4" y="8"/>
                      <a:pt x="4" y="8"/>
                    </a:cubicBezTo>
                    <a:cubicBezTo>
                      <a:pt x="5" y="8"/>
                      <a:pt x="5" y="8"/>
                      <a:pt x="5" y="8"/>
                    </a:cubicBezTo>
                    <a:cubicBezTo>
                      <a:pt x="5" y="8"/>
                      <a:pt x="5" y="8"/>
                      <a:pt x="5" y="9"/>
                    </a:cubicBezTo>
                    <a:cubicBezTo>
                      <a:pt x="5" y="9"/>
                      <a:pt x="5" y="9"/>
                      <a:pt x="6" y="9"/>
                    </a:cubicBezTo>
                    <a:cubicBezTo>
                      <a:pt x="6" y="10"/>
                      <a:pt x="5" y="10"/>
                      <a:pt x="5" y="10"/>
                    </a:cubicBezTo>
                    <a:cubicBezTo>
                      <a:pt x="4" y="10"/>
                      <a:pt x="4" y="10"/>
                      <a:pt x="4" y="11"/>
                    </a:cubicBezTo>
                    <a:cubicBezTo>
                      <a:pt x="4" y="11"/>
                      <a:pt x="5" y="11"/>
                      <a:pt x="6" y="11"/>
                    </a:cubicBezTo>
                    <a:cubicBezTo>
                      <a:pt x="6" y="11"/>
                      <a:pt x="6" y="11"/>
                      <a:pt x="7" y="11"/>
                    </a:cubicBezTo>
                    <a:cubicBezTo>
                      <a:pt x="7" y="10"/>
                      <a:pt x="7" y="10"/>
                      <a:pt x="7" y="10"/>
                    </a:cubicBezTo>
                    <a:cubicBezTo>
                      <a:pt x="8" y="10"/>
                      <a:pt x="8" y="10"/>
                      <a:pt x="8" y="11"/>
                    </a:cubicBezTo>
                    <a:cubicBezTo>
                      <a:pt x="8" y="11"/>
                      <a:pt x="8" y="12"/>
                      <a:pt x="8" y="12"/>
                    </a:cubicBezTo>
                    <a:cubicBezTo>
                      <a:pt x="8" y="12"/>
                      <a:pt x="8" y="12"/>
                      <a:pt x="8" y="12"/>
                    </a:cubicBezTo>
                    <a:cubicBezTo>
                      <a:pt x="8" y="12"/>
                      <a:pt x="9" y="12"/>
                      <a:pt x="9" y="13"/>
                    </a:cubicBezTo>
                    <a:cubicBezTo>
                      <a:pt x="9" y="13"/>
                      <a:pt x="9" y="13"/>
                      <a:pt x="9" y="14"/>
                    </a:cubicBezTo>
                    <a:cubicBezTo>
                      <a:pt x="9" y="14"/>
                      <a:pt x="9" y="14"/>
                      <a:pt x="8" y="14"/>
                    </a:cubicBezTo>
                    <a:cubicBezTo>
                      <a:pt x="8" y="15"/>
                      <a:pt x="7" y="15"/>
                      <a:pt x="7" y="15"/>
                    </a:cubicBezTo>
                    <a:cubicBezTo>
                      <a:pt x="6" y="14"/>
                      <a:pt x="6" y="14"/>
                      <a:pt x="6" y="14"/>
                    </a:cubicBezTo>
                    <a:cubicBezTo>
                      <a:pt x="6" y="14"/>
                      <a:pt x="6" y="15"/>
                      <a:pt x="6" y="15"/>
                    </a:cubicBezTo>
                    <a:cubicBezTo>
                      <a:pt x="6" y="16"/>
                      <a:pt x="6" y="16"/>
                      <a:pt x="6" y="16"/>
                    </a:cubicBezTo>
                    <a:cubicBezTo>
                      <a:pt x="6" y="17"/>
                      <a:pt x="6" y="17"/>
                      <a:pt x="6" y="17"/>
                    </a:cubicBezTo>
                    <a:cubicBezTo>
                      <a:pt x="5" y="18"/>
                      <a:pt x="5" y="18"/>
                      <a:pt x="5" y="18"/>
                    </a:cubicBezTo>
                    <a:cubicBezTo>
                      <a:pt x="4" y="18"/>
                      <a:pt x="4" y="19"/>
                      <a:pt x="4" y="19"/>
                    </a:cubicBezTo>
                    <a:cubicBezTo>
                      <a:pt x="4" y="20"/>
                      <a:pt x="5" y="19"/>
                      <a:pt x="5" y="19"/>
                    </a:cubicBezTo>
                    <a:cubicBezTo>
                      <a:pt x="5" y="19"/>
                      <a:pt x="5" y="19"/>
                      <a:pt x="6" y="19"/>
                    </a:cubicBezTo>
                    <a:cubicBezTo>
                      <a:pt x="6" y="19"/>
                      <a:pt x="6" y="19"/>
                      <a:pt x="7" y="20"/>
                    </a:cubicBezTo>
                    <a:cubicBezTo>
                      <a:pt x="7" y="20"/>
                      <a:pt x="7" y="20"/>
                      <a:pt x="7" y="20"/>
                    </a:cubicBezTo>
                    <a:cubicBezTo>
                      <a:pt x="7" y="20"/>
                      <a:pt x="8" y="20"/>
                      <a:pt x="8" y="20"/>
                    </a:cubicBezTo>
                    <a:cubicBezTo>
                      <a:pt x="8" y="20"/>
                      <a:pt x="8" y="20"/>
                      <a:pt x="8" y="21"/>
                    </a:cubicBezTo>
                    <a:cubicBezTo>
                      <a:pt x="8" y="21"/>
                      <a:pt x="8" y="21"/>
                      <a:pt x="7" y="21"/>
                    </a:cubicBezTo>
                    <a:cubicBezTo>
                      <a:pt x="7" y="21"/>
                      <a:pt x="7" y="21"/>
                      <a:pt x="6" y="21"/>
                    </a:cubicBezTo>
                    <a:cubicBezTo>
                      <a:pt x="6" y="21"/>
                      <a:pt x="6" y="21"/>
                      <a:pt x="6" y="21"/>
                    </a:cubicBezTo>
                    <a:cubicBezTo>
                      <a:pt x="5" y="21"/>
                      <a:pt x="5" y="21"/>
                      <a:pt x="5" y="22"/>
                    </a:cubicBezTo>
                    <a:cubicBezTo>
                      <a:pt x="5" y="22"/>
                      <a:pt x="4" y="22"/>
                      <a:pt x="4" y="22"/>
                    </a:cubicBezTo>
                    <a:cubicBezTo>
                      <a:pt x="4" y="22"/>
                      <a:pt x="4" y="23"/>
                      <a:pt x="3" y="23"/>
                    </a:cubicBezTo>
                    <a:cubicBezTo>
                      <a:pt x="3" y="23"/>
                      <a:pt x="3" y="23"/>
                      <a:pt x="3" y="24"/>
                    </a:cubicBezTo>
                    <a:cubicBezTo>
                      <a:pt x="3" y="24"/>
                      <a:pt x="4" y="24"/>
                      <a:pt x="4" y="24"/>
                    </a:cubicBezTo>
                    <a:cubicBezTo>
                      <a:pt x="5" y="24"/>
                      <a:pt x="5" y="23"/>
                      <a:pt x="5" y="23"/>
                    </a:cubicBezTo>
                    <a:cubicBezTo>
                      <a:pt x="6" y="23"/>
                      <a:pt x="6" y="23"/>
                      <a:pt x="7" y="23"/>
                    </a:cubicBezTo>
                    <a:cubicBezTo>
                      <a:pt x="7" y="23"/>
                      <a:pt x="7" y="23"/>
                      <a:pt x="7" y="23"/>
                    </a:cubicBezTo>
                    <a:cubicBezTo>
                      <a:pt x="8" y="23"/>
                      <a:pt x="8" y="23"/>
                      <a:pt x="8" y="22"/>
                    </a:cubicBezTo>
                    <a:cubicBezTo>
                      <a:pt x="8" y="22"/>
                      <a:pt x="8" y="22"/>
                      <a:pt x="9" y="22"/>
                    </a:cubicBezTo>
                    <a:cubicBezTo>
                      <a:pt x="9" y="22"/>
                      <a:pt x="9" y="22"/>
                      <a:pt x="10" y="22"/>
                    </a:cubicBezTo>
                    <a:cubicBezTo>
                      <a:pt x="10" y="22"/>
                      <a:pt x="10" y="22"/>
                      <a:pt x="11" y="22"/>
                    </a:cubicBezTo>
                    <a:cubicBezTo>
                      <a:pt x="11" y="22"/>
                      <a:pt x="11" y="22"/>
                      <a:pt x="12" y="21"/>
                    </a:cubicBezTo>
                    <a:cubicBezTo>
                      <a:pt x="13" y="21"/>
                      <a:pt x="13" y="21"/>
                      <a:pt x="14" y="21"/>
                    </a:cubicBezTo>
                    <a:cubicBezTo>
                      <a:pt x="14" y="21"/>
                      <a:pt x="15" y="21"/>
                      <a:pt x="16" y="21"/>
                    </a:cubicBezTo>
                    <a:cubicBezTo>
                      <a:pt x="16" y="21"/>
                      <a:pt x="16" y="21"/>
                      <a:pt x="17" y="21"/>
                    </a:cubicBezTo>
                    <a:cubicBezTo>
                      <a:pt x="17" y="21"/>
                      <a:pt x="18" y="20"/>
                      <a:pt x="18" y="20"/>
                    </a:cubicBezTo>
                    <a:cubicBezTo>
                      <a:pt x="18" y="20"/>
                      <a:pt x="18" y="20"/>
                      <a:pt x="18" y="20"/>
                    </a:cubicBezTo>
                    <a:cubicBezTo>
                      <a:pt x="19" y="20"/>
                      <a:pt x="18" y="20"/>
                      <a:pt x="17" y="20"/>
                    </a:cubicBezTo>
                    <a:cubicBezTo>
                      <a:pt x="17" y="20"/>
                      <a:pt x="17" y="20"/>
                      <a:pt x="17" y="19"/>
                    </a:cubicBezTo>
                    <a:cubicBezTo>
                      <a:pt x="17" y="19"/>
                      <a:pt x="17" y="19"/>
                      <a:pt x="18" y="19"/>
                    </a:cubicBezTo>
                    <a:cubicBezTo>
                      <a:pt x="18" y="18"/>
                      <a:pt x="18" y="18"/>
                      <a:pt x="19" y="18"/>
                    </a:cubicBezTo>
                    <a:cubicBezTo>
                      <a:pt x="19" y="18"/>
                      <a:pt x="19" y="18"/>
                      <a:pt x="19" y="18"/>
                    </a:cubicBezTo>
                    <a:cubicBezTo>
                      <a:pt x="19" y="17"/>
                      <a:pt x="19" y="17"/>
                      <a:pt x="19" y="17"/>
                    </a:cubicBezTo>
                    <a:cubicBezTo>
                      <a:pt x="19" y="17"/>
                      <a:pt x="19" y="16"/>
                      <a:pt x="19" y="16"/>
                    </a:cubicBezTo>
                    <a:cubicBezTo>
                      <a:pt x="19" y="16"/>
                      <a:pt x="18" y="16"/>
                      <a:pt x="17" y="16"/>
                    </a:cubicBezTo>
                    <a:cubicBezTo>
                      <a:pt x="17" y="16"/>
                      <a:pt x="17" y="16"/>
                      <a:pt x="17" y="15"/>
                    </a:cubicBezTo>
                    <a:cubicBezTo>
                      <a:pt x="17" y="15"/>
                      <a:pt x="17" y="15"/>
                      <a:pt x="17" y="15"/>
                    </a:cubicBezTo>
                    <a:cubicBezTo>
                      <a:pt x="17" y="14"/>
                      <a:pt x="17" y="14"/>
                      <a:pt x="17" y="14"/>
                    </a:cubicBezTo>
                    <a:cubicBezTo>
                      <a:pt x="16" y="14"/>
                      <a:pt x="16" y="13"/>
                      <a:pt x="16" y="13"/>
                    </a:cubicBezTo>
                    <a:cubicBezTo>
                      <a:pt x="16" y="13"/>
                      <a:pt x="15" y="13"/>
                      <a:pt x="15" y="13"/>
                    </a:cubicBezTo>
                    <a:cubicBezTo>
                      <a:pt x="15" y="13"/>
                      <a:pt x="15" y="12"/>
                      <a:pt x="15" y="12"/>
                    </a:cubicBezTo>
                    <a:cubicBezTo>
                      <a:pt x="15" y="12"/>
                      <a:pt x="15" y="12"/>
                      <a:pt x="15" y="12"/>
                    </a:cubicBezTo>
                    <a:cubicBezTo>
                      <a:pt x="15" y="11"/>
                      <a:pt x="14" y="11"/>
                      <a:pt x="14" y="11"/>
                    </a:cubicBezTo>
                    <a:cubicBezTo>
                      <a:pt x="14" y="11"/>
                      <a:pt x="13" y="11"/>
                      <a:pt x="13" y="10"/>
                    </a:cubicBezTo>
                    <a:cubicBezTo>
                      <a:pt x="13" y="10"/>
                      <a:pt x="13" y="10"/>
                      <a:pt x="13" y="10"/>
                    </a:cubicBezTo>
                    <a:cubicBezTo>
                      <a:pt x="12" y="10"/>
                      <a:pt x="13" y="10"/>
                      <a:pt x="13" y="9"/>
                    </a:cubicBezTo>
                    <a:cubicBezTo>
                      <a:pt x="12" y="9"/>
                      <a:pt x="12" y="9"/>
                      <a:pt x="12" y="8"/>
                    </a:cubicBezTo>
                    <a:cubicBezTo>
                      <a:pt x="12" y="8"/>
                      <a:pt x="11" y="8"/>
                      <a:pt x="11" y="7"/>
                    </a:cubicBezTo>
                    <a:cubicBezTo>
                      <a:pt x="11" y="7"/>
                      <a:pt x="10" y="8"/>
                      <a:pt x="10" y="8"/>
                    </a:cubicBezTo>
                    <a:cubicBezTo>
                      <a:pt x="9" y="8"/>
                      <a:pt x="9" y="8"/>
                      <a:pt x="9" y="7"/>
                    </a:cubicBezTo>
                    <a:cubicBezTo>
                      <a:pt x="9" y="7"/>
                      <a:pt x="8" y="7"/>
                      <a:pt x="8" y="7"/>
                    </a:cubicBezTo>
                    <a:cubicBezTo>
                      <a:pt x="8" y="7"/>
                      <a:pt x="9" y="7"/>
                      <a:pt x="9" y="6"/>
                    </a:cubicBezTo>
                    <a:cubicBezTo>
                      <a:pt x="10" y="6"/>
                      <a:pt x="9" y="6"/>
                      <a:pt x="10" y="6"/>
                    </a:cubicBezTo>
                    <a:cubicBezTo>
                      <a:pt x="10" y="5"/>
                      <a:pt x="10" y="6"/>
                      <a:pt x="11" y="5"/>
                    </a:cubicBezTo>
                    <a:cubicBezTo>
                      <a:pt x="11" y="5"/>
                      <a:pt x="11" y="4"/>
                      <a:pt x="11" y="4"/>
                    </a:cubicBezTo>
                    <a:cubicBezTo>
                      <a:pt x="11" y="3"/>
                      <a:pt x="12" y="3"/>
                      <a:pt x="11" y="2"/>
                    </a:cubicBezTo>
                    <a:cubicBezTo>
                      <a:pt x="11" y="2"/>
                      <a:pt x="10" y="2"/>
                      <a:pt x="9" y="2"/>
                    </a:cubicBezTo>
                    <a:cubicBezTo>
                      <a:pt x="9" y="2"/>
                      <a:pt x="9" y="3"/>
                      <a:pt x="8" y="3"/>
                    </a:cubicBezTo>
                    <a:cubicBezTo>
                      <a:pt x="8" y="3"/>
                      <a:pt x="8" y="3"/>
                      <a:pt x="7" y="3"/>
                    </a:cubicBezTo>
                    <a:cubicBezTo>
                      <a:pt x="7" y="2"/>
                      <a:pt x="7" y="2"/>
                      <a:pt x="8" y="2"/>
                    </a:cubicBezTo>
                    <a:cubicBezTo>
                      <a:pt x="8" y="2"/>
                      <a:pt x="8" y="2"/>
                      <a:pt x="8" y="1"/>
                    </a:cubicBezTo>
                    <a:cubicBezTo>
                      <a:pt x="9" y="1"/>
                      <a:pt x="9" y="1"/>
                      <a:pt x="9" y="1"/>
                    </a:cubicBezTo>
                    <a:cubicBezTo>
                      <a:pt x="9" y="1"/>
                      <a:pt x="9" y="0"/>
                      <a:pt x="8" y="0"/>
                    </a:cubicBezTo>
                    <a:cubicBezTo>
                      <a:pt x="8" y="0"/>
                      <a:pt x="8" y="1"/>
                      <a:pt x="8" y="1"/>
                    </a:cubicBezTo>
                    <a:cubicBezTo>
                      <a:pt x="7" y="1"/>
                      <a:pt x="7" y="0"/>
                      <a:pt x="7" y="0"/>
                    </a:cubicBezTo>
                    <a:cubicBezTo>
                      <a:pt x="6" y="0"/>
                      <a:pt x="6" y="0"/>
                      <a:pt x="6" y="0"/>
                    </a:cubicBezTo>
                    <a:cubicBezTo>
                      <a:pt x="5" y="0"/>
                      <a:pt x="5" y="0"/>
                      <a:pt x="5" y="0"/>
                    </a:cubicBezTo>
                    <a:cubicBezTo>
                      <a:pt x="4" y="1"/>
                      <a:pt x="5" y="1"/>
                      <a:pt x="4" y="1"/>
                    </a:cubicBezTo>
                    <a:cubicBezTo>
                      <a:pt x="4" y="2"/>
                      <a:pt x="4" y="2"/>
                      <a:pt x="4" y="2"/>
                    </a:cubicBezTo>
                    <a:cubicBezTo>
                      <a:pt x="4" y="2"/>
                      <a:pt x="4" y="2"/>
                      <a:pt x="3" y="2"/>
                    </a:cubicBezTo>
                    <a:cubicBezTo>
                      <a:pt x="3" y="2"/>
                      <a:pt x="3" y="2"/>
                      <a:pt x="3" y="2"/>
                    </a:cubicBezTo>
                    <a:cubicBezTo>
                      <a:pt x="2" y="2"/>
                      <a:pt x="2" y="2"/>
                      <a:pt x="2" y="3"/>
                    </a:cubicBezTo>
                    <a:cubicBezTo>
                      <a:pt x="2" y="2"/>
                      <a:pt x="2" y="2"/>
                      <a:pt x="2" y="2"/>
                    </a:cubicBezTo>
                    <a:cubicBezTo>
                      <a:pt x="3" y="2"/>
                      <a:pt x="3" y="2"/>
                      <a:pt x="3" y="1"/>
                    </a:cubicBezTo>
                    <a:cubicBezTo>
                      <a:pt x="3" y="1"/>
                      <a:pt x="3" y="1"/>
                      <a:pt x="3" y="1"/>
                    </a:cubicBezTo>
                    <a:cubicBezTo>
                      <a:pt x="3" y="0"/>
                      <a:pt x="2" y="0"/>
                      <a:pt x="2" y="1"/>
                    </a:cubicBezTo>
                    <a:cubicBezTo>
                      <a:pt x="1" y="1"/>
                      <a:pt x="1" y="1"/>
                      <a:pt x="1" y="1"/>
                    </a:cubicBezTo>
                    <a:cubicBezTo>
                      <a:pt x="1" y="1"/>
                      <a:pt x="0" y="2"/>
                      <a:pt x="0" y="2"/>
                    </a:cubicBezTo>
                    <a:cubicBezTo>
                      <a:pt x="0" y="2"/>
                      <a:pt x="0" y="3"/>
                      <a:pt x="1" y="3"/>
                    </a:cubicBezTo>
                    <a:cubicBezTo>
                      <a:pt x="1" y="3"/>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0" name="Google Shape;1240;p25"/>
              <p:cNvSpPr/>
              <p:nvPr/>
            </p:nvSpPr>
            <p:spPr>
              <a:xfrm>
                <a:off x="4064001" y="1335089"/>
                <a:ext cx="11113" cy="11113"/>
              </a:xfrm>
              <a:custGeom>
                <a:rect b="b" l="l" r="r" t="t"/>
                <a:pathLst>
                  <a:path extrusionOk="0" h="1" w="1">
                    <a:moveTo>
                      <a:pt x="0" y="0"/>
                    </a:moveTo>
                    <a:cubicBezTo>
                      <a:pt x="1" y="0"/>
                      <a:pt x="1" y="0"/>
                      <a:pt x="0" y="0"/>
                    </a:cubicBezTo>
                    <a:cubicBezTo>
                      <a:pt x="0" y="0"/>
                      <a:pt x="0" y="0"/>
                      <a:pt x="0" y="0"/>
                    </a:cubicBezTo>
                    <a:cubicBezTo>
                      <a:pt x="0" y="0"/>
                      <a:pt x="0" y="0"/>
                      <a:pt x="0" y="0"/>
                    </a:cubicBezTo>
                    <a:cubicBezTo>
                      <a:pt x="0" y="1"/>
                      <a:pt x="0" y="1"/>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1" name="Google Shape;1241;p25"/>
              <p:cNvSpPr/>
              <p:nvPr/>
            </p:nvSpPr>
            <p:spPr>
              <a:xfrm>
                <a:off x="4064001" y="1346201"/>
                <a:ext cx="11113" cy="11113"/>
              </a:xfrm>
              <a:custGeom>
                <a:rect b="b" l="l" r="r" t="t"/>
                <a:pathLst>
                  <a:path extrusionOk="0" h="1" w="1">
                    <a:moveTo>
                      <a:pt x="0" y="1"/>
                    </a:moveTo>
                    <a:cubicBezTo>
                      <a:pt x="1" y="1"/>
                      <a:pt x="1" y="0"/>
                      <a:pt x="1" y="0"/>
                    </a:cubicBezTo>
                    <a:cubicBezTo>
                      <a:pt x="0" y="0"/>
                      <a:pt x="0" y="0"/>
                      <a:pt x="0" y="1"/>
                    </a:cubicBezTo>
                    <a:cubicBezTo>
                      <a:pt x="0" y="1"/>
                      <a:pt x="0" y="1"/>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2" name="Google Shape;1242;p25"/>
              <p:cNvSpPr/>
              <p:nvPr/>
            </p:nvSpPr>
            <p:spPr>
              <a:xfrm>
                <a:off x="4064001" y="1357314"/>
                <a:ext cx="11113" cy="11113"/>
              </a:xfrm>
              <a:custGeom>
                <a:rect b="b" l="l" r="r" t="t"/>
                <a:pathLst>
                  <a:path extrusionOk="0" h="1" w="1">
                    <a:moveTo>
                      <a:pt x="1" y="1"/>
                    </a:moveTo>
                    <a:cubicBezTo>
                      <a:pt x="0" y="1"/>
                      <a:pt x="1" y="1"/>
                      <a:pt x="1" y="1"/>
                    </a:cubicBezTo>
                    <a:cubicBezTo>
                      <a:pt x="1" y="1"/>
                      <a:pt x="1" y="1"/>
                      <a:pt x="1" y="1"/>
                    </a:cubicBezTo>
                    <a:cubicBezTo>
                      <a:pt x="1" y="1"/>
                      <a:pt x="1" y="0"/>
                      <a:pt x="1"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3" name="Google Shape;1243;p25"/>
              <p:cNvSpPr/>
              <p:nvPr/>
            </p:nvSpPr>
            <p:spPr>
              <a:xfrm>
                <a:off x="4021139" y="1368426"/>
                <a:ext cx="65088" cy="42863"/>
              </a:xfrm>
              <a:custGeom>
                <a:rect b="b" l="l" r="r" t="t"/>
                <a:pathLst>
                  <a:path extrusionOk="0" h="4" w="6">
                    <a:moveTo>
                      <a:pt x="1" y="3"/>
                    </a:moveTo>
                    <a:cubicBezTo>
                      <a:pt x="1" y="3"/>
                      <a:pt x="1" y="4"/>
                      <a:pt x="1" y="4"/>
                    </a:cubicBezTo>
                    <a:cubicBezTo>
                      <a:pt x="2" y="4"/>
                      <a:pt x="2" y="3"/>
                      <a:pt x="2" y="3"/>
                    </a:cubicBezTo>
                    <a:cubicBezTo>
                      <a:pt x="2" y="3"/>
                      <a:pt x="3" y="2"/>
                      <a:pt x="3" y="3"/>
                    </a:cubicBezTo>
                    <a:cubicBezTo>
                      <a:pt x="3" y="3"/>
                      <a:pt x="3" y="3"/>
                      <a:pt x="3" y="3"/>
                    </a:cubicBezTo>
                    <a:cubicBezTo>
                      <a:pt x="4" y="4"/>
                      <a:pt x="4" y="4"/>
                      <a:pt x="4" y="4"/>
                    </a:cubicBezTo>
                    <a:cubicBezTo>
                      <a:pt x="4" y="4"/>
                      <a:pt x="4" y="4"/>
                      <a:pt x="4" y="4"/>
                    </a:cubicBezTo>
                    <a:cubicBezTo>
                      <a:pt x="4" y="3"/>
                      <a:pt x="5" y="3"/>
                      <a:pt x="5" y="3"/>
                    </a:cubicBezTo>
                    <a:cubicBezTo>
                      <a:pt x="5" y="3"/>
                      <a:pt x="6" y="3"/>
                      <a:pt x="6" y="2"/>
                    </a:cubicBezTo>
                    <a:cubicBezTo>
                      <a:pt x="6" y="2"/>
                      <a:pt x="5" y="2"/>
                      <a:pt x="5" y="2"/>
                    </a:cubicBezTo>
                    <a:cubicBezTo>
                      <a:pt x="5" y="1"/>
                      <a:pt x="5" y="1"/>
                      <a:pt x="5" y="1"/>
                    </a:cubicBezTo>
                    <a:cubicBezTo>
                      <a:pt x="4" y="0"/>
                      <a:pt x="4" y="0"/>
                      <a:pt x="4" y="0"/>
                    </a:cubicBezTo>
                    <a:cubicBezTo>
                      <a:pt x="4" y="0"/>
                      <a:pt x="4" y="1"/>
                      <a:pt x="3" y="0"/>
                    </a:cubicBezTo>
                    <a:cubicBezTo>
                      <a:pt x="3" y="0"/>
                      <a:pt x="3" y="0"/>
                      <a:pt x="3" y="0"/>
                    </a:cubicBezTo>
                    <a:cubicBezTo>
                      <a:pt x="3" y="1"/>
                      <a:pt x="3" y="1"/>
                      <a:pt x="3" y="1"/>
                    </a:cubicBezTo>
                    <a:cubicBezTo>
                      <a:pt x="3" y="1"/>
                      <a:pt x="2" y="1"/>
                      <a:pt x="2" y="1"/>
                    </a:cubicBezTo>
                    <a:cubicBezTo>
                      <a:pt x="2" y="1"/>
                      <a:pt x="2" y="1"/>
                      <a:pt x="1" y="1"/>
                    </a:cubicBezTo>
                    <a:cubicBezTo>
                      <a:pt x="1" y="2"/>
                      <a:pt x="1" y="2"/>
                      <a:pt x="1" y="2"/>
                    </a:cubicBezTo>
                    <a:cubicBezTo>
                      <a:pt x="1" y="2"/>
                      <a:pt x="0" y="2"/>
                      <a:pt x="0" y="3"/>
                    </a:cubicBezTo>
                    <a:cubicBezTo>
                      <a:pt x="0" y="3"/>
                      <a:pt x="1" y="3"/>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4" name="Google Shape;1244;p25"/>
              <p:cNvSpPr/>
              <p:nvPr/>
            </p:nvSpPr>
            <p:spPr>
              <a:xfrm>
                <a:off x="4064001" y="141128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5" name="Google Shape;1245;p25"/>
              <p:cNvSpPr/>
              <p:nvPr/>
            </p:nvSpPr>
            <p:spPr>
              <a:xfrm>
                <a:off x="4367214" y="1595439"/>
                <a:ext cx="96838" cy="63500"/>
              </a:xfrm>
              <a:custGeom>
                <a:rect b="b" l="l" r="r" t="t"/>
                <a:pathLst>
                  <a:path extrusionOk="0" h="6" w="9">
                    <a:moveTo>
                      <a:pt x="2" y="5"/>
                    </a:moveTo>
                    <a:cubicBezTo>
                      <a:pt x="2" y="5"/>
                      <a:pt x="2" y="6"/>
                      <a:pt x="2" y="6"/>
                    </a:cubicBezTo>
                    <a:cubicBezTo>
                      <a:pt x="3" y="5"/>
                      <a:pt x="3" y="5"/>
                      <a:pt x="3" y="5"/>
                    </a:cubicBezTo>
                    <a:cubicBezTo>
                      <a:pt x="4" y="5"/>
                      <a:pt x="4" y="4"/>
                      <a:pt x="5" y="5"/>
                    </a:cubicBezTo>
                    <a:cubicBezTo>
                      <a:pt x="5" y="5"/>
                      <a:pt x="5" y="5"/>
                      <a:pt x="5" y="5"/>
                    </a:cubicBezTo>
                    <a:cubicBezTo>
                      <a:pt x="6" y="5"/>
                      <a:pt x="6" y="5"/>
                      <a:pt x="7" y="4"/>
                    </a:cubicBezTo>
                    <a:cubicBezTo>
                      <a:pt x="7" y="4"/>
                      <a:pt x="7" y="5"/>
                      <a:pt x="8" y="4"/>
                    </a:cubicBezTo>
                    <a:cubicBezTo>
                      <a:pt x="8" y="4"/>
                      <a:pt x="8" y="4"/>
                      <a:pt x="9" y="3"/>
                    </a:cubicBezTo>
                    <a:cubicBezTo>
                      <a:pt x="9" y="3"/>
                      <a:pt x="9" y="3"/>
                      <a:pt x="9" y="2"/>
                    </a:cubicBezTo>
                    <a:cubicBezTo>
                      <a:pt x="8" y="2"/>
                      <a:pt x="8" y="2"/>
                      <a:pt x="8" y="2"/>
                    </a:cubicBezTo>
                    <a:cubicBezTo>
                      <a:pt x="8" y="2"/>
                      <a:pt x="8" y="2"/>
                      <a:pt x="8" y="1"/>
                    </a:cubicBezTo>
                    <a:cubicBezTo>
                      <a:pt x="7" y="1"/>
                      <a:pt x="7" y="1"/>
                      <a:pt x="7" y="1"/>
                    </a:cubicBezTo>
                    <a:cubicBezTo>
                      <a:pt x="6" y="0"/>
                      <a:pt x="6" y="0"/>
                      <a:pt x="6" y="1"/>
                    </a:cubicBezTo>
                    <a:cubicBezTo>
                      <a:pt x="5" y="1"/>
                      <a:pt x="5" y="1"/>
                      <a:pt x="4" y="1"/>
                    </a:cubicBezTo>
                    <a:cubicBezTo>
                      <a:pt x="4" y="1"/>
                      <a:pt x="4" y="1"/>
                      <a:pt x="3" y="1"/>
                    </a:cubicBezTo>
                    <a:cubicBezTo>
                      <a:pt x="3" y="1"/>
                      <a:pt x="3" y="1"/>
                      <a:pt x="2" y="1"/>
                    </a:cubicBezTo>
                    <a:cubicBezTo>
                      <a:pt x="2" y="0"/>
                      <a:pt x="2" y="0"/>
                      <a:pt x="2" y="0"/>
                    </a:cubicBezTo>
                    <a:cubicBezTo>
                      <a:pt x="2" y="1"/>
                      <a:pt x="1" y="1"/>
                      <a:pt x="1" y="1"/>
                    </a:cubicBezTo>
                    <a:cubicBezTo>
                      <a:pt x="1" y="1"/>
                      <a:pt x="1" y="2"/>
                      <a:pt x="1" y="2"/>
                    </a:cubicBezTo>
                    <a:cubicBezTo>
                      <a:pt x="0" y="3"/>
                      <a:pt x="1" y="3"/>
                      <a:pt x="1" y="4"/>
                    </a:cubicBezTo>
                    <a:cubicBezTo>
                      <a:pt x="1" y="4"/>
                      <a:pt x="2" y="4"/>
                      <a:pt x="2" y="5"/>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6" name="Google Shape;1246;p25"/>
              <p:cNvSpPr/>
              <p:nvPr/>
            </p:nvSpPr>
            <p:spPr>
              <a:xfrm>
                <a:off x="4387851" y="1658939"/>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7" name="Google Shape;1247;p25"/>
              <p:cNvSpPr/>
              <p:nvPr/>
            </p:nvSpPr>
            <p:spPr>
              <a:xfrm>
                <a:off x="4614864" y="968376"/>
                <a:ext cx="269875" cy="269875"/>
              </a:xfrm>
              <a:custGeom>
                <a:rect b="b" l="l" r="r" t="t"/>
                <a:pathLst>
                  <a:path extrusionOk="0" h="25" w="25">
                    <a:moveTo>
                      <a:pt x="2" y="3"/>
                    </a:moveTo>
                    <a:cubicBezTo>
                      <a:pt x="2" y="4"/>
                      <a:pt x="3" y="4"/>
                      <a:pt x="3" y="4"/>
                    </a:cubicBezTo>
                    <a:cubicBezTo>
                      <a:pt x="3" y="4"/>
                      <a:pt x="4" y="4"/>
                      <a:pt x="4" y="4"/>
                    </a:cubicBezTo>
                    <a:cubicBezTo>
                      <a:pt x="4" y="4"/>
                      <a:pt x="5" y="4"/>
                      <a:pt x="5" y="4"/>
                    </a:cubicBezTo>
                    <a:cubicBezTo>
                      <a:pt x="5" y="4"/>
                      <a:pt x="6" y="4"/>
                      <a:pt x="6" y="5"/>
                    </a:cubicBezTo>
                    <a:cubicBezTo>
                      <a:pt x="6" y="5"/>
                      <a:pt x="6" y="5"/>
                      <a:pt x="6" y="6"/>
                    </a:cubicBezTo>
                    <a:cubicBezTo>
                      <a:pt x="6" y="6"/>
                      <a:pt x="7" y="6"/>
                      <a:pt x="7" y="7"/>
                    </a:cubicBezTo>
                    <a:cubicBezTo>
                      <a:pt x="7" y="7"/>
                      <a:pt x="7" y="7"/>
                      <a:pt x="7" y="7"/>
                    </a:cubicBezTo>
                    <a:cubicBezTo>
                      <a:pt x="7" y="7"/>
                      <a:pt x="7" y="7"/>
                      <a:pt x="8" y="7"/>
                    </a:cubicBezTo>
                    <a:cubicBezTo>
                      <a:pt x="8" y="8"/>
                      <a:pt x="8" y="8"/>
                      <a:pt x="8" y="8"/>
                    </a:cubicBezTo>
                    <a:cubicBezTo>
                      <a:pt x="8" y="9"/>
                      <a:pt x="8" y="9"/>
                      <a:pt x="8" y="9"/>
                    </a:cubicBezTo>
                    <a:cubicBezTo>
                      <a:pt x="7" y="9"/>
                      <a:pt x="7" y="10"/>
                      <a:pt x="7" y="10"/>
                    </a:cubicBezTo>
                    <a:cubicBezTo>
                      <a:pt x="7" y="10"/>
                      <a:pt x="7" y="10"/>
                      <a:pt x="7" y="10"/>
                    </a:cubicBezTo>
                    <a:cubicBezTo>
                      <a:pt x="8" y="10"/>
                      <a:pt x="8" y="10"/>
                      <a:pt x="8" y="10"/>
                    </a:cubicBezTo>
                    <a:cubicBezTo>
                      <a:pt x="9" y="10"/>
                      <a:pt x="9" y="10"/>
                      <a:pt x="9" y="10"/>
                    </a:cubicBezTo>
                    <a:cubicBezTo>
                      <a:pt x="10" y="10"/>
                      <a:pt x="10" y="10"/>
                      <a:pt x="10" y="10"/>
                    </a:cubicBezTo>
                    <a:cubicBezTo>
                      <a:pt x="11" y="10"/>
                      <a:pt x="11" y="10"/>
                      <a:pt x="11" y="11"/>
                    </a:cubicBezTo>
                    <a:cubicBezTo>
                      <a:pt x="11" y="11"/>
                      <a:pt x="11" y="11"/>
                      <a:pt x="11" y="11"/>
                    </a:cubicBezTo>
                    <a:cubicBezTo>
                      <a:pt x="11" y="12"/>
                      <a:pt x="12" y="12"/>
                      <a:pt x="12" y="12"/>
                    </a:cubicBezTo>
                    <a:cubicBezTo>
                      <a:pt x="11" y="13"/>
                      <a:pt x="11" y="12"/>
                      <a:pt x="10" y="12"/>
                    </a:cubicBezTo>
                    <a:cubicBezTo>
                      <a:pt x="10" y="12"/>
                      <a:pt x="10" y="12"/>
                      <a:pt x="10" y="13"/>
                    </a:cubicBezTo>
                    <a:cubicBezTo>
                      <a:pt x="10" y="13"/>
                      <a:pt x="10" y="13"/>
                      <a:pt x="10" y="13"/>
                    </a:cubicBezTo>
                    <a:cubicBezTo>
                      <a:pt x="10" y="13"/>
                      <a:pt x="10" y="13"/>
                      <a:pt x="9" y="14"/>
                    </a:cubicBezTo>
                    <a:cubicBezTo>
                      <a:pt x="9" y="14"/>
                      <a:pt x="9" y="14"/>
                      <a:pt x="8" y="14"/>
                    </a:cubicBezTo>
                    <a:cubicBezTo>
                      <a:pt x="8" y="14"/>
                      <a:pt x="8" y="15"/>
                      <a:pt x="8" y="15"/>
                    </a:cubicBezTo>
                    <a:cubicBezTo>
                      <a:pt x="8" y="15"/>
                      <a:pt x="7" y="15"/>
                      <a:pt x="7" y="15"/>
                    </a:cubicBezTo>
                    <a:cubicBezTo>
                      <a:pt x="7" y="15"/>
                      <a:pt x="7" y="16"/>
                      <a:pt x="6" y="16"/>
                    </a:cubicBezTo>
                    <a:cubicBezTo>
                      <a:pt x="6" y="16"/>
                      <a:pt x="6" y="16"/>
                      <a:pt x="5" y="16"/>
                    </a:cubicBezTo>
                    <a:cubicBezTo>
                      <a:pt x="5" y="16"/>
                      <a:pt x="5" y="17"/>
                      <a:pt x="5" y="17"/>
                    </a:cubicBezTo>
                    <a:cubicBezTo>
                      <a:pt x="5" y="17"/>
                      <a:pt x="4" y="17"/>
                      <a:pt x="4" y="17"/>
                    </a:cubicBezTo>
                    <a:cubicBezTo>
                      <a:pt x="4" y="18"/>
                      <a:pt x="4" y="18"/>
                      <a:pt x="4" y="19"/>
                    </a:cubicBezTo>
                    <a:cubicBezTo>
                      <a:pt x="4" y="19"/>
                      <a:pt x="5" y="19"/>
                      <a:pt x="5" y="19"/>
                    </a:cubicBezTo>
                    <a:cubicBezTo>
                      <a:pt x="5" y="20"/>
                      <a:pt x="5" y="20"/>
                      <a:pt x="6" y="20"/>
                    </a:cubicBezTo>
                    <a:cubicBezTo>
                      <a:pt x="6" y="20"/>
                      <a:pt x="5" y="21"/>
                      <a:pt x="5" y="21"/>
                    </a:cubicBezTo>
                    <a:cubicBezTo>
                      <a:pt x="5" y="22"/>
                      <a:pt x="5" y="22"/>
                      <a:pt x="6" y="22"/>
                    </a:cubicBezTo>
                    <a:cubicBezTo>
                      <a:pt x="6" y="23"/>
                      <a:pt x="6" y="23"/>
                      <a:pt x="6" y="23"/>
                    </a:cubicBezTo>
                    <a:cubicBezTo>
                      <a:pt x="6" y="23"/>
                      <a:pt x="6" y="23"/>
                      <a:pt x="7" y="23"/>
                    </a:cubicBezTo>
                    <a:cubicBezTo>
                      <a:pt x="7" y="23"/>
                      <a:pt x="7" y="24"/>
                      <a:pt x="7" y="24"/>
                    </a:cubicBezTo>
                    <a:cubicBezTo>
                      <a:pt x="7" y="24"/>
                      <a:pt x="8" y="24"/>
                      <a:pt x="8" y="24"/>
                    </a:cubicBezTo>
                    <a:cubicBezTo>
                      <a:pt x="8" y="24"/>
                      <a:pt x="9" y="24"/>
                      <a:pt x="9" y="24"/>
                    </a:cubicBezTo>
                    <a:cubicBezTo>
                      <a:pt x="9" y="24"/>
                      <a:pt x="9" y="25"/>
                      <a:pt x="9" y="25"/>
                    </a:cubicBezTo>
                    <a:cubicBezTo>
                      <a:pt x="10" y="25"/>
                      <a:pt x="10" y="25"/>
                      <a:pt x="10" y="25"/>
                    </a:cubicBezTo>
                    <a:cubicBezTo>
                      <a:pt x="11" y="25"/>
                      <a:pt x="11" y="25"/>
                      <a:pt x="12" y="25"/>
                    </a:cubicBezTo>
                    <a:cubicBezTo>
                      <a:pt x="12" y="25"/>
                      <a:pt x="12" y="24"/>
                      <a:pt x="13" y="24"/>
                    </a:cubicBezTo>
                    <a:cubicBezTo>
                      <a:pt x="13" y="24"/>
                      <a:pt x="14" y="24"/>
                      <a:pt x="14" y="24"/>
                    </a:cubicBezTo>
                    <a:cubicBezTo>
                      <a:pt x="15" y="24"/>
                      <a:pt x="15" y="24"/>
                      <a:pt x="15" y="24"/>
                    </a:cubicBezTo>
                    <a:cubicBezTo>
                      <a:pt x="16" y="24"/>
                      <a:pt x="16" y="24"/>
                      <a:pt x="16" y="24"/>
                    </a:cubicBezTo>
                    <a:cubicBezTo>
                      <a:pt x="17" y="24"/>
                      <a:pt x="17" y="24"/>
                      <a:pt x="17" y="24"/>
                    </a:cubicBezTo>
                    <a:cubicBezTo>
                      <a:pt x="18" y="24"/>
                      <a:pt x="18" y="24"/>
                      <a:pt x="18" y="24"/>
                    </a:cubicBezTo>
                    <a:cubicBezTo>
                      <a:pt x="18" y="24"/>
                      <a:pt x="19" y="24"/>
                      <a:pt x="19" y="24"/>
                    </a:cubicBezTo>
                    <a:cubicBezTo>
                      <a:pt x="19" y="24"/>
                      <a:pt x="19" y="24"/>
                      <a:pt x="19" y="24"/>
                    </a:cubicBezTo>
                    <a:cubicBezTo>
                      <a:pt x="19" y="23"/>
                      <a:pt x="19" y="23"/>
                      <a:pt x="19" y="23"/>
                    </a:cubicBezTo>
                    <a:cubicBezTo>
                      <a:pt x="19" y="22"/>
                      <a:pt x="19" y="22"/>
                      <a:pt x="19" y="22"/>
                    </a:cubicBezTo>
                    <a:cubicBezTo>
                      <a:pt x="20" y="22"/>
                      <a:pt x="20" y="22"/>
                      <a:pt x="20" y="22"/>
                    </a:cubicBezTo>
                    <a:cubicBezTo>
                      <a:pt x="21" y="22"/>
                      <a:pt x="21" y="21"/>
                      <a:pt x="21" y="21"/>
                    </a:cubicBezTo>
                    <a:cubicBezTo>
                      <a:pt x="22" y="21"/>
                      <a:pt x="22" y="21"/>
                      <a:pt x="22" y="20"/>
                    </a:cubicBezTo>
                    <a:cubicBezTo>
                      <a:pt x="22" y="20"/>
                      <a:pt x="22" y="20"/>
                      <a:pt x="23" y="20"/>
                    </a:cubicBezTo>
                    <a:cubicBezTo>
                      <a:pt x="23" y="19"/>
                      <a:pt x="24" y="19"/>
                      <a:pt x="24" y="19"/>
                    </a:cubicBezTo>
                    <a:cubicBezTo>
                      <a:pt x="24" y="18"/>
                      <a:pt x="25" y="17"/>
                      <a:pt x="24" y="17"/>
                    </a:cubicBezTo>
                    <a:cubicBezTo>
                      <a:pt x="24" y="17"/>
                      <a:pt x="24" y="17"/>
                      <a:pt x="23" y="17"/>
                    </a:cubicBezTo>
                    <a:cubicBezTo>
                      <a:pt x="23" y="17"/>
                      <a:pt x="23" y="16"/>
                      <a:pt x="23" y="16"/>
                    </a:cubicBezTo>
                    <a:cubicBezTo>
                      <a:pt x="22" y="16"/>
                      <a:pt x="22" y="16"/>
                      <a:pt x="22" y="16"/>
                    </a:cubicBezTo>
                    <a:cubicBezTo>
                      <a:pt x="21" y="16"/>
                      <a:pt x="21" y="16"/>
                      <a:pt x="21" y="15"/>
                    </a:cubicBezTo>
                    <a:cubicBezTo>
                      <a:pt x="21" y="15"/>
                      <a:pt x="21" y="15"/>
                      <a:pt x="22" y="15"/>
                    </a:cubicBezTo>
                    <a:cubicBezTo>
                      <a:pt x="22" y="15"/>
                      <a:pt x="22" y="14"/>
                      <a:pt x="21" y="14"/>
                    </a:cubicBezTo>
                    <a:cubicBezTo>
                      <a:pt x="21" y="14"/>
                      <a:pt x="21" y="14"/>
                      <a:pt x="20" y="14"/>
                    </a:cubicBezTo>
                    <a:cubicBezTo>
                      <a:pt x="20" y="14"/>
                      <a:pt x="21" y="13"/>
                      <a:pt x="20" y="13"/>
                    </a:cubicBezTo>
                    <a:cubicBezTo>
                      <a:pt x="20" y="13"/>
                      <a:pt x="20" y="13"/>
                      <a:pt x="19" y="13"/>
                    </a:cubicBezTo>
                    <a:cubicBezTo>
                      <a:pt x="19" y="13"/>
                      <a:pt x="19" y="13"/>
                      <a:pt x="19" y="13"/>
                    </a:cubicBezTo>
                    <a:cubicBezTo>
                      <a:pt x="19" y="12"/>
                      <a:pt x="19" y="12"/>
                      <a:pt x="19" y="11"/>
                    </a:cubicBezTo>
                    <a:cubicBezTo>
                      <a:pt x="19" y="11"/>
                      <a:pt x="18" y="11"/>
                      <a:pt x="18" y="11"/>
                    </a:cubicBezTo>
                    <a:cubicBezTo>
                      <a:pt x="18" y="10"/>
                      <a:pt x="18" y="10"/>
                      <a:pt x="18" y="9"/>
                    </a:cubicBezTo>
                    <a:cubicBezTo>
                      <a:pt x="18" y="9"/>
                      <a:pt x="18" y="8"/>
                      <a:pt x="18" y="8"/>
                    </a:cubicBezTo>
                    <a:cubicBezTo>
                      <a:pt x="17" y="7"/>
                      <a:pt x="17" y="7"/>
                      <a:pt x="17" y="7"/>
                    </a:cubicBezTo>
                    <a:cubicBezTo>
                      <a:pt x="18" y="7"/>
                      <a:pt x="19" y="7"/>
                      <a:pt x="19" y="6"/>
                    </a:cubicBezTo>
                    <a:cubicBezTo>
                      <a:pt x="19" y="6"/>
                      <a:pt x="18" y="5"/>
                      <a:pt x="18" y="5"/>
                    </a:cubicBezTo>
                    <a:cubicBezTo>
                      <a:pt x="18" y="5"/>
                      <a:pt x="17" y="5"/>
                      <a:pt x="17" y="4"/>
                    </a:cubicBezTo>
                    <a:cubicBezTo>
                      <a:pt x="17" y="4"/>
                      <a:pt x="16" y="5"/>
                      <a:pt x="16" y="4"/>
                    </a:cubicBezTo>
                    <a:cubicBezTo>
                      <a:pt x="15" y="4"/>
                      <a:pt x="15" y="3"/>
                      <a:pt x="15" y="3"/>
                    </a:cubicBezTo>
                    <a:cubicBezTo>
                      <a:pt x="16" y="3"/>
                      <a:pt x="16" y="3"/>
                      <a:pt x="16" y="3"/>
                    </a:cubicBezTo>
                    <a:cubicBezTo>
                      <a:pt x="16" y="3"/>
                      <a:pt x="16" y="3"/>
                      <a:pt x="16" y="3"/>
                    </a:cubicBezTo>
                    <a:cubicBezTo>
                      <a:pt x="15" y="2"/>
                      <a:pt x="15" y="2"/>
                      <a:pt x="15" y="2"/>
                    </a:cubicBezTo>
                    <a:cubicBezTo>
                      <a:pt x="15" y="1"/>
                      <a:pt x="16" y="1"/>
                      <a:pt x="16" y="1"/>
                    </a:cubicBezTo>
                    <a:cubicBezTo>
                      <a:pt x="15" y="0"/>
                      <a:pt x="15" y="1"/>
                      <a:pt x="14" y="1"/>
                    </a:cubicBezTo>
                    <a:cubicBezTo>
                      <a:pt x="14" y="1"/>
                      <a:pt x="14" y="0"/>
                      <a:pt x="14" y="0"/>
                    </a:cubicBezTo>
                    <a:cubicBezTo>
                      <a:pt x="13" y="0"/>
                      <a:pt x="13" y="0"/>
                      <a:pt x="13" y="0"/>
                    </a:cubicBezTo>
                    <a:cubicBezTo>
                      <a:pt x="12" y="0"/>
                      <a:pt x="12" y="0"/>
                      <a:pt x="12" y="0"/>
                    </a:cubicBezTo>
                    <a:cubicBezTo>
                      <a:pt x="11" y="0"/>
                      <a:pt x="11" y="0"/>
                      <a:pt x="11" y="0"/>
                    </a:cubicBezTo>
                    <a:cubicBezTo>
                      <a:pt x="11" y="0"/>
                      <a:pt x="10" y="0"/>
                      <a:pt x="10" y="1"/>
                    </a:cubicBezTo>
                    <a:cubicBezTo>
                      <a:pt x="9" y="1"/>
                      <a:pt x="10" y="2"/>
                      <a:pt x="10" y="2"/>
                    </a:cubicBezTo>
                    <a:cubicBezTo>
                      <a:pt x="10" y="2"/>
                      <a:pt x="10" y="3"/>
                      <a:pt x="9" y="3"/>
                    </a:cubicBezTo>
                    <a:cubicBezTo>
                      <a:pt x="9" y="3"/>
                      <a:pt x="9" y="3"/>
                      <a:pt x="9" y="3"/>
                    </a:cubicBezTo>
                    <a:cubicBezTo>
                      <a:pt x="8" y="4"/>
                      <a:pt x="8" y="3"/>
                      <a:pt x="8" y="3"/>
                    </a:cubicBezTo>
                    <a:cubicBezTo>
                      <a:pt x="7" y="3"/>
                      <a:pt x="7" y="3"/>
                      <a:pt x="7" y="3"/>
                    </a:cubicBezTo>
                    <a:cubicBezTo>
                      <a:pt x="6" y="3"/>
                      <a:pt x="6" y="3"/>
                      <a:pt x="6" y="3"/>
                    </a:cubicBezTo>
                    <a:cubicBezTo>
                      <a:pt x="5" y="3"/>
                      <a:pt x="5" y="3"/>
                      <a:pt x="4" y="3"/>
                    </a:cubicBezTo>
                    <a:cubicBezTo>
                      <a:pt x="4" y="3"/>
                      <a:pt x="4" y="3"/>
                      <a:pt x="4" y="3"/>
                    </a:cubicBezTo>
                    <a:cubicBezTo>
                      <a:pt x="3" y="2"/>
                      <a:pt x="3" y="2"/>
                      <a:pt x="2" y="2"/>
                    </a:cubicBezTo>
                    <a:cubicBezTo>
                      <a:pt x="2" y="2"/>
                      <a:pt x="2" y="2"/>
                      <a:pt x="2" y="2"/>
                    </a:cubicBezTo>
                    <a:cubicBezTo>
                      <a:pt x="1" y="2"/>
                      <a:pt x="1" y="2"/>
                      <a:pt x="1" y="2"/>
                    </a:cubicBezTo>
                    <a:cubicBezTo>
                      <a:pt x="0" y="2"/>
                      <a:pt x="0" y="2"/>
                      <a:pt x="0" y="2"/>
                    </a:cubicBezTo>
                    <a:cubicBezTo>
                      <a:pt x="1" y="2"/>
                      <a:pt x="1" y="2"/>
                      <a:pt x="1" y="3"/>
                    </a:cubicBezTo>
                    <a:cubicBezTo>
                      <a:pt x="1" y="3"/>
                      <a:pt x="2" y="3"/>
                      <a:pt x="2"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8" name="Google Shape;1248;p25"/>
              <p:cNvSpPr/>
              <p:nvPr/>
            </p:nvSpPr>
            <p:spPr>
              <a:xfrm>
                <a:off x="4691064" y="1346201"/>
                <a:ext cx="96838" cy="76200"/>
              </a:xfrm>
              <a:custGeom>
                <a:rect b="b" l="l" r="r" t="t"/>
                <a:pathLst>
                  <a:path extrusionOk="0" h="7" w="9">
                    <a:moveTo>
                      <a:pt x="9" y="2"/>
                    </a:moveTo>
                    <a:cubicBezTo>
                      <a:pt x="8" y="2"/>
                      <a:pt x="8" y="2"/>
                      <a:pt x="7" y="2"/>
                    </a:cubicBezTo>
                    <a:cubicBezTo>
                      <a:pt x="6" y="1"/>
                      <a:pt x="6" y="1"/>
                      <a:pt x="6" y="1"/>
                    </a:cubicBezTo>
                    <a:cubicBezTo>
                      <a:pt x="5" y="0"/>
                      <a:pt x="5" y="0"/>
                      <a:pt x="4" y="0"/>
                    </a:cubicBezTo>
                    <a:cubicBezTo>
                      <a:pt x="4" y="0"/>
                      <a:pt x="4" y="0"/>
                      <a:pt x="3" y="0"/>
                    </a:cubicBezTo>
                    <a:cubicBezTo>
                      <a:pt x="3" y="0"/>
                      <a:pt x="3" y="0"/>
                      <a:pt x="2" y="0"/>
                    </a:cubicBezTo>
                    <a:cubicBezTo>
                      <a:pt x="2" y="0"/>
                      <a:pt x="2" y="0"/>
                      <a:pt x="1" y="0"/>
                    </a:cubicBezTo>
                    <a:cubicBezTo>
                      <a:pt x="1" y="0"/>
                      <a:pt x="0" y="0"/>
                      <a:pt x="0" y="0"/>
                    </a:cubicBezTo>
                    <a:cubicBezTo>
                      <a:pt x="0" y="0"/>
                      <a:pt x="0" y="0"/>
                      <a:pt x="0" y="0"/>
                    </a:cubicBezTo>
                    <a:cubicBezTo>
                      <a:pt x="0" y="0"/>
                      <a:pt x="0" y="1"/>
                      <a:pt x="0" y="1"/>
                    </a:cubicBezTo>
                    <a:cubicBezTo>
                      <a:pt x="0" y="1"/>
                      <a:pt x="0" y="2"/>
                      <a:pt x="0" y="2"/>
                    </a:cubicBezTo>
                    <a:cubicBezTo>
                      <a:pt x="0" y="2"/>
                      <a:pt x="0" y="2"/>
                      <a:pt x="0" y="2"/>
                    </a:cubicBezTo>
                    <a:cubicBezTo>
                      <a:pt x="0" y="3"/>
                      <a:pt x="0" y="3"/>
                      <a:pt x="1" y="3"/>
                    </a:cubicBezTo>
                    <a:cubicBezTo>
                      <a:pt x="1" y="3"/>
                      <a:pt x="2" y="3"/>
                      <a:pt x="2" y="3"/>
                    </a:cubicBezTo>
                    <a:cubicBezTo>
                      <a:pt x="2" y="3"/>
                      <a:pt x="2" y="4"/>
                      <a:pt x="2" y="4"/>
                    </a:cubicBezTo>
                    <a:cubicBezTo>
                      <a:pt x="2" y="5"/>
                      <a:pt x="2" y="5"/>
                      <a:pt x="2" y="5"/>
                    </a:cubicBezTo>
                    <a:cubicBezTo>
                      <a:pt x="2" y="6"/>
                      <a:pt x="2" y="6"/>
                      <a:pt x="3" y="6"/>
                    </a:cubicBezTo>
                    <a:cubicBezTo>
                      <a:pt x="3" y="6"/>
                      <a:pt x="3" y="6"/>
                      <a:pt x="3" y="6"/>
                    </a:cubicBezTo>
                    <a:cubicBezTo>
                      <a:pt x="3" y="6"/>
                      <a:pt x="3" y="6"/>
                      <a:pt x="4" y="6"/>
                    </a:cubicBezTo>
                    <a:cubicBezTo>
                      <a:pt x="4" y="6"/>
                      <a:pt x="5" y="6"/>
                      <a:pt x="5" y="6"/>
                    </a:cubicBezTo>
                    <a:cubicBezTo>
                      <a:pt x="5" y="6"/>
                      <a:pt x="5" y="6"/>
                      <a:pt x="6" y="6"/>
                    </a:cubicBezTo>
                    <a:cubicBezTo>
                      <a:pt x="6" y="7"/>
                      <a:pt x="6" y="7"/>
                      <a:pt x="6" y="7"/>
                    </a:cubicBezTo>
                    <a:cubicBezTo>
                      <a:pt x="6" y="6"/>
                      <a:pt x="6" y="6"/>
                      <a:pt x="6" y="6"/>
                    </a:cubicBezTo>
                    <a:cubicBezTo>
                      <a:pt x="7" y="6"/>
                      <a:pt x="7" y="6"/>
                      <a:pt x="7" y="5"/>
                    </a:cubicBezTo>
                    <a:cubicBezTo>
                      <a:pt x="7" y="5"/>
                      <a:pt x="7" y="5"/>
                      <a:pt x="8" y="4"/>
                    </a:cubicBezTo>
                    <a:cubicBezTo>
                      <a:pt x="8" y="4"/>
                      <a:pt x="8" y="4"/>
                      <a:pt x="9" y="4"/>
                    </a:cubicBezTo>
                    <a:cubicBezTo>
                      <a:pt x="9" y="3"/>
                      <a:pt x="8" y="3"/>
                      <a:pt x="9" y="2"/>
                    </a:cubicBezTo>
                    <a:cubicBezTo>
                      <a:pt x="9" y="2"/>
                      <a:pt x="9" y="2"/>
                      <a:pt x="9"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49" name="Google Shape;1249;p25"/>
              <p:cNvSpPr/>
              <p:nvPr/>
            </p:nvSpPr>
            <p:spPr>
              <a:xfrm>
                <a:off x="5219701" y="1919289"/>
                <a:ext cx="258763" cy="258763"/>
              </a:xfrm>
              <a:custGeom>
                <a:rect b="b" l="l" r="r" t="t"/>
                <a:pathLst>
                  <a:path extrusionOk="0" h="24" w="24">
                    <a:moveTo>
                      <a:pt x="13" y="3"/>
                    </a:moveTo>
                    <a:cubicBezTo>
                      <a:pt x="13" y="2"/>
                      <a:pt x="13" y="2"/>
                      <a:pt x="13" y="2"/>
                    </a:cubicBezTo>
                    <a:cubicBezTo>
                      <a:pt x="13" y="1"/>
                      <a:pt x="12" y="1"/>
                      <a:pt x="12" y="1"/>
                    </a:cubicBezTo>
                    <a:cubicBezTo>
                      <a:pt x="12" y="1"/>
                      <a:pt x="12" y="1"/>
                      <a:pt x="12" y="1"/>
                    </a:cubicBezTo>
                    <a:cubicBezTo>
                      <a:pt x="12" y="1"/>
                      <a:pt x="12" y="1"/>
                      <a:pt x="11" y="1"/>
                    </a:cubicBezTo>
                    <a:cubicBezTo>
                      <a:pt x="11" y="1"/>
                      <a:pt x="11" y="0"/>
                      <a:pt x="11" y="0"/>
                    </a:cubicBezTo>
                    <a:cubicBezTo>
                      <a:pt x="10" y="0"/>
                      <a:pt x="10" y="1"/>
                      <a:pt x="10" y="1"/>
                    </a:cubicBezTo>
                    <a:cubicBezTo>
                      <a:pt x="10" y="1"/>
                      <a:pt x="10" y="1"/>
                      <a:pt x="9" y="1"/>
                    </a:cubicBezTo>
                    <a:cubicBezTo>
                      <a:pt x="9" y="1"/>
                      <a:pt x="9" y="0"/>
                      <a:pt x="8" y="0"/>
                    </a:cubicBezTo>
                    <a:cubicBezTo>
                      <a:pt x="8" y="0"/>
                      <a:pt x="8" y="0"/>
                      <a:pt x="7" y="0"/>
                    </a:cubicBezTo>
                    <a:cubicBezTo>
                      <a:pt x="7" y="1"/>
                      <a:pt x="7" y="1"/>
                      <a:pt x="7" y="1"/>
                    </a:cubicBezTo>
                    <a:cubicBezTo>
                      <a:pt x="7" y="1"/>
                      <a:pt x="7" y="1"/>
                      <a:pt x="6" y="1"/>
                    </a:cubicBezTo>
                    <a:cubicBezTo>
                      <a:pt x="6" y="2"/>
                      <a:pt x="6" y="2"/>
                      <a:pt x="5" y="2"/>
                    </a:cubicBezTo>
                    <a:cubicBezTo>
                      <a:pt x="5" y="2"/>
                      <a:pt x="4" y="2"/>
                      <a:pt x="4" y="3"/>
                    </a:cubicBezTo>
                    <a:cubicBezTo>
                      <a:pt x="4" y="4"/>
                      <a:pt x="4" y="4"/>
                      <a:pt x="4" y="5"/>
                    </a:cubicBezTo>
                    <a:cubicBezTo>
                      <a:pt x="4" y="5"/>
                      <a:pt x="4" y="5"/>
                      <a:pt x="4" y="6"/>
                    </a:cubicBezTo>
                    <a:cubicBezTo>
                      <a:pt x="5" y="6"/>
                      <a:pt x="5" y="7"/>
                      <a:pt x="4" y="8"/>
                    </a:cubicBezTo>
                    <a:cubicBezTo>
                      <a:pt x="4" y="8"/>
                      <a:pt x="4" y="9"/>
                      <a:pt x="4" y="9"/>
                    </a:cubicBezTo>
                    <a:cubicBezTo>
                      <a:pt x="3" y="10"/>
                      <a:pt x="3" y="9"/>
                      <a:pt x="2" y="9"/>
                    </a:cubicBezTo>
                    <a:cubicBezTo>
                      <a:pt x="2" y="10"/>
                      <a:pt x="2" y="10"/>
                      <a:pt x="2" y="10"/>
                    </a:cubicBezTo>
                    <a:cubicBezTo>
                      <a:pt x="1" y="10"/>
                      <a:pt x="1" y="10"/>
                      <a:pt x="1" y="10"/>
                    </a:cubicBezTo>
                    <a:cubicBezTo>
                      <a:pt x="0" y="10"/>
                      <a:pt x="0" y="11"/>
                      <a:pt x="0" y="11"/>
                    </a:cubicBezTo>
                    <a:cubicBezTo>
                      <a:pt x="0" y="11"/>
                      <a:pt x="0" y="11"/>
                      <a:pt x="0" y="11"/>
                    </a:cubicBezTo>
                    <a:cubicBezTo>
                      <a:pt x="0" y="12"/>
                      <a:pt x="0" y="12"/>
                      <a:pt x="0" y="12"/>
                    </a:cubicBezTo>
                    <a:cubicBezTo>
                      <a:pt x="0" y="13"/>
                      <a:pt x="0" y="13"/>
                      <a:pt x="0" y="13"/>
                    </a:cubicBezTo>
                    <a:cubicBezTo>
                      <a:pt x="0" y="14"/>
                      <a:pt x="0" y="14"/>
                      <a:pt x="0" y="15"/>
                    </a:cubicBezTo>
                    <a:cubicBezTo>
                      <a:pt x="1" y="15"/>
                      <a:pt x="1" y="15"/>
                      <a:pt x="1" y="15"/>
                    </a:cubicBezTo>
                    <a:cubicBezTo>
                      <a:pt x="2" y="15"/>
                      <a:pt x="2" y="15"/>
                      <a:pt x="2" y="16"/>
                    </a:cubicBezTo>
                    <a:cubicBezTo>
                      <a:pt x="2" y="16"/>
                      <a:pt x="3" y="16"/>
                      <a:pt x="3" y="16"/>
                    </a:cubicBezTo>
                    <a:cubicBezTo>
                      <a:pt x="4" y="17"/>
                      <a:pt x="4" y="17"/>
                      <a:pt x="5" y="17"/>
                    </a:cubicBezTo>
                    <a:cubicBezTo>
                      <a:pt x="6" y="18"/>
                      <a:pt x="6" y="18"/>
                      <a:pt x="7" y="18"/>
                    </a:cubicBezTo>
                    <a:cubicBezTo>
                      <a:pt x="8" y="18"/>
                      <a:pt x="8" y="18"/>
                      <a:pt x="9" y="19"/>
                    </a:cubicBezTo>
                    <a:cubicBezTo>
                      <a:pt x="10" y="19"/>
                      <a:pt x="10" y="19"/>
                      <a:pt x="11" y="19"/>
                    </a:cubicBezTo>
                    <a:cubicBezTo>
                      <a:pt x="11" y="20"/>
                      <a:pt x="12" y="20"/>
                      <a:pt x="12" y="21"/>
                    </a:cubicBezTo>
                    <a:cubicBezTo>
                      <a:pt x="12" y="21"/>
                      <a:pt x="11" y="21"/>
                      <a:pt x="12" y="22"/>
                    </a:cubicBezTo>
                    <a:cubicBezTo>
                      <a:pt x="12" y="22"/>
                      <a:pt x="12" y="22"/>
                      <a:pt x="13" y="23"/>
                    </a:cubicBezTo>
                    <a:cubicBezTo>
                      <a:pt x="14" y="23"/>
                      <a:pt x="15" y="23"/>
                      <a:pt x="17" y="23"/>
                    </a:cubicBezTo>
                    <a:cubicBezTo>
                      <a:pt x="17" y="23"/>
                      <a:pt x="17" y="24"/>
                      <a:pt x="18" y="24"/>
                    </a:cubicBezTo>
                    <a:cubicBezTo>
                      <a:pt x="18" y="24"/>
                      <a:pt x="18" y="24"/>
                      <a:pt x="19" y="24"/>
                    </a:cubicBezTo>
                    <a:cubicBezTo>
                      <a:pt x="19" y="24"/>
                      <a:pt x="19" y="24"/>
                      <a:pt x="19" y="24"/>
                    </a:cubicBezTo>
                    <a:cubicBezTo>
                      <a:pt x="19" y="23"/>
                      <a:pt x="19" y="23"/>
                      <a:pt x="19" y="23"/>
                    </a:cubicBezTo>
                    <a:cubicBezTo>
                      <a:pt x="19" y="23"/>
                      <a:pt x="19" y="23"/>
                      <a:pt x="19" y="23"/>
                    </a:cubicBezTo>
                    <a:cubicBezTo>
                      <a:pt x="19" y="22"/>
                      <a:pt x="20" y="22"/>
                      <a:pt x="20" y="22"/>
                    </a:cubicBezTo>
                    <a:cubicBezTo>
                      <a:pt x="20" y="22"/>
                      <a:pt x="21" y="22"/>
                      <a:pt x="21" y="22"/>
                    </a:cubicBezTo>
                    <a:cubicBezTo>
                      <a:pt x="21" y="22"/>
                      <a:pt x="20" y="22"/>
                      <a:pt x="21" y="21"/>
                    </a:cubicBezTo>
                    <a:cubicBezTo>
                      <a:pt x="21" y="21"/>
                      <a:pt x="21" y="21"/>
                      <a:pt x="21" y="21"/>
                    </a:cubicBezTo>
                    <a:cubicBezTo>
                      <a:pt x="22" y="21"/>
                      <a:pt x="22" y="21"/>
                      <a:pt x="22" y="21"/>
                    </a:cubicBezTo>
                    <a:cubicBezTo>
                      <a:pt x="22" y="22"/>
                      <a:pt x="23" y="22"/>
                      <a:pt x="23" y="22"/>
                    </a:cubicBezTo>
                    <a:cubicBezTo>
                      <a:pt x="23" y="22"/>
                      <a:pt x="23" y="22"/>
                      <a:pt x="23" y="22"/>
                    </a:cubicBezTo>
                    <a:cubicBezTo>
                      <a:pt x="23" y="22"/>
                      <a:pt x="23" y="22"/>
                      <a:pt x="23" y="22"/>
                    </a:cubicBezTo>
                    <a:cubicBezTo>
                      <a:pt x="24" y="22"/>
                      <a:pt x="24" y="22"/>
                      <a:pt x="24" y="22"/>
                    </a:cubicBezTo>
                    <a:cubicBezTo>
                      <a:pt x="24" y="22"/>
                      <a:pt x="24" y="22"/>
                      <a:pt x="24" y="22"/>
                    </a:cubicBezTo>
                    <a:cubicBezTo>
                      <a:pt x="24" y="21"/>
                      <a:pt x="24" y="21"/>
                      <a:pt x="24" y="21"/>
                    </a:cubicBezTo>
                    <a:cubicBezTo>
                      <a:pt x="23" y="21"/>
                      <a:pt x="23" y="21"/>
                      <a:pt x="23" y="20"/>
                    </a:cubicBezTo>
                    <a:cubicBezTo>
                      <a:pt x="23" y="20"/>
                      <a:pt x="22" y="20"/>
                      <a:pt x="22" y="20"/>
                    </a:cubicBezTo>
                    <a:cubicBezTo>
                      <a:pt x="22" y="19"/>
                      <a:pt x="22" y="19"/>
                      <a:pt x="22" y="19"/>
                    </a:cubicBezTo>
                    <a:cubicBezTo>
                      <a:pt x="22" y="18"/>
                      <a:pt x="22" y="18"/>
                      <a:pt x="22" y="18"/>
                    </a:cubicBezTo>
                    <a:cubicBezTo>
                      <a:pt x="21" y="18"/>
                      <a:pt x="22" y="18"/>
                      <a:pt x="21" y="17"/>
                    </a:cubicBezTo>
                    <a:cubicBezTo>
                      <a:pt x="21" y="17"/>
                      <a:pt x="22" y="17"/>
                      <a:pt x="21" y="16"/>
                    </a:cubicBezTo>
                    <a:cubicBezTo>
                      <a:pt x="21" y="15"/>
                      <a:pt x="21" y="15"/>
                      <a:pt x="20" y="15"/>
                    </a:cubicBezTo>
                    <a:cubicBezTo>
                      <a:pt x="20" y="14"/>
                      <a:pt x="20" y="14"/>
                      <a:pt x="20" y="14"/>
                    </a:cubicBezTo>
                    <a:cubicBezTo>
                      <a:pt x="19" y="14"/>
                      <a:pt x="19" y="14"/>
                      <a:pt x="19" y="14"/>
                    </a:cubicBezTo>
                    <a:cubicBezTo>
                      <a:pt x="19" y="14"/>
                      <a:pt x="19" y="14"/>
                      <a:pt x="18" y="14"/>
                    </a:cubicBezTo>
                    <a:cubicBezTo>
                      <a:pt x="18" y="13"/>
                      <a:pt x="18" y="13"/>
                      <a:pt x="18" y="13"/>
                    </a:cubicBezTo>
                    <a:cubicBezTo>
                      <a:pt x="17" y="13"/>
                      <a:pt x="17" y="13"/>
                      <a:pt x="17" y="13"/>
                    </a:cubicBezTo>
                    <a:cubicBezTo>
                      <a:pt x="17" y="12"/>
                      <a:pt x="17" y="12"/>
                      <a:pt x="17" y="12"/>
                    </a:cubicBezTo>
                    <a:cubicBezTo>
                      <a:pt x="17" y="11"/>
                      <a:pt x="17" y="11"/>
                      <a:pt x="16" y="11"/>
                    </a:cubicBezTo>
                    <a:cubicBezTo>
                      <a:pt x="16" y="11"/>
                      <a:pt x="16" y="11"/>
                      <a:pt x="15" y="10"/>
                    </a:cubicBezTo>
                    <a:cubicBezTo>
                      <a:pt x="15" y="10"/>
                      <a:pt x="15" y="10"/>
                      <a:pt x="15" y="9"/>
                    </a:cubicBezTo>
                    <a:cubicBezTo>
                      <a:pt x="15" y="9"/>
                      <a:pt x="15" y="8"/>
                      <a:pt x="15" y="8"/>
                    </a:cubicBezTo>
                    <a:cubicBezTo>
                      <a:pt x="15" y="7"/>
                      <a:pt x="16" y="7"/>
                      <a:pt x="16" y="7"/>
                    </a:cubicBezTo>
                    <a:cubicBezTo>
                      <a:pt x="16" y="6"/>
                      <a:pt x="16" y="6"/>
                      <a:pt x="16" y="6"/>
                    </a:cubicBezTo>
                    <a:cubicBezTo>
                      <a:pt x="16" y="5"/>
                      <a:pt x="16" y="5"/>
                      <a:pt x="16" y="4"/>
                    </a:cubicBezTo>
                    <a:cubicBezTo>
                      <a:pt x="16" y="4"/>
                      <a:pt x="15" y="4"/>
                      <a:pt x="15" y="4"/>
                    </a:cubicBezTo>
                    <a:cubicBezTo>
                      <a:pt x="15" y="4"/>
                      <a:pt x="14" y="4"/>
                      <a:pt x="14" y="4"/>
                    </a:cubicBezTo>
                    <a:cubicBezTo>
                      <a:pt x="14" y="3"/>
                      <a:pt x="14" y="3"/>
                      <a:pt x="14" y="3"/>
                    </a:cubicBezTo>
                    <a:cubicBezTo>
                      <a:pt x="14" y="3"/>
                      <a:pt x="13" y="3"/>
                      <a:pt x="13"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0" name="Google Shape;1250;p25"/>
              <p:cNvSpPr/>
              <p:nvPr/>
            </p:nvSpPr>
            <p:spPr>
              <a:xfrm>
                <a:off x="5510214" y="1757364"/>
                <a:ext cx="400050" cy="238125"/>
              </a:xfrm>
              <a:custGeom>
                <a:rect b="b" l="l" r="r" t="t"/>
                <a:pathLst>
                  <a:path extrusionOk="0" h="22" w="37">
                    <a:moveTo>
                      <a:pt x="1" y="3"/>
                    </a:moveTo>
                    <a:cubicBezTo>
                      <a:pt x="1" y="3"/>
                      <a:pt x="1" y="4"/>
                      <a:pt x="2" y="4"/>
                    </a:cubicBezTo>
                    <a:cubicBezTo>
                      <a:pt x="2" y="4"/>
                      <a:pt x="2" y="4"/>
                      <a:pt x="2" y="3"/>
                    </a:cubicBezTo>
                    <a:cubicBezTo>
                      <a:pt x="2" y="3"/>
                      <a:pt x="2" y="2"/>
                      <a:pt x="2" y="2"/>
                    </a:cubicBezTo>
                    <a:cubicBezTo>
                      <a:pt x="2" y="2"/>
                      <a:pt x="2" y="2"/>
                      <a:pt x="2" y="1"/>
                    </a:cubicBezTo>
                    <a:cubicBezTo>
                      <a:pt x="3" y="1"/>
                      <a:pt x="3" y="1"/>
                      <a:pt x="3" y="1"/>
                    </a:cubicBezTo>
                    <a:cubicBezTo>
                      <a:pt x="4" y="1"/>
                      <a:pt x="4" y="2"/>
                      <a:pt x="4" y="3"/>
                    </a:cubicBezTo>
                    <a:cubicBezTo>
                      <a:pt x="5" y="3"/>
                      <a:pt x="5" y="3"/>
                      <a:pt x="5" y="3"/>
                    </a:cubicBezTo>
                    <a:cubicBezTo>
                      <a:pt x="6" y="4"/>
                      <a:pt x="7" y="4"/>
                      <a:pt x="7" y="4"/>
                    </a:cubicBezTo>
                    <a:cubicBezTo>
                      <a:pt x="7" y="5"/>
                      <a:pt x="7" y="5"/>
                      <a:pt x="6" y="5"/>
                    </a:cubicBezTo>
                    <a:cubicBezTo>
                      <a:pt x="6" y="6"/>
                      <a:pt x="6" y="6"/>
                      <a:pt x="5" y="6"/>
                    </a:cubicBezTo>
                    <a:cubicBezTo>
                      <a:pt x="5" y="5"/>
                      <a:pt x="5" y="5"/>
                      <a:pt x="4" y="5"/>
                    </a:cubicBezTo>
                    <a:cubicBezTo>
                      <a:pt x="4" y="5"/>
                      <a:pt x="4" y="5"/>
                      <a:pt x="3" y="5"/>
                    </a:cubicBezTo>
                    <a:cubicBezTo>
                      <a:pt x="3" y="5"/>
                      <a:pt x="3" y="5"/>
                      <a:pt x="2" y="5"/>
                    </a:cubicBezTo>
                    <a:cubicBezTo>
                      <a:pt x="2" y="5"/>
                      <a:pt x="2" y="6"/>
                      <a:pt x="2" y="6"/>
                    </a:cubicBezTo>
                    <a:cubicBezTo>
                      <a:pt x="2" y="6"/>
                      <a:pt x="2" y="6"/>
                      <a:pt x="2" y="7"/>
                    </a:cubicBezTo>
                    <a:cubicBezTo>
                      <a:pt x="2" y="7"/>
                      <a:pt x="3" y="7"/>
                      <a:pt x="3" y="7"/>
                    </a:cubicBezTo>
                    <a:cubicBezTo>
                      <a:pt x="3" y="7"/>
                      <a:pt x="4" y="7"/>
                      <a:pt x="4" y="8"/>
                    </a:cubicBezTo>
                    <a:cubicBezTo>
                      <a:pt x="4" y="8"/>
                      <a:pt x="4" y="8"/>
                      <a:pt x="4" y="9"/>
                    </a:cubicBezTo>
                    <a:cubicBezTo>
                      <a:pt x="4" y="9"/>
                      <a:pt x="3" y="9"/>
                      <a:pt x="4" y="10"/>
                    </a:cubicBezTo>
                    <a:cubicBezTo>
                      <a:pt x="4" y="10"/>
                      <a:pt x="4" y="10"/>
                      <a:pt x="4" y="10"/>
                    </a:cubicBezTo>
                    <a:cubicBezTo>
                      <a:pt x="5" y="11"/>
                      <a:pt x="5" y="11"/>
                      <a:pt x="5" y="11"/>
                    </a:cubicBezTo>
                    <a:cubicBezTo>
                      <a:pt x="5" y="11"/>
                      <a:pt x="5" y="11"/>
                      <a:pt x="5" y="11"/>
                    </a:cubicBezTo>
                    <a:cubicBezTo>
                      <a:pt x="6" y="11"/>
                      <a:pt x="6" y="12"/>
                      <a:pt x="6" y="12"/>
                    </a:cubicBezTo>
                    <a:cubicBezTo>
                      <a:pt x="6" y="13"/>
                      <a:pt x="6" y="13"/>
                      <a:pt x="6" y="14"/>
                    </a:cubicBezTo>
                    <a:cubicBezTo>
                      <a:pt x="7" y="14"/>
                      <a:pt x="7" y="15"/>
                      <a:pt x="7" y="15"/>
                    </a:cubicBezTo>
                    <a:cubicBezTo>
                      <a:pt x="7" y="15"/>
                      <a:pt x="7" y="15"/>
                      <a:pt x="7" y="15"/>
                    </a:cubicBezTo>
                    <a:cubicBezTo>
                      <a:pt x="7" y="15"/>
                      <a:pt x="7" y="15"/>
                      <a:pt x="8" y="15"/>
                    </a:cubicBezTo>
                    <a:cubicBezTo>
                      <a:pt x="8" y="15"/>
                      <a:pt x="9" y="15"/>
                      <a:pt x="9" y="14"/>
                    </a:cubicBezTo>
                    <a:cubicBezTo>
                      <a:pt x="9" y="14"/>
                      <a:pt x="9" y="14"/>
                      <a:pt x="10" y="13"/>
                    </a:cubicBezTo>
                    <a:cubicBezTo>
                      <a:pt x="10" y="13"/>
                      <a:pt x="10" y="13"/>
                      <a:pt x="11" y="13"/>
                    </a:cubicBezTo>
                    <a:cubicBezTo>
                      <a:pt x="11" y="13"/>
                      <a:pt x="11" y="13"/>
                      <a:pt x="11" y="13"/>
                    </a:cubicBezTo>
                    <a:cubicBezTo>
                      <a:pt x="12" y="13"/>
                      <a:pt x="12" y="13"/>
                      <a:pt x="12" y="13"/>
                    </a:cubicBezTo>
                    <a:cubicBezTo>
                      <a:pt x="12" y="13"/>
                      <a:pt x="12" y="13"/>
                      <a:pt x="12" y="13"/>
                    </a:cubicBezTo>
                    <a:cubicBezTo>
                      <a:pt x="13" y="12"/>
                      <a:pt x="13" y="13"/>
                      <a:pt x="14" y="13"/>
                    </a:cubicBezTo>
                    <a:cubicBezTo>
                      <a:pt x="14" y="13"/>
                      <a:pt x="15" y="13"/>
                      <a:pt x="15" y="13"/>
                    </a:cubicBezTo>
                    <a:cubicBezTo>
                      <a:pt x="15" y="14"/>
                      <a:pt x="16" y="14"/>
                      <a:pt x="16" y="14"/>
                    </a:cubicBezTo>
                    <a:cubicBezTo>
                      <a:pt x="16" y="14"/>
                      <a:pt x="17" y="14"/>
                      <a:pt x="17" y="14"/>
                    </a:cubicBezTo>
                    <a:cubicBezTo>
                      <a:pt x="18" y="14"/>
                      <a:pt x="18" y="14"/>
                      <a:pt x="18" y="14"/>
                    </a:cubicBezTo>
                    <a:cubicBezTo>
                      <a:pt x="19" y="14"/>
                      <a:pt x="19" y="14"/>
                      <a:pt x="19" y="14"/>
                    </a:cubicBezTo>
                    <a:cubicBezTo>
                      <a:pt x="20" y="15"/>
                      <a:pt x="20" y="15"/>
                      <a:pt x="20" y="15"/>
                    </a:cubicBezTo>
                    <a:cubicBezTo>
                      <a:pt x="20" y="15"/>
                      <a:pt x="20" y="16"/>
                      <a:pt x="21" y="16"/>
                    </a:cubicBezTo>
                    <a:cubicBezTo>
                      <a:pt x="21" y="16"/>
                      <a:pt x="22" y="16"/>
                      <a:pt x="22" y="16"/>
                    </a:cubicBezTo>
                    <a:cubicBezTo>
                      <a:pt x="22" y="16"/>
                      <a:pt x="22" y="17"/>
                      <a:pt x="23" y="17"/>
                    </a:cubicBezTo>
                    <a:cubicBezTo>
                      <a:pt x="23" y="17"/>
                      <a:pt x="23" y="17"/>
                      <a:pt x="24" y="17"/>
                    </a:cubicBezTo>
                    <a:cubicBezTo>
                      <a:pt x="24" y="17"/>
                      <a:pt x="24" y="17"/>
                      <a:pt x="24" y="17"/>
                    </a:cubicBezTo>
                    <a:cubicBezTo>
                      <a:pt x="25" y="18"/>
                      <a:pt x="25" y="18"/>
                      <a:pt x="25" y="19"/>
                    </a:cubicBezTo>
                    <a:cubicBezTo>
                      <a:pt x="25" y="19"/>
                      <a:pt x="25" y="19"/>
                      <a:pt x="26" y="20"/>
                    </a:cubicBezTo>
                    <a:cubicBezTo>
                      <a:pt x="26" y="20"/>
                      <a:pt x="26" y="20"/>
                      <a:pt x="26" y="21"/>
                    </a:cubicBezTo>
                    <a:cubicBezTo>
                      <a:pt x="26" y="21"/>
                      <a:pt x="26" y="21"/>
                      <a:pt x="26" y="21"/>
                    </a:cubicBezTo>
                    <a:cubicBezTo>
                      <a:pt x="26" y="21"/>
                      <a:pt x="26" y="21"/>
                      <a:pt x="27" y="21"/>
                    </a:cubicBezTo>
                    <a:cubicBezTo>
                      <a:pt x="27" y="21"/>
                      <a:pt x="27" y="21"/>
                      <a:pt x="28" y="21"/>
                    </a:cubicBezTo>
                    <a:cubicBezTo>
                      <a:pt x="28" y="21"/>
                      <a:pt x="28" y="22"/>
                      <a:pt x="29" y="21"/>
                    </a:cubicBezTo>
                    <a:cubicBezTo>
                      <a:pt x="29" y="21"/>
                      <a:pt x="29" y="21"/>
                      <a:pt x="29" y="21"/>
                    </a:cubicBezTo>
                    <a:cubicBezTo>
                      <a:pt x="30" y="21"/>
                      <a:pt x="30" y="21"/>
                      <a:pt x="30" y="21"/>
                    </a:cubicBezTo>
                    <a:cubicBezTo>
                      <a:pt x="30" y="21"/>
                      <a:pt x="30" y="20"/>
                      <a:pt x="30" y="20"/>
                    </a:cubicBezTo>
                    <a:cubicBezTo>
                      <a:pt x="30" y="19"/>
                      <a:pt x="31" y="20"/>
                      <a:pt x="31" y="19"/>
                    </a:cubicBezTo>
                    <a:cubicBezTo>
                      <a:pt x="31" y="19"/>
                      <a:pt x="31" y="19"/>
                      <a:pt x="32" y="19"/>
                    </a:cubicBezTo>
                    <a:cubicBezTo>
                      <a:pt x="32" y="19"/>
                      <a:pt x="32" y="19"/>
                      <a:pt x="32" y="19"/>
                    </a:cubicBezTo>
                    <a:cubicBezTo>
                      <a:pt x="33" y="19"/>
                      <a:pt x="33" y="19"/>
                      <a:pt x="33" y="18"/>
                    </a:cubicBezTo>
                    <a:cubicBezTo>
                      <a:pt x="33" y="18"/>
                      <a:pt x="33" y="17"/>
                      <a:pt x="33" y="17"/>
                    </a:cubicBezTo>
                    <a:cubicBezTo>
                      <a:pt x="33" y="16"/>
                      <a:pt x="33" y="16"/>
                      <a:pt x="34" y="16"/>
                    </a:cubicBezTo>
                    <a:cubicBezTo>
                      <a:pt x="34" y="16"/>
                      <a:pt x="34" y="16"/>
                      <a:pt x="35" y="16"/>
                    </a:cubicBezTo>
                    <a:cubicBezTo>
                      <a:pt x="35" y="15"/>
                      <a:pt x="35" y="15"/>
                      <a:pt x="35" y="15"/>
                    </a:cubicBezTo>
                    <a:cubicBezTo>
                      <a:pt x="36" y="15"/>
                      <a:pt x="36" y="15"/>
                      <a:pt x="36" y="15"/>
                    </a:cubicBezTo>
                    <a:cubicBezTo>
                      <a:pt x="36" y="15"/>
                      <a:pt x="36" y="15"/>
                      <a:pt x="37" y="15"/>
                    </a:cubicBezTo>
                    <a:cubicBezTo>
                      <a:pt x="37" y="15"/>
                      <a:pt x="37" y="15"/>
                      <a:pt x="37" y="15"/>
                    </a:cubicBezTo>
                    <a:cubicBezTo>
                      <a:pt x="37" y="15"/>
                      <a:pt x="37" y="15"/>
                      <a:pt x="37" y="14"/>
                    </a:cubicBezTo>
                    <a:cubicBezTo>
                      <a:pt x="37" y="14"/>
                      <a:pt x="37" y="14"/>
                      <a:pt x="37" y="13"/>
                    </a:cubicBezTo>
                    <a:cubicBezTo>
                      <a:pt x="36" y="13"/>
                      <a:pt x="36" y="13"/>
                      <a:pt x="36" y="13"/>
                    </a:cubicBezTo>
                    <a:cubicBezTo>
                      <a:pt x="35" y="13"/>
                      <a:pt x="35" y="13"/>
                      <a:pt x="34" y="13"/>
                    </a:cubicBezTo>
                    <a:cubicBezTo>
                      <a:pt x="34" y="13"/>
                      <a:pt x="34" y="13"/>
                      <a:pt x="33" y="13"/>
                    </a:cubicBezTo>
                    <a:cubicBezTo>
                      <a:pt x="33" y="13"/>
                      <a:pt x="32" y="13"/>
                      <a:pt x="32" y="13"/>
                    </a:cubicBezTo>
                    <a:cubicBezTo>
                      <a:pt x="31" y="13"/>
                      <a:pt x="31" y="12"/>
                      <a:pt x="31" y="12"/>
                    </a:cubicBezTo>
                    <a:cubicBezTo>
                      <a:pt x="30" y="12"/>
                      <a:pt x="30" y="12"/>
                      <a:pt x="30" y="11"/>
                    </a:cubicBezTo>
                    <a:cubicBezTo>
                      <a:pt x="29" y="11"/>
                      <a:pt x="29" y="11"/>
                      <a:pt x="29" y="11"/>
                    </a:cubicBezTo>
                    <a:cubicBezTo>
                      <a:pt x="29" y="11"/>
                      <a:pt x="29" y="10"/>
                      <a:pt x="29" y="10"/>
                    </a:cubicBezTo>
                    <a:cubicBezTo>
                      <a:pt x="28" y="10"/>
                      <a:pt x="28" y="9"/>
                      <a:pt x="28" y="9"/>
                    </a:cubicBezTo>
                    <a:cubicBezTo>
                      <a:pt x="27" y="8"/>
                      <a:pt x="27" y="8"/>
                      <a:pt x="26" y="8"/>
                    </a:cubicBezTo>
                    <a:cubicBezTo>
                      <a:pt x="26" y="7"/>
                      <a:pt x="25" y="7"/>
                      <a:pt x="25" y="6"/>
                    </a:cubicBezTo>
                    <a:cubicBezTo>
                      <a:pt x="24" y="5"/>
                      <a:pt x="24" y="5"/>
                      <a:pt x="23" y="5"/>
                    </a:cubicBezTo>
                    <a:cubicBezTo>
                      <a:pt x="22" y="5"/>
                      <a:pt x="22" y="5"/>
                      <a:pt x="21" y="5"/>
                    </a:cubicBezTo>
                    <a:cubicBezTo>
                      <a:pt x="21" y="5"/>
                      <a:pt x="21" y="4"/>
                      <a:pt x="21" y="3"/>
                    </a:cubicBezTo>
                    <a:cubicBezTo>
                      <a:pt x="20" y="3"/>
                      <a:pt x="20" y="3"/>
                      <a:pt x="20" y="3"/>
                    </a:cubicBezTo>
                    <a:cubicBezTo>
                      <a:pt x="20" y="2"/>
                      <a:pt x="19" y="2"/>
                      <a:pt x="19" y="2"/>
                    </a:cubicBezTo>
                    <a:cubicBezTo>
                      <a:pt x="18" y="1"/>
                      <a:pt x="18" y="1"/>
                      <a:pt x="18" y="1"/>
                    </a:cubicBezTo>
                    <a:cubicBezTo>
                      <a:pt x="17" y="0"/>
                      <a:pt x="17" y="0"/>
                      <a:pt x="16" y="0"/>
                    </a:cubicBezTo>
                    <a:cubicBezTo>
                      <a:pt x="15" y="0"/>
                      <a:pt x="15" y="1"/>
                      <a:pt x="14" y="1"/>
                    </a:cubicBezTo>
                    <a:cubicBezTo>
                      <a:pt x="13" y="2"/>
                      <a:pt x="13" y="2"/>
                      <a:pt x="12" y="3"/>
                    </a:cubicBezTo>
                    <a:cubicBezTo>
                      <a:pt x="12" y="3"/>
                      <a:pt x="12" y="4"/>
                      <a:pt x="11" y="4"/>
                    </a:cubicBezTo>
                    <a:cubicBezTo>
                      <a:pt x="11" y="4"/>
                      <a:pt x="11" y="3"/>
                      <a:pt x="10" y="3"/>
                    </a:cubicBezTo>
                    <a:cubicBezTo>
                      <a:pt x="10" y="3"/>
                      <a:pt x="10" y="3"/>
                      <a:pt x="9" y="3"/>
                    </a:cubicBezTo>
                    <a:cubicBezTo>
                      <a:pt x="9" y="3"/>
                      <a:pt x="9" y="3"/>
                      <a:pt x="8" y="3"/>
                    </a:cubicBezTo>
                    <a:cubicBezTo>
                      <a:pt x="8" y="3"/>
                      <a:pt x="8" y="2"/>
                      <a:pt x="7" y="2"/>
                    </a:cubicBezTo>
                    <a:cubicBezTo>
                      <a:pt x="7" y="2"/>
                      <a:pt x="6" y="2"/>
                      <a:pt x="6" y="2"/>
                    </a:cubicBezTo>
                    <a:cubicBezTo>
                      <a:pt x="5" y="2"/>
                      <a:pt x="5" y="1"/>
                      <a:pt x="5" y="1"/>
                    </a:cubicBezTo>
                    <a:cubicBezTo>
                      <a:pt x="5" y="1"/>
                      <a:pt x="5" y="1"/>
                      <a:pt x="4" y="1"/>
                    </a:cubicBezTo>
                    <a:cubicBezTo>
                      <a:pt x="4" y="1"/>
                      <a:pt x="4" y="1"/>
                      <a:pt x="3" y="1"/>
                    </a:cubicBezTo>
                    <a:cubicBezTo>
                      <a:pt x="3" y="1"/>
                      <a:pt x="3" y="1"/>
                      <a:pt x="2" y="1"/>
                    </a:cubicBezTo>
                    <a:cubicBezTo>
                      <a:pt x="2" y="1"/>
                      <a:pt x="1" y="1"/>
                      <a:pt x="1" y="1"/>
                    </a:cubicBezTo>
                    <a:cubicBezTo>
                      <a:pt x="0" y="1"/>
                      <a:pt x="0" y="1"/>
                      <a:pt x="0" y="1"/>
                    </a:cubicBezTo>
                    <a:cubicBezTo>
                      <a:pt x="0" y="1"/>
                      <a:pt x="0" y="1"/>
                      <a:pt x="1" y="2"/>
                    </a:cubicBezTo>
                    <a:cubicBezTo>
                      <a:pt x="1" y="2"/>
                      <a:pt x="1" y="2"/>
                      <a:pt x="1" y="3"/>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1" name="Google Shape;1251;p25"/>
              <p:cNvSpPr/>
              <p:nvPr/>
            </p:nvSpPr>
            <p:spPr>
              <a:xfrm>
                <a:off x="4668839" y="1649414"/>
                <a:ext cx="0" cy="9525"/>
              </a:xfrm>
              <a:custGeom>
                <a:rect b="b" l="l" r="r" t="t"/>
                <a:pathLst>
                  <a:path extrusionOk="0" h="1" w="120000">
                    <a:moveTo>
                      <a:pt x="0" y="1"/>
                    </a:moveTo>
                    <a:cubicBezTo>
                      <a:pt x="0" y="1"/>
                      <a:pt x="0" y="1"/>
                      <a:pt x="0" y="1"/>
                    </a:cubicBezTo>
                    <a:cubicBezTo>
                      <a:pt x="0" y="0"/>
                      <a:pt x="0" y="0"/>
                      <a:pt x="0" y="0"/>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2" name="Google Shape;1252;p25"/>
              <p:cNvSpPr/>
              <p:nvPr/>
            </p:nvSpPr>
            <p:spPr>
              <a:xfrm>
                <a:off x="4668839" y="1649414"/>
                <a:ext cx="96838" cy="128588"/>
              </a:xfrm>
              <a:custGeom>
                <a:rect b="b" l="l" r="r" t="t"/>
                <a:pathLst>
                  <a:path extrusionOk="0" h="12" w="9">
                    <a:moveTo>
                      <a:pt x="9" y="9"/>
                    </a:moveTo>
                    <a:cubicBezTo>
                      <a:pt x="9" y="9"/>
                      <a:pt x="9" y="8"/>
                      <a:pt x="9" y="8"/>
                    </a:cubicBezTo>
                    <a:cubicBezTo>
                      <a:pt x="9" y="8"/>
                      <a:pt x="9" y="8"/>
                      <a:pt x="8" y="7"/>
                    </a:cubicBezTo>
                    <a:cubicBezTo>
                      <a:pt x="8" y="7"/>
                      <a:pt x="8" y="6"/>
                      <a:pt x="8" y="6"/>
                    </a:cubicBezTo>
                    <a:cubicBezTo>
                      <a:pt x="8" y="6"/>
                      <a:pt x="9" y="6"/>
                      <a:pt x="9" y="5"/>
                    </a:cubicBezTo>
                    <a:cubicBezTo>
                      <a:pt x="9" y="5"/>
                      <a:pt x="9" y="5"/>
                      <a:pt x="9" y="5"/>
                    </a:cubicBezTo>
                    <a:cubicBezTo>
                      <a:pt x="9" y="5"/>
                      <a:pt x="9" y="4"/>
                      <a:pt x="9" y="4"/>
                    </a:cubicBezTo>
                    <a:cubicBezTo>
                      <a:pt x="8" y="4"/>
                      <a:pt x="8" y="4"/>
                      <a:pt x="8" y="4"/>
                    </a:cubicBezTo>
                    <a:cubicBezTo>
                      <a:pt x="7" y="4"/>
                      <a:pt x="7" y="4"/>
                      <a:pt x="7" y="4"/>
                    </a:cubicBezTo>
                    <a:cubicBezTo>
                      <a:pt x="7" y="4"/>
                      <a:pt x="6" y="4"/>
                      <a:pt x="6" y="4"/>
                    </a:cubicBezTo>
                    <a:cubicBezTo>
                      <a:pt x="6" y="3"/>
                      <a:pt x="6" y="3"/>
                      <a:pt x="6" y="3"/>
                    </a:cubicBezTo>
                    <a:cubicBezTo>
                      <a:pt x="6" y="3"/>
                      <a:pt x="6" y="2"/>
                      <a:pt x="6" y="2"/>
                    </a:cubicBezTo>
                    <a:cubicBezTo>
                      <a:pt x="5" y="2"/>
                      <a:pt x="5" y="2"/>
                      <a:pt x="5" y="1"/>
                    </a:cubicBezTo>
                    <a:cubicBezTo>
                      <a:pt x="5" y="1"/>
                      <a:pt x="4" y="1"/>
                      <a:pt x="4" y="1"/>
                    </a:cubicBezTo>
                    <a:cubicBezTo>
                      <a:pt x="4" y="1"/>
                      <a:pt x="4" y="1"/>
                      <a:pt x="4" y="1"/>
                    </a:cubicBezTo>
                    <a:cubicBezTo>
                      <a:pt x="4" y="1"/>
                      <a:pt x="4" y="1"/>
                      <a:pt x="4" y="1"/>
                    </a:cubicBezTo>
                    <a:cubicBezTo>
                      <a:pt x="3" y="1"/>
                      <a:pt x="3" y="1"/>
                      <a:pt x="3" y="1"/>
                    </a:cubicBezTo>
                    <a:cubicBezTo>
                      <a:pt x="2" y="0"/>
                      <a:pt x="2" y="0"/>
                      <a:pt x="2" y="0"/>
                    </a:cubicBezTo>
                    <a:cubicBezTo>
                      <a:pt x="1" y="0"/>
                      <a:pt x="1" y="0"/>
                      <a:pt x="1" y="0"/>
                    </a:cubicBezTo>
                    <a:cubicBezTo>
                      <a:pt x="0" y="0"/>
                      <a:pt x="0" y="0"/>
                      <a:pt x="0" y="1"/>
                    </a:cubicBezTo>
                    <a:cubicBezTo>
                      <a:pt x="0" y="1"/>
                      <a:pt x="0" y="2"/>
                      <a:pt x="0" y="2"/>
                    </a:cubicBezTo>
                    <a:cubicBezTo>
                      <a:pt x="1" y="3"/>
                      <a:pt x="1" y="3"/>
                      <a:pt x="1" y="3"/>
                    </a:cubicBezTo>
                    <a:cubicBezTo>
                      <a:pt x="1" y="4"/>
                      <a:pt x="2" y="4"/>
                      <a:pt x="2" y="4"/>
                    </a:cubicBezTo>
                    <a:cubicBezTo>
                      <a:pt x="2" y="5"/>
                      <a:pt x="1" y="5"/>
                      <a:pt x="1" y="5"/>
                    </a:cubicBezTo>
                    <a:cubicBezTo>
                      <a:pt x="1" y="6"/>
                      <a:pt x="2" y="6"/>
                      <a:pt x="2" y="6"/>
                    </a:cubicBezTo>
                    <a:cubicBezTo>
                      <a:pt x="2" y="6"/>
                      <a:pt x="2" y="7"/>
                      <a:pt x="2" y="7"/>
                    </a:cubicBezTo>
                    <a:cubicBezTo>
                      <a:pt x="2" y="7"/>
                      <a:pt x="2" y="7"/>
                      <a:pt x="2" y="7"/>
                    </a:cubicBezTo>
                    <a:cubicBezTo>
                      <a:pt x="2" y="7"/>
                      <a:pt x="2" y="7"/>
                      <a:pt x="2" y="8"/>
                    </a:cubicBezTo>
                    <a:cubicBezTo>
                      <a:pt x="2" y="8"/>
                      <a:pt x="3" y="8"/>
                      <a:pt x="3" y="9"/>
                    </a:cubicBezTo>
                    <a:cubicBezTo>
                      <a:pt x="2" y="9"/>
                      <a:pt x="3" y="9"/>
                      <a:pt x="3" y="9"/>
                    </a:cubicBezTo>
                    <a:cubicBezTo>
                      <a:pt x="3" y="10"/>
                      <a:pt x="3" y="10"/>
                      <a:pt x="3" y="10"/>
                    </a:cubicBezTo>
                    <a:cubicBezTo>
                      <a:pt x="3" y="10"/>
                      <a:pt x="3" y="10"/>
                      <a:pt x="3" y="10"/>
                    </a:cubicBezTo>
                    <a:cubicBezTo>
                      <a:pt x="3" y="10"/>
                      <a:pt x="3" y="10"/>
                      <a:pt x="3" y="10"/>
                    </a:cubicBezTo>
                    <a:cubicBezTo>
                      <a:pt x="3" y="10"/>
                      <a:pt x="3" y="11"/>
                      <a:pt x="4" y="11"/>
                    </a:cubicBezTo>
                    <a:cubicBezTo>
                      <a:pt x="4" y="11"/>
                      <a:pt x="4" y="11"/>
                      <a:pt x="4" y="12"/>
                    </a:cubicBezTo>
                    <a:cubicBezTo>
                      <a:pt x="4" y="12"/>
                      <a:pt x="4" y="12"/>
                      <a:pt x="5" y="12"/>
                    </a:cubicBezTo>
                    <a:cubicBezTo>
                      <a:pt x="5" y="12"/>
                      <a:pt x="5" y="12"/>
                      <a:pt x="6" y="12"/>
                    </a:cubicBezTo>
                    <a:cubicBezTo>
                      <a:pt x="6" y="12"/>
                      <a:pt x="7" y="12"/>
                      <a:pt x="7" y="12"/>
                    </a:cubicBezTo>
                    <a:cubicBezTo>
                      <a:pt x="7" y="12"/>
                      <a:pt x="8" y="12"/>
                      <a:pt x="8" y="11"/>
                    </a:cubicBezTo>
                    <a:cubicBezTo>
                      <a:pt x="8" y="11"/>
                      <a:pt x="8" y="11"/>
                      <a:pt x="9" y="11"/>
                    </a:cubicBezTo>
                    <a:cubicBezTo>
                      <a:pt x="9" y="11"/>
                      <a:pt x="9" y="11"/>
                      <a:pt x="9" y="11"/>
                    </a:cubicBezTo>
                    <a:cubicBezTo>
                      <a:pt x="9" y="10"/>
                      <a:pt x="8" y="10"/>
                      <a:pt x="9" y="9"/>
                    </a:cubicBezTo>
                    <a:cubicBezTo>
                      <a:pt x="9" y="9"/>
                      <a:pt x="9" y="9"/>
                      <a:pt x="9"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3" name="Google Shape;1253;p25"/>
              <p:cNvSpPr/>
              <p:nvPr/>
            </p:nvSpPr>
            <p:spPr>
              <a:xfrm>
                <a:off x="4614864" y="1541464"/>
                <a:ext cx="130175" cy="53975"/>
              </a:xfrm>
              <a:custGeom>
                <a:rect b="b" l="l" r="r" t="t"/>
                <a:pathLst>
                  <a:path extrusionOk="0" h="5" w="12">
                    <a:moveTo>
                      <a:pt x="0" y="4"/>
                    </a:moveTo>
                    <a:cubicBezTo>
                      <a:pt x="0" y="4"/>
                      <a:pt x="0" y="4"/>
                      <a:pt x="0" y="5"/>
                    </a:cubicBezTo>
                    <a:cubicBezTo>
                      <a:pt x="1" y="5"/>
                      <a:pt x="1" y="5"/>
                      <a:pt x="1" y="5"/>
                    </a:cubicBezTo>
                    <a:cubicBezTo>
                      <a:pt x="1" y="5"/>
                      <a:pt x="1" y="5"/>
                      <a:pt x="2" y="5"/>
                    </a:cubicBezTo>
                    <a:cubicBezTo>
                      <a:pt x="3" y="5"/>
                      <a:pt x="3" y="5"/>
                      <a:pt x="4" y="5"/>
                    </a:cubicBezTo>
                    <a:cubicBezTo>
                      <a:pt x="4" y="5"/>
                      <a:pt x="5" y="5"/>
                      <a:pt x="5" y="4"/>
                    </a:cubicBezTo>
                    <a:cubicBezTo>
                      <a:pt x="5" y="4"/>
                      <a:pt x="6" y="4"/>
                      <a:pt x="6" y="4"/>
                    </a:cubicBezTo>
                    <a:cubicBezTo>
                      <a:pt x="6" y="4"/>
                      <a:pt x="7" y="4"/>
                      <a:pt x="7" y="4"/>
                    </a:cubicBezTo>
                    <a:cubicBezTo>
                      <a:pt x="8" y="4"/>
                      <a:pt x="8" y="4"/>
                      <a:pt x="8" y="3"/>
                    </a:cubicBezTo>
                    <a:cubicBezTo>
                      <a:pt x="8" y="3"/>
                      <a:pt x="8" y="3"/>
                      <a:pt x="9" y="3"/>
                    </a:cubicBezTo>
                    <a:cubicBezTo>
                      <a:pt x="9" y="3"/>
                      <a:pt x="9" y="3"/>
                      <a:pt x="9" y="3"/>
                    </a:cubicBezTo>
                    <a:cubicBezTo>
                      <a:pt x="10" y="3"/>
                      <a:pt x="10" y="3"/>
                      <a:pt x="11" y="3"/>
                    </a:cubicBezTo>
                    <a:cubicBezTo>
                      <a:pt x="11" y="3"/>
                      <a:pt x="11" y="3"/>
                      <a:pt x="11" y="4"/>
                    </a:cubicBezTo>
                    <a:cubicBezTo>
                      <a:pt x="11" y="4"/>
                      <a:pt x="12" y="4"/>
                      <a:pt x="12" y="4"/>
                    </a:cubicBezTo>
                    <a:cubicBezTo>
                      <a:pt x="12" y="3"/>
                      <a:pt x="12" y="3"/>
                      <a:pt x="12" y="3"/>
                    </a:cubicBezTo>
                    <a:cubicBezTo>
                      <a:pt x="12" y="3"/>
                      <a:pt x="12" y="3"/>
                      <a:pt x="12" y="3"/>
                    </a:cubicBezTo>
                    <a:cubicBezTo>
                      <a:pt x="12" y="3"/>
                      <a:pt x="12" y="3"/>
                      <a:pt x="12" y="2"/>
                    </a:cubicBezTo>
                    <a:cubicBezTo>
                      <a:pt x="12" y="2"/>
                      <a:pt x="12" y="2"/>
                      <a:pt x="12" y="2"/>
                    </a:cubicBezTo>
                    <a:cubicBezTo>
                      <a:pt x="12" y="2"/>
                      <a:pt x="12" y="2"/>
                      <a:pt x="12" y="2"/>
                    </a:cubicBezTo>
                    <a:cubicBezTo>
                      <a:pt x="12" y="2"/>
                      <a:pt x="12" y="2"/>
                      <a:pt x="12" y="1"/>
                    </a:cubicBezTo>
                    <a:cubicBezTo>
                      <a:pt x="11" y="1"/>
                      <a:pt x="11" y="1"/>
                      <a:pt x="11" y="1"/>
                    </a:cubicBezTo>
                    <a:cubicBezTo>
                      <a:pt x="10" y="1"/>
                      <a:pt x="10" y="1"/>
                      <a:pt x="10" y="0"/>
                    </a:cubicBezTo>
                    <a:cubicBezTo>
                      <a:pt x="10" y="0"/>
                      <a:pt x="9" y="0"/>
                      <a:pt x="9" y="0"/>
                    </a:cubicBezTo>
                    <a:cubicBezTo>
                      <a:pt x="9" y="0"/>
                      <a:pt x="9" y="1"/>
                      <a:pt x="9" y="1"/>
                    </a:cubicBezTo>
                    <a:cubicBezTo>
                      <a:pt x="8" y="1"/>
                      <a:pt x="8" y="1"/>
                      <a:pt x="8" y="1"/>
                    </a:cubicBezTo>
                    <a:cubicBezTo>
                      <a:pt x="8" y="1"/>
                      <a:pt x="8" y="1"/>
                      <a:pt x="7" y="1"/>
                    </a:cubicBezTo>
                    <a:cubicBezTo>
                      <a:pt x="7" y="1"/>
                      <a:pt x="7" y="0"/>
                      <a:pt x="6" y="0"/>
                    </a:cubicBezTo>
                    <a:cubicBezTo>
                      <a:pt x="6" y="0"/>
                      <a:pt x="5" y="0"/>
                      <a:pt x="5" y="0"/>
                    </a:cubicBezTo>
                    <a:cubicBezTo>
                      <a:pt x="5" y="0"/>
                      <a:pt x="4" y="0"/>
                      <a:pt x="4" y="0"/>
                    </a:cubicBezTo>
                    <a:cubicBezTo>
                      <a:pt x="4" y="0"/>
                      <a:pt x="4" y="0"/>
                      <a:pt x="3" y="0"/>
                    </a:cubicBezTo>
                    <a:cubicBezTo>
                      <a:pt x="3" y="0"/>
                      <a:pt x="3" y="0"/>
                      <a:pt x="3" y="0"/>
                    </a:cubicBezTo>
                    <a:cubicBezTo>
                      <a:pt x="2" y="0"/>
                      <a:pt x="2" y="0"/>
                      <a:pt x="2" y="0"/>
                    </a:cubicBezTo>
                    <a:cubicBezTo>
                      <a:pt x="2" y="0"/>
                      <a:pt x="2" y="1"/>
                      <a:pt x="1" y="1"/>
                    </a:cubicBezTo>
                    <a:cubicBezTo>
                      <a:pt x="1" y="2"/>
                      <a:pt x="1" y="2"/>
                      <a:pt x="1" y="2"/>
                    </a:cubicBezTo>
                    <a:cubicBezTo>
                      <a:pt x="0" y="2"/>
                      <a:pt x="0" y="2"/>
                      <a:pt x="0" y="3"/>
                    </a:cubicBezTo>
                    <a:cubicBezTo>
                      <a:pt x="0" y="3"/>
                      <a:pt x="0" y="3"/>
                      <a:pt x="0" y="3"/>
                    </a:cubicBezTo>
                    <a:cubicBezTo>
                      <a:pt x="0" y="4"/>
                      <a:pt x="0" y="4"/>
                      <a:pt x="0"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4" name="Google Shape;1254;p25"/>
              <p:cNvSpPr/>
              <p:nvPr/>
            </p:nvSpPr>
            <p:spPr>
              <a:xfrm>
                <a:off x="6827839" y="2438401"/>
                <a:ext cx="238125" cy="465138"/>
              </a:xfrm>
              <a:custGeom>
                <a:rect b="b" l="l" r="r" t="t"/>
                <a:pathLst>
                  <a:path extrusionOk="0" h="43" w="22">
                    <a:moveTo>
                      <a:pt x="1" y="9"/>
                    </a:moveTo>
                    <a:cubicBezTo>
                      <a:pt x="2" y="9"/>
                      <a:pt x="2" y="9"/>
                      <a:pt x="2" y="10"/>
                    </a:cubicBezTo>
                    <a:cubicBezTo>
                      <a:pt x="3" y="10"/>
                      <a:pt x="3" y="10"/>
                      <a:pt x="3" y="11"/>
                    </a:cubicBezTo>
                    <a:cubicBezTo>
                      <a:pt x="4" y="11"/>
                      <a:pt x="4" y="12"/>
                      <a:pt x="4" y="12"/>
                    </a:cubicBezTo>
                    <a:cubicBezTo>
                      <a:pt x="4" y="13"/>
                      <a:pt x="5" y="13"/>
                      <a:pt x="5" y="14"/>
                    </a:cubicBezTo>
                    <a:cubicBezTo>
                      <a:pt x="5" y="14"/>
                      <a:pt x="5" y="14"/>
                      <a:pt x="5" y="15"/>
                    </a:cubicBezTo>
                    <a:cubicBezTo>
                      <a:pt x="5" y="15"/>
                      <a:pt x="5" y="15"/>
                      <a:pt x="5" y="16"/>
                    </a:cubicBezTo>
                    <a:cubicBezTo>
                      <a:pt x="5" y="16"/>
                      <a:pt x="5" y="17"/>
                      <a:pt x="5" y="17"/>
                    </a:cubicBezTo>
                    <a:cubicBezTo>
                      <a:pt x="4" y="18"/>
                      <a:pt x="4" y="18"/>
                      <a:pt x="4" y="18"/>
                    </a:cubicBezTo>
                    <a:cubicBezTo>
                      <a:pt x="4" y="18"/>
                      <a:pt x="4" y="19"/>
                      <a:pt x="5" y="19"/>
                    </a:cubicBezTo>
                    <a:cubicBezTo>
                      <a:pt x="5" y="19"/>
                      <a:pt x="5" y="19"/>
                      <a:pt x="6" y="19"/>
                    </a:cubicBezTo>
                    <a:cubicBezTo>
                      <a:pt x="6" y="20"/>
                      <a:pt x="6" y="20"/>
                      <a:pt x="6" y="21"/>
                    </a:cubicBezTo>
                    <a:cubicBezTo>
                      <a:pt x="6" y="21"/>
                      <a:pt x="6" y="21"/>
                      <a:pt x="6" y="21"/>
                    </a:cubicBezTo>
                    <a:cubicBezTo>
                      <a:pt x="6" y="21"/>
                      <a:pt x="6" y="22"/>
                      <a:pt x="6" y="22"/>
                    </a:cubicBezTo>
                    <a:cubicBezTo>
                      <a:pt x="6" y="22"/>
                      <a:pt x="6" y="23"/>
                      <a:pt x="7" y="23"/>
                    </a:cubicBezTo>
                    <a:cubicBezTo>
                      <a:pt x="7" y="23"/>
                      <a:pt x="7" y="24"/>
                      <a:pt x="7" y="24"/>
                    </a:cubicBezTo>
                    <a:cubicBezTo>
                      <a:pt x="7" y="24"/>
                      <a:pt x="7" y="25"/>
                      <a:pt x="7" y="25"/>
                    </a:cubicBezTo>
                    <a:cubicBezTo>
                      <a:pt x="7" y="26"/>
                      <a:pt x="7" y="26"/>
                      <a:pt x="7" y="27"/>
                    </a:cubicBezTo>
                    <a:cubicBezTo>
                      <a:pt x="7" y="27"/>
                      <a:pt x="7" y="27"/>
                      <a:pt x="7" y="28"/>
                    </a:cubicBezTo>
                    <a:cubicBezTo>
                      <a:pt x="7" y="28"/>
                      <a:pt x="6" y="28"/>
                      <a:pt x="6" y="28"/>
                    </a:cubicBezTo>
                    <a:cubicBezTo>
                      <a:pt x="6" y="28"/>
                      <a:pt x="6" y="28"/>
                      <a:pt x="5" y="29"/>
                    </a:cubicBezTo>
                    <a:cubicBezTo>
                      <a:pt x="5" y="29"/>
                      <a:pt x="5" y="29"/>
                      <a:pt x="5" y="29"/>
                    </a:cubicBezTo>
                    <a:cubicBezTo>
                      <a:pt x="5" y="30"/>
                      <a:pt x="5" y="30"/>
                      <a:pt x="5" y="30"/>
                    </a:cubicBezTo>
                    <a:cubicBezTo>
                      <a:pt x="5" y="31"/>
                      <a:pt x="5" y="31"/>
                      <a:pt x="5" y="31"/>
                    </a:cubicBezTo>
                    <a:cubicBezTo>
                      <a:pt x="5" y="31"/>
                      <a:pt x="6" y="31"/>
                      <a:pt x="6" y="31"/>
                    </a:cubicBezTo>
                    <a:cubicBezTo>
                      <a:pt x="6" y="32"/>
                      <a:pt x="5" y="32"/>
                      <a:pt x="5" y="32"/>
                    </a:cubicBezTo>
                    <a:cubicBezTo>
                      <a:pt x="5" y="33"/>
                      <a:pt x="5" y="33"/>
                      <a:pt x="5" y="33"/>
                    </a:cubicBezTo>
                    <a:cubicBezTo>
                      <a:pt x="4" y="34"/>
                      <a:pt x="4" y="34"/>
                      <a:pt x="4" y="34"/>
                    </a:cubicBezTo>
                    <a:cubicBezTo>
                      <a:pt x="4" y="35"/>
                      <a:pt x="5" y="35"/>
                      <a:pt x="5" y="35"/>
                    </a:cubicBezTo>
                    <a:cubicBezTo>
                      <a:pt x="5" y="35"/>
                      <a:pt x="4" y="36"/>
                      <a:pt x="4" y="36"/>
                    </a:cubicBezTo>
                    <a:cubicBezTo>
                      <a:pt x="5" y="36"/>
                      <a:pt x="5" y="36"/>
                      <a:pt x="5" y="36"/>
                    </a:cubicBezTo>
                    <a:cubicBezTo>
                      <a:pt x="4" y="36"/>
                      <a:pt x="4" y="36"/>
                      <a:pt x="4" y="37"/>
                    </a:cubicBezTo>
                    <a:cubicBezTo>
                      <a:pt x="4" y="37"/>
                      <a:pt x="5" y="37"/>
                      <a:pt x="5" y="37"/>
                    </a:cubicBezTo>
                    <a:cubicBezTo>
                      <a:pt x="5" y="37"/>
                      <a:pt x="5" y="37"/>
                      <a:pt x="6" y="37"/>
                    </a:cubicBezTo>
                    <a:cubicBezTo>
                      <a:pt x="6" y="37"/>
                      <a:pt x="6" y="37"/>
                      <a:pt x="6" y="37"/>
                    </a:cubicBezTo>
                    <a:cubicBezTo>
                      <a:pt x="6" y="37"/>
                      <a:pt x="7" y="37"/>
                      <a:pt x="7" y="38"/>
                    </a:cubicBezTo>
                    <a:cubicBezTo>
                      <a:pt x="7" y="38"/>
                      <a:pt x="7" y="38"/>
                      <a:pt x="8" y="39"/>
                    </a:cubicBezTo>
                    <a:cubicBezTo>
                      <a:pt x="8" y="39"/>
                      <a:pt x="8" y="39"/>
                      <a:pt x="9" y="39"/>
                    </a:cubicBezTo>
                    <a:cubicBezTo>
                      <a:pt x="9" y="40"/>
                      <a:pt x="9" y="40"/>
                      <a:pt x="9" y="40"/>
                    </a:cubicBezTo>
                    <a:cubicBezTo>
                      <a:pt x="9" y="40"/>
                      <a:pt x="9" y="41"/>
                      <a:pt x="9" y="41"/>
                    </a:cubicBezTo>
                    <a:cubicBezTo>
                      <a:pt x="9" y="41"/>
                      <a:pt x="9" y="41"/>
                      <a:pt x="9" y="41"/>
                    </a:cubicBezTo>
                    <a:cubicBezTo>
                      <a:pt x="9" y="41"/>
                      <a:pt x="9" y="41"/>
                      <a:pt x="10" y="40"/>
                    </a:cubicBezTo>
                    <a:cubicBezTo>
                      <a:pt x="10" y="40"/>
                      <a:pt x="10" y="39"/>
                      <a:pt x="10" y="39"/>
                    </a:cubicBezTo>
                    <a:cubicBezTo>
                      <a:pt x="11" y="40"/>
                      <a:pt x="10" y="40"/>
                      <a:pt x="11" y="40"/>
                    </a:cubicBezTo>
                    <a:cubicBezTo>
                      <a:pt x="11" y="41"/>
                      <a:pt x="11" y="42"/>
                      <a:pt x="11" y="42"/>
                    </a:cubicBezTo>
                    <a:cubicBezTo>
                      <a:pt x="11" y="42"/>
                      <a:pt x="12" y="43"/>
                      <a:pt x="12" y="42"/>
                    </a:cubicBezTo>
                    <a:cubicBezTo>
                      <a:pt x="12" y="42"/>
                      <a:pt x="12" y="41"/>
                      <a:pt x="12" y="41"/>
                    </a:cubicBezTo>
                    <a:cubicBezTo>
                      <a:pt x="12" y="41"/>
                      <a:pt x="13" y="41"/>
                      <a:pt x="13" y="41"/>
                    </a:cubicBezTo>
                    <a:cubicBezTo>
                      <a:pt x="14" y="41"/>
                      <a:pt x="15" y="42"/>
                      <a:pt x="15" y="42"/>
                    </a:cubicBezTo>
                    <a:cubicBezTo>
                      <a:pt x="15" y="42"/>
                      <a:pt x="15" y="42"/>
                      <a:pt x="15" y="42"/>
                    </a:cubicBezTo>
                    <a:cubicBezTo>
                      <a:pt x="15" y="42"/>
                      <a:pt x="15" y="42"/>
                      <a:pt x="15" y="41"/>
                    </a:cubicBezTo>
                    <a:cubicBezTo>
                      <a:pt x="15" y="41"/>
                      <a:pt x="14" y="41"/>
                      <a:pt x="14" y="40"/>
                    </a:cubicBezTo>
                    <a:cubicBezTo>
                      <a:pt x="13" y="40"/>
                      <a:pt x="13" y="40"/>
                      <a:pt x="13" y="40"/>
                    </a:cubicBezTo>
                    <a:cubicBezTo>
                      <a:pt x="12" y="40"/>
                      <a:pt x="12" y="40"/>
                      <a:pt x="12" y="39"/>
                    </a:cubicBezTo>
                    <a:cubicBezTo>
                      <a:pt x="11" y="39"/>
                      <a:pt x="11" y="39"/>
                      <a:pt x="11" y="39"/>
                    </a:cubicBezTo>
                    <a:cubicBezTo>
                      <a:pt x="11" y="38"/>
                      <a:pt x="11" y="38"/>
                      <a:pt x="11" y="37"/>
                    </a:cubicBezTo>
                    <a:cubicBezTo>
                      <a:pt x="10" y="37"/>
                      <a:pt x="10" y="37"/>
                      <a:pt x="10" y="36"/>
                    </a:cubicBezTo>
                    <a:cubicBezTo>
                      <a:pt x="10" y="36"/>
                      <a:pt x="9" y="36"/>
                      <a:pt x="9" y="35"/>
                    </a:cubicBezTo>
                    <a:cubicBezTo>
                      <a:pt x="9" y="35"/>
                      <a:pt x="9" y="34"/>
                      <a:pt x="9" y="34"/>
                    </a:cubicBezTo>
                    <a:cubicBezTo>
                      <a:pt x="9" y="34"/>
                      <a:pt x="9" y="34"/>
                      <a:pt x="9" y="34"/>
                    </a:cubicBezTo>
                    <a:cubicBezTo>
                      <a:pt x="8" y="33"/>
                      <a:pt x="8" y="34"/>
                      <a:pt x="8" y="33"/>
                    </a:cubicBezTo>
                    <a:cubicBezTo>
                      <a:pt x="7" y="33"/>
                      <a:pt x="7" y="33"/>
                      <a:pt x="7" y="32"/>
                    </a:cubicBezTo>
                    <a:cubicBezTo>
                      <a:pt x="7" y="32"/>
                      <a:pt x="7" y="32"/>
                      <a:pt x="7" y="31"/>
                    </a:cubicBezTo>
                    <a:cubicBezTo>
                      <a:pt x="7" y="31"/>
                      <a:pt x="7" y="30"/>
                      <a:pt x="7" y="30"/>
                    </a:cubicBezTo>
                    <a:cubicBezTo>
                      <a:pt x="7" y="29"/>
                      <a:pt x="7" y="29"/>
                      <a:pt x="8" y="28"/>
                    </a:cubicBezTo>
                    <a:cubicBezTo>
                      <a:pt x="8" y="28"/>
                      <a:pt x="8" y="28"/>
                      <a:pt x="8" y="27"/>
                    </a:cubicBezTo>
                    <a:cubicBezTo>
                      <a:pt x="8" y="27"/>
                      <a:pt x="8" y="27"/>
                      <a:pt x="8" y="26"/>
                    </a:cubicBezTo>
                    <a:cubicBezTo>
                      <a:pt x="8" y="26"/>
                      <a:pt x="8" y="25"/>
                      <a:pt x="8" y="24"/>
                    </a:cubicBezTo>
                    <a:cubicBezTo>
                      <a:pt x="8" y="24"/>
                      <a:pt x="8" y="24"/>
                      <a:pt x="9" y="23"/>
                    </a:cubicBezTo>
                    <a:cubicBezTo>
                      <a:pt x="9" y="23"/>
                      <a:pt x="8" y="22"/>
                      <a:pt x="9" y="22"/>
                    </a:cubicBezTo>
                    <a:cubicBezTo>
                      <a:pt x="9" y="22"/>
                      <a:pt x="9" y="22"/>
                      <a:pt x="9" y="22"/>
                    </a:cubicBezTo>
                    <a:cubicBezTo>
                      <a:pt x="9" y="21"/>
                      <a:pt x="10" y="21"/>
                      <a:pt x="10" y="21"/>
                    </a:cubicBezTo>
                    <a:cubicBezTo>
                      <a:pt x="10" y="21"/>
                      <a:pt x="10" y="21"/>
                      <a:pt x="11" y="21"/>
                    </a:cubicBezTo>
                    <a:cubicBezTo>
                      <a:pt x="11" y="22"/>
                      <a:pt x="11" y="22"/>
                      <a:pt x="11" y="22"/>
                    </a:cubicBezTo>
                    <a:cubicBezTo>
                      <a:pt x="11" y="23"/>
                      <a:pt x="10" y="23"/>
                      <a:pt x="11" y="23"/>
                    </a:cubicBezTo>
                    <a:cubicBezTo>
                      <a:pt x="11" y="24"/>
                      <a:pt x="11" y="24"/>
                      <a:pt x="11" y="24"/>
                    </a:cubicBezTo>
                    <a:cubicBezTo>
                      <a:pt x="12" y="24"/>
                      <a:pt x="12" y="24"/>
                      <a:pt x="12" y="24"/>
                    </a:cubicBezTo>
                    <a:cubicBezTo>
                      <a:pt x="13" y="24"/>
                      <a:pt x="13" y="24"/>
                      <a:pt x="13" y="24"/>
                    </a:cubicBezTo>
                    <a:cubicBezTo>
                      <a:pt x="14" y="24"/>
                      <a:pt x="14" y="25"/>
                      <a:pt x="14" y="25"/>
                    </a:cubicBezTo>
                    <a:cubicBezTo>
                      <a:pt x="14" y="25"/>
                      <a:pt x="14" y="25"/>
                      <a:pt x="15" y="25"/>
                    </a:cubicBezTo>
                    <a:cubicBezTo>
                      <a:pt x="15" y="25"/>
                      <a:pt x="15" y="25"/>
                      <a:pt x="15" y="25"/>
                    </a:cubicBezTo>
                    <a:cubicBezTo>
                      <a:pt x="15" y="25"/>
                      <a:pt x="15" y="25"/>
                      <a:pt x="15" y="25"/>
                    </a:cubicBezTo>
                    <a:cubicBezTo>
                      <a:pt x="15" y="25"/>
                      <a:pt x="16" y="24"/>
                      <a:pt x="15" y="24"/>
                    </a:cubicBezTo>
                    <a:cubicBezTo>
                      <a:pt x="15" y="24"/>
                      <a:pt x="15" y="24"/>
                      <a:pt x="15" y="23"/>
                    </a:cubicBezTo>
                    <a:cubicBezTo>
                      <a:pt x="14" y="23"/>
                      <a:pt x="14" y="23"/>
                      <a:pt x="14" y="23"/>
                    </a:cubicBezTo>
                    <a:cubicBezTo>
                      <a:pt x="14" y="22"/>
                      <a:pt x="14" y="22"/>
                      <a:pt x="14" y="21"/>
                    </a:cubicBezTo>
                    <a:cubicBezTo>
                      <a:pt x="14" y="21"/>
                      <a:pt x="15" y="21"/>
                      <a:pt x="15" y="21"/>
                    </a:cubicBezTo>
                    <a:cubicBezTo>
                      <a:pt x="15" y="21"/>
                      <a:pt x="15" y="21"/>
                      <a:pt x="15" y="21"/>
                    </a:cubicBezTo>
                    <a:cubicBezTo>
                      <a:pt x="15" y="21"/>
                      <a:pt x="15" y="20"/>
                      <a:pt x="15" y="20"/>
                    </a:cubicBezTo>
                    <a:cubicBezTo>
                      <a:pt x="15" y="19"/>
                      <a:pt x="16" y="19"/>
                      <a:pt x="16" y="19"/>
                    </a:cubicBezTo>
                    <a:cubicBezTo>
                      <a:pt x="16" y="19"/>
                      <a:pt x="16" y="19"/>
                      <a:pt x="17" y="19"/>
                    </a:cubicBezTo>
                    <a:cubicBezTo>
                      <a:pt x="17" y="18"/>
                      <a:pt x="17" y="19"/>
                      <a:pt x="18" y="19"/>
                    </a:cubicBezTo>
                    <a:cubicBezTo>
                      <a:pt x="18" y="19"/>
                      <a:pt x="19" y="19"/>
                      <a:pt x="19" y="19"/>
                    </a:cubicBezTo>
                    <a:cubicBezTo>
                      <a:pt x="19" y="19"/>
                      <a:pt x="20" y="19"/>
                      <a:pt x="20" y="19"/>
                    </a:cubicBezTo>
                    <a:cubicBezTo>
                      <a:pt x="20" y="19"/>
                      <a:pt x="21" y="19"/>
                      <a:pt x="21" y="19"/>
                    </a:cubicBezTo>
                    <a:cubicBezTo>
                      <a:pt x="21" y="19"/>
                      <a:pt x="21" y="19"/>
                      <a:pt x="21" y="19"/>
                    </a:cubicBezTo>
                    <a:cubicBezTo>
                      <a:pt x="22" y="18"/>
                      <a:pt x="22" y="18"/>
                      <a:pt x="22" y="18"/>
                    </a:cubicBezTo>
                    <a:cubicBezTo>
                      <a:pt x="22" y="17"/>
                      <a:pt x="22" y="17"/>
                      <a:pt x="22" y="17"/>
                    </a:cubicBezTo>
                    <a:cubicBezTo>
                      <a:pt x="22" y="16"/>
                      <a:pt x="22" y="16"/>
                      <a:pt x="22" y="16"/>
                    </a:cubicBezTo>
                    <a:cubicBezTo>
                      <a:pt x="21" y="15"/>
                      <a:pt x="22" y="15"/>
                      <a:pt x="21" y="15"/>
                    </a:cubicBezTo>
                    <a:cubicBezTo>
                      <a:pt x="21" y="14"/>
                      <a:pt x="21" y="14"/>
                      <a:pt x="21" y="14"/>
                    </a:cubicBezTo>
                    <a:cubicBezTo>
                      <a:pt x="20" y="14"/>
                      <a:pt x="20" y="14"/>
                      <a:pt x="20" y="13"/>
                    </a:cubicBezTo>
                    <a:cubicBezTo>
                      <a:pt x="19" y="13"/>
                      <a:pt x="19" y="12"/>
                      <a:pt x="19" y="12"/>
                    </a:cubicBezTo>
                    <a:cubicBezTo>
                      <a:pt x="19" y="11"/>
                      <a:pt x="19" y="11"/>
                      <a:pt x="19" y="11"/>
                    </a:cubicBezTo>
                    <a:cubicBezTo>
                      <a:pt x="19" y="10"/>
                      <a:pt x="19" y="10"/>
                      <a:pt x="18" y="10"/>
                    </a:cubicBezTo>
                    <a:cubicBezTo>
                      <a:pt x="18" y="9"/>
                      <a:pt x="18" y="9"/>
                      <a:pt x="17" y="9"/>
                    </a:cubicBezTo>
                    <a:cubicBezTo>
                      <a:pt x="17" y="9"/>
                      <a:pt x="17" y="8"/>
                      <a:pt x="17" y="8"/>
                    </a:cubicBezTo>
                    <a:cubicBezTo>
                      <a:pt x="17" y="8"/>
                      <a:pt x="17" y="8"/>
                      <a:pt x="16" y="8"/>
                    </a:cubicBezTo>
                    <a:cubicBezTo>
                      <a:pt x="16" y="8"/>
                      <a:pt x="16" y="8"/>
                      <a:pt x="15" y="8"/>
                    </a:cubicBezTo>
                    <a:cubicBezTo>
                      <a:pt x="15" y="8"/>
                      <a:pt x="14" y="8"/>
                      <a:pt x="14" y="8"/>
                    </a:cubicBezTo>
                    <a:cubicBezTo>
                      <a:pt x="14" y="8"/>
                      <a:pt x="14" y="9"/>
                      <a:pt x="14" y="9"/>
                    </a:cubicBezTo>
                    <a:cubicBezTo>
                      <a:pt x="14" y="9"/>
                      <a:pt x="13" y="8"/>
                      <a:pt x="13" y="8"/>
                    </a:cubicBezTo>
                    <a:cubicBezTo>
                      <a:pt x="13" y="8"/>
                      <a:pt x="12" y="8"/>
                      <a:pt x="12" y="8"/>
                    </a:cubicBezTo>
                    <a:cubicBezTo>
                      <a:pt x="12" y="8"/>
                      <a:pt x="12" y="8"/>
                      <a:pt x="11" y="8"/>
                    </a:cubicBezTo>
                    <a:cubicBezTo>
                      <a:pt x="11" y="8"/>
                      <a:pt x="11" y="8"/>
                      <a:pt x="10" y="8"/>
                    </a:cubicBezTo>
                    <a:cubicBezTo>
                      <a:pt x="10" y="9"/>
                      <a:pt x="10" y="9"/>
                      <a:pt x="10" y="9"/>
                    </a:cubicBezTo>
                    <a:cubicBezTo>
                      <a:pt x="9" y="9"/>
                      <a:pt x="9" y="9"/>
                      <a:pt x="9" y="9"/>
                    </a:cubicBezTo>
                    <a:cubicBezTo>
                      <a:pt x="9" y="9"/>
                      <a:pt x="9" y="9"/>
                      <a:pt x="9" y="8"/>
                    </a:cubicBezTo>
                    <a:cubicBezTo>
                      <a:pt x="9" y="8"/>
                      <a:pt x="9" y="8"/>
                      <a:pt x="9" y="7"/>
                    </a:cubicBezTo>
                    <a:cubicBezTo>
                      <a:pt x="9" y="7"/>
                      <a:pt x="10" y="7"/>
                      <a:pt x="9" y="7"/>
                    </a:cubicBezTo>
                    <a:cubicBezTo>
                      <a:pt x="9" y="6"/>
                      <a:pt x="9" y="6"/>
                      <a:pt x="9" y="6"/>
                    </a:cubicBezTo>
                    <a:cubicBezTo>
                      <a:pt x="8" y="5"/>
                      <a:pt x="8" y="5"/>
                      <a:pt x="8" y="5"/>
                    </a:cubicBezTo>
                    <a:cubicBezTo>
                      <a:pt x="8" y="5"/>
                      <a:pt x="8" y="4"/>
                      <a:pt x="8" y="4"/>
                    </a:cubicBezTo>
                    <a:cubicBezTo>
                      <a:pt x="8" y="4"/>
                      <a:pt x="8" y="3"/>
                      <a:pt x="8" y="3"/>
                    </a:cubicBezTo>
                    <a:cubicBezTo>
                      <a:pt x="7" y="3"/>
                      <a:pt x="7" y="3"/>
                      <a:pt x="7" y="2"/>
                    </a:cubicBezTo>
                    <a:cubicBezTo>
                      <a:pt x="7" y="2"/>
                      <a:pt x="7" y="2"/>
                      <a:pt x="7" y="1"/>
                    </a:cubicBezTo>
                    <a:cubicBezTo>
                      <a:pt x="7" y="1"/>
                      <a:pt x="7" y="0"/>
                      <a:pt x="7" y="0"/>
                    </a:cubicBezTo>
                    <a:cubicBezTo>
                      <a:pt x="7" y="0"/>
                      <a:pt x="7" y="0"/>
                      <a:pt x="7" y="0"/>
                    </a:cubicBezTo>
                    <a:cubicBezTo>
                      <a:pt x="7" y="0"/>
                      <a:pt x="7" y="0"/>
                      <a:pt x="6" y="0"/>
                    </a:cubicBezTo>
                    <a:cubicBezTo>
                      <a:pt x="6" y="1"/>
                      <a:pt x="6" y="1"/>
                      <a:pt x="5" y="1"/>
                    </a:cubicBezTo>
                    <a:cubicBezTo>
                      <a:pt x="5" y="2"/>
                      <a:pt x="5" y="2"/>
                      <a:pt x="4" y="2"/>
                    </a:cubicBezTo>
                    <a:cubicBezTo>
                      <a:pt x="4" y="2"/>
                      <a:pt x="4" y="3"/>
                      <a:pt x="3" y="3"/>
                    </a:cubicBezTo>
                    <a:cubicBezTo>
                      <a:pt x="3" y="3"/>
                      <a:pt x="3" y="3"/>
                      <a:pt x="3" y="3"/>
                    </a:cubicBezTo>
                    <a:cubicBezTo>
                      <a:pt x="2" y="3"/>
                      <a:pt x="2" y="3"/>
                      <a:pt x="1" y="3"/>
                    </a:cubicBezTo>
                    <a:cubicBezTo>
                      <a:pt x="1" y="3"/>
                      <a:pt x="1" y="4"/>
                      <a:pt x="1" y="4"/>
                    </a:cubicBezTo>
                    <a:cubicBezTo>
                      <a:pt x="1" y="5"/>
                      <a:pt x="1" y="5"/>
                      <a:pt x="1" y="5"/>
                    </a:cubicBezTo>
                    <a:cubicBezTo>
                      <a:pt x="1" y="6"/>
                      <a:pt x="1" y="6"/>
                      <a:pt x="1" y="6"/>
                    </a:cubicBezTo>
                    <a:cubicBezTo>
                      <a:pt x="1" y="6"/>
                      <a:pt x="1" y="6"/>
                      <a:pt x="0" y="7"/>
                    </a:cubicBezTo>
                    <a:cubicBezTo>
                      <a:pt x="0" y="7"/>
                      <a:pt x="0" y="7"/>
                      <a:pt x="1" y="8"/>
                    </a:cubicBezTo>
                    <a:cubicBezTo>
                      <a:pt x="1" y="8"/>
                      <a:pt x="1" y="8"/>
                      <a:pt x="1" y="9"/>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5" name="Google Shape;1255;p25"/>
              <p:cNvSpPr/>
              <p:nvPr/>
            </p:nvSpPr>
            <p:spPr>
              <a:xfrm>
                <a:off x="7832726" y="2935289"/>
                <a:ext cx="20638" cy="22225"/>
              </a:xfrm>
              <a:custGeom>
                <a:rect b="b" l="l" r="r" t="t"/>
                <a:pathLst>
                  <a:path extrusionOk="0" h="2" w="2">
                    <a:moveTo>
                      <a:pt x="2" y="1"/>
                    </a:moveTo>
                    <a:cubicBezTo>
                      <a:pt x="2" y="1"/>
                      <a:pt x="2" y="1"/>
                      <a:pt x="1" y="1"/>
                    </a:cubicBezTo>
                    <a:cubicBezTo>
                      <a:pt x="1" y="0"/>
                      <a:pt x="1" y="0"/>
                      <a:pt x="1" y="1"/>
                    </a:cubicBezTo>
                    <a:cubicBezTo>
                      <a:pt x="0" y="1"/>
                      <a:pt x="0" y="1"/>
                      <a:pt x="1" y="1"/>
                    </a:cubicBezTo>
                    <a:cubicBezTo>
                      <a:pt x="1" y="2"/>
                      <a:pt x="2" y="2"/>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6" name="Google Shape;1256;p25"/>
              <p:cNvSpPr/>
              <p:nvPr/>
            </p:nvSpPr>
            <p:spPr>
              <a:xfrm>
                <a:off x="8716964" y="3562351"/>
                <a:ext cx="22225" cy="31750"/>
              </a:xfrm>
              <a:custGeom>
                <a:rect b="b" l="l" r="r" t="t"/>
                <a:pathLst>
                  <a:path extrusionOk="0" h="3" w="2">
                    <a:moveTo>
                      <a:pt x="2" y="2"/>
                    </a:moveTo>
                    <a:cubicBezTo>
                      <a:pt x="2" y="1"/>
                      <a:pt x="2" y="1"/>
                      <a:pt x="2" y="1"/>
                    </a:cubicBezTo>
                    <a:cubicBezTo>
                      <a:pt x="2" y="0"/>
                      <a:pt x="2" y="0"/>
                      <a:pt x="2" y="0"/>
                    </a:cubicBezTo>
                    <a:cubicBezTo>
                      <a:pt x="2" y="0"/>
                      <a:pt x="1" y="0"/>
                      <a:pt x="1" y="0"/>
                    </a:cubicBezTo>
                    <a:cubicBezTo>
                      <a:pt x="0" y="0"/>
                      <a:pt x="0" y="0"/>
                      <a:pt x="0" y="1"/>
                    </a:cubicBezTo>
                    <a:cubicBezTo>
                      <a:pt x="0" y="1"/>
                      <a:pt x="0" y="2"/>
                      <a:pt x="0" y="2"/>
                    </a:cubicBezTo>
                    <a:cubicBezTo>
                      <a:pt x="1" y="3"/>
                      <a:pt x="1"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7" name="Google Shape;1257;p25"/>
              <p:cNvSpPr/>
              <p:nvPr/>
            </p:nvSpPr>
            <p:spPr>
              <a:xfrm>
                <a:off x="8728076" y="3594101"/>
                <a:ext cx="11113" cy="11113"/>
              </a:xfrm>
              <a:custGeom>
                <a:rect b="b" l="l" r="r" t="t"/>
                <a:pathLst>
                  <a:path extrusionOk="0" h="1" w="1">
                    <a:moveTo>
                      <a:pt x="1" y="0"/>
                    </a:moveTo>
                    <a:cubicBezTo>
                      <a:pt x="0" y="0"/>
                      <a:pt x="0" y="0"/>
                      <a:pt x="0" y="1"/>
                    </a:cubicBezTo>
                    <a:cubicBezTo>
                      <a:pt x="0" y="1"/>
                      <a:pt x="1" y="1"/>
                      <a:pt x="1" y="0"/>
                    </a:cubicBezTo>
                    <a:cubicBezTo>
                      <a:pt x="1" y="0"/>
                      <a:pt x="1"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8" name="Google Shape;1258;p25"/>
              <p:cNvSpPr/>
              <p:nvPr/>
            </p:nvSpPr>
            <p:spPr>
              <a:xfrm>
                <a:off x="8739189" y="3605214"/>
                <a:ext cx="11113" cy="11113"/>
              </a:xfrm>
              <a:custGeom>
                <a:rect b="b" l="l" r="r" t="t"/>
                <a:pathLst>
                  <a:path extrusionOk="0" h="1" w="1">
                    <a:moveTo>
                      <a:pt x="0" y="1"/>
                    </a:moveTo>
                    <a:cubicBezTo>
                      <a:pt x="0" y="1"/>
                      <a:pt x="1" y="1"/>
                      <a:pt x="1" y="1"/>
                    </a:cubicBezTo>
                    <a:cubicBezTo>
                      <a:pt x="1" y="0"/>
                      <a:pt x="1" y="0"/>
                      <a:pt x="1" y="0"/>
                    </a:cubicBezTo>
                    <a:cubicBezTo>
                      <a:pt x="1" y="0"/>
                      <a:pt x="1" y="0"/>
                      <a:pt x="0" y="0"/>
                    </a:cubicBezTo>
                    <a:cubicBezTo>
                      <a:pt x="0" y="0"/>
                      <a:pt x="0" y="0"/>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59" name="Google Shape;1259;p25"/>
              <p:cNvSpPr/>
              <p:nvPr/>
            </p:nvSpPr>
            <p:spPr>
              <a:xfrm>
                <a:off x="8577264" y="4178301"/>
                <a:ext cx="182563" cy="215900"/>
              </a:xfrm>
              <a:custGeom>
                <a:rect b="b" l="l" r="r" t="t"/>
                <a:pathLst>
                  <a:path extrusionOk="0" h="20" w="17">
                    <a:moveTo>
                      <a:pt x="15" y="7"/>
                    </a:moveTo>
                    <a:cubicBezTo>
                      <a:pt x="15" y="8"/>
                      <a:pt x="15" y="8"/>
                      <a:pt x="15" y="8"/>
                    </a:cubicBezTo>
                    <a:cubicBezTo>
                      <a:pt x="14" y="8"/>
                      <a:pt x="14" y="8"/>
                      <a:pt x="13" y="8"/>
                    </a:cubicBezTo>
                    <a:cubicBezTo>
                      <a:pt x="13" y="8"/>
                      <a:pt x="13" y="9"/>
                      <a:pt x="12" y="8"/>
                    </a:cubicBezTo>
                    <a:cubicBezTo>
                      <a:pt x="12" y="8"/>
                      <a:pt x="12" y="8"/>
                      <a:pt x="12" y="7"/>
                    </a:cubicBezTo>
                    <a:cubicBezTo>
                      <a:pt x="12" y="7"/>
                      <a:pt x="12" y="7"/>
                      <a:pt x="12" y="7"/>
                    </a:cubicBezTo>
                    <a:cubicBezTo>
                      <a:pt x="13" y="6"/>
                      <a:pt x="13" y="6"/>
                      <a:pt x="12" y="5"/>
                    </a:cubicBezTo>
                    <a:cubicBezTo>
                      <a:pt x="12" y="5"/>
                      <a:pt x="12" y="5"/>
                      <a:pt x="12" y="5"/>
                    </a:cubicBezTo>
                    <a:cubicBezTo>
                      <a:pt x="11" y="5"/>
                      <a:pt x="11" y="5"/>
                      <a:pt x="11" y="6"/>
                    </a:cubicBezTo>
                    <a:cubicBezTo>
                      <a:pt x="11" y="6"/>
                      <a:pt x="10" y="7"/>
                      <a:pt x="10" y="6"/>
                    </a:cubicBezTo>
                    <a:cubicBezTo>
                      <a:pt x="10" y="6"/>
                      <a:pt x="10" y="6"/>
                      <a:pt x="10" y="5"/>
                    </a:cubicBezTo>
                    <a:cubicBezTo>
                      <a:pt x="10" y="5"/>
                      <a:pt x="11" y="5"/>
                      <a:pt x="11" y="5"/>
                    </a:cubicBezTo>
                    <a:cubicBezTo>
                      <a:pt x="11" y="5"/>
                      <a:pt x="11" y="4"/>
                      <a:pt x="11" y="4"/>
                    </a:cubicBezTo>
                    <a:cubicBezTo>
                      <a:pt x="11" y="4"/>
                      <a:pt x="11" y="3"/>
                      <a:pt x="11" y="3"/>
                    </a:cubicBezTo>
                    <a:cubicBezTo>
                      <a:pt x="11" y="3"/>
                      <a:pt x="11" y="3"/>
                      <a:pt x="11" y="2"/>
                    </a:cubicBezTo>
                    <a:cubicBezTo>
                      <a:pt x="11" y="2"/>
                      <a:pt x="11" y="2"/>
                      <a:pt x="11" y="2"/>
                    </a:cubicBezTo>
                    <a:cubicBezTo>
                      <a:pt x="11" y="1"/>
                      <a:pt x="11" y="1"/>
                      <a:pt x="10" y="1"/>
                    </a:cubicBezTo>
                    <a:cubicBezTo>
                      <a:pt x="10" y="1"/>
                      <a:pt x="10" y="1"/>
                      <a:pt x="10" y="1"/>
                    </a:cubicBezTo>
                    <a:cubicBezTo>
                      <a:pt x="9" y="0"/>
                      <a:pt x="9" y="0"/>
                      <a:pt x="9" y="1"/>
                    </a:cubicBezTo>
                    <a:cubicBezTo>
                      <a:pt x="9" y="1"/>
                      <a:pt x="8" y="1"/>
                      <a:pt x="8" y="1"/>
                    </a:cubicBezTo>
                    <a:cubicBezTo>
                      <a:pt x="8" y="2"/>
                      <a:pt x="8" y="2"/>
                      <a:pt x="8" y="2"/>
                    </a:cubicBezTo>
                    <a:cubicBezTo>
                      <a:pt x="8" y="3"/>
                      <a:pt x="7" y="3"/>
                      <a:pt x="8" y="3"/>
                    </a:cubicBezTo>
                    <a:cubicBezTo>
                      <a:pt x="8" y="4"/>
                      <a:pt x="9" y="3"/>
                      <a:pt x="9" y="4"/>
                    </a:cubicBezTo>
                    <a:cubicBezTo>
                      <a:pt x="9" y="4"/>
                      <a:pt x="8" y="4"/>
                      <a:pt x="8" y="5"/>
                    </a:cubicBezTo>
                    <a:cubicBezTo>
                      <a:pt x="8" y="5"/>
                      <a:pt x="8" y="5"/>
                      <a:pt x="8" y="6"/>
                    </a:cubicBezTo>
                    <a:cubicBezTo>
                      <a:pt x="8" y="6"/>
                      <a:pt x="8" y="6"/>
                      <a:pt x="8" y="7"/>
                    </a:cubicBezTo>
                    <a:cubicBezTo>
                      <a:pt x="8" y="7"/>
                      <a:pt x="8" y="8"/>
                      <a:pt x="8" y="8"/>
                    </a:cubicBezTo>
                    <a:cubicBezTo>
                      <a:pt x="8" y="9"/>
                      <a:pt x="7" y="9"/>
                      <a:pt x="7" y="9"/>
                    </a:cubicBezTo>
                    <a:cubicBezTo>
                      <a:pt x="7" y="10"/>
                      <a:pt x="7" y="10"/>
                      <a:pt x="6" y="10"/>
                    </a:cubicBezTo>
                    <a:cubicBezTo>
                      <a:pt x="6" y="11"/>
                      <a:pt x="6" y="11"/>
                      <a:pt x="5" y="11"/>
                    </a:cubicBezTo>
                    <a:cubicBezTo>
                      <a:pt x="5" y="12"/>
                      <a:pt x="4" y="12"/>
                      <a:pt x="3" y="12"/>
                    </a:cubicBezTo>
                    <a:cubicBezTo>
                      <a:pt x="3" y="12"/>
                      <a:pt x="3" y="13"/>
                      <a:pt x="2" y="13"/>
                    </a:cubicBezTo>
                    <a:cubicBezTo>
                      <a:pt x="2" y="13"/>
                      <a:pt x="2" y="14"/>
                      <a:pt x="2" y="14"/>
                    </a:cubicBezTo>
                    <a:cubicBezTo>
                      <a:pt x="2" y="14"/>
                      <a:pt x="2" y="14"/>
                      <a:pt x="3" y="15"/>
                    </a:cubicBezTo>
                    <a:cubicBezTo>
                      <a:pt x="3" y="15"/>
                      <a:pt x="3" y="15"/>
                      <a:pt x="3" y="16"/>
                    </a:cubicBezTo>
                    <a:cubicBezTo>
                      <a:pt x="3" y="16"/>
                      <a:pt x="3" y="16"/>
                      <a:pt x="3" y="16"/>
                    </a:cubicBezTo>
                    <a:cubicBezTo>
                      <a:pt x="3" y="17"/>
                      <a:pt x="3" y="17"/>
                      <a:pt x="3" y="17"/>
                    </a:cubicBezTo>
                    <a:cubicBezTo>
                      <a:pt x="2" y="17"/>
                      <a:pt x="2" y="17"/>
                      <a:pt x="2" y="18"/>
                    </a:cubicBezTo>
                    <a:cubicBezTo>
                      <a:pt x="1" y="18"/>
                      <a:pt x="1" y="18"/>
                      <a:pt x="1" y="18"/>
                    </a:cubicBezTo>
                    <a:cubicBezTo>
                      <a:pt x="0" y="19"/>
                      <a:pt x="0" y="19"/>
                      <a:pt x="1" y="19"/>
                    </a:cubicBezTo>
                    <a:cubicBezTo>
                      <a:pt x="1" y="20"/>
                      <a:pt x="2" y="19"/>
                      <a:pt x="2" y="19"/>
                    </a:cubicBezTo>
                    <a:cubicBezTo>
                      <a:pt x="3" y="19"/>
                      <a:pt x="3" y="19"/>
                      <a:pt x="4" y="19"/>
                    </a:cubicBezTo>
                    <a:cubicBezTo>
                      <a:pt x="4" y="19"/>
                      <a:pt x="4" y="18"/>
                      <a:pt x="5" y="18"/>
                    </a:cubicBezTo>
                    <a:cubicBezTo>
                      <a:pt x="5" y="18"/>
                      <a:pt x="5" y="18"/>
                      <a:pt x="6" y="17"/>
                    </a:cubicBezTo>
                    <a:cubicBezTo>
                      <a:pt x="6" y="17"/>
                      <a:pt x="6" y="17"/>
                      <a:pt x="6" y="17"/>
                    </a:cubicBezTo>
                    <a:cubicBezTo>
                      <a:pt x="7" y="16"/>
                      <a:pt x="7" y="17"/>
                      <a:pt x="7" y="17"/>
                    </a:cubicBezTo>
                    <a:cubicBezTo>
                      <a:pt x="8" y="16"/>
                      <a:pt x="8" y="16"/>
                      <a:pt x="8" y="16"/>
                    </a:cubicBezTo>
                    <a:cubicBezTo>
                      <a:pt x="8" y="16"/>
                      <a:pt x="8" y="16"/>
                      <a:pt x="8" y="15"/>
                    </a:cubicBezTo>
                    <a:cubicBezTo>
                      <a:pt x="8" y="15"/>
                      <a:pt x="8" y="15"/>
                      <a:pt x="9" y="15"/>
                    </a:cubicBezTo>
                    <a:cubicBezTo>
                      <a:pt x="9" y="14"/>
                      <a:pt x="9" y="14"/>
                      <a:pt x="10" y="14"/>
                    </a:cubicBezTo>
                    <a:cubicBezTo>
                      <a:pt x="10" y="13"/>
                      <a:pt x="10" y="13"/>
                      <a:pt x="10" y="13"/>
                    </a:cubicBezTo>
                    <a:cubicBezTo>
                      <a:pt x="11" y="12"/>
                      <a:pt x="11" y="13"/>
                      <a:pt x="12" y="13"/>
                    </a:cubicBezTo>
                    <a:cubicBezTo>
                      <a:pt x="12" y="12"/>
                      <a:pt x="13" y="13"/>
                      <a:pt x="13" y="13"/>
                    </a:cubicBezTo>
                    <a:cubicBezTo>
                      <a:pt x="13" y="12"/>
                      <a:pt x="14" y="12"/>
                      <a:pt x="14" y="12"/>
                    </a:cubicBezTo>
                    <a:cubicBezTo>
                      <a:pt x="14" y="12"/>
                      <a:pt x="14" y="11"/>
                      <a:pt x="14" y="11"/>
                    </a:cubicBezTo>
                    <a:cubicBezTo>
                      <a:pt x="15" y="11"/>
                      <a:pt x="15" y="11"/>
                      <a:pt x="15" y="11"/>
                    </a:cubicBezTo>
                    <a:cubicBezTo>
                      <a:pt x="16" y="10"/>
                      <a:pt x="15" y="10"/>
                      <a:pt x="16" y="10"/>
                    </a:cubicBezTo>
                    <a:cubicBezTo>
                      <a:pt x="16" y="9"/>
                      <a:pt x="16" y="9"/>
                      <a:pt x="16" y="9"/>
                    </a:cubicBezTo>
                    <a:cubicBezTo>
                      <a:pt x="16" y="9"/>
                      <a:pt x="16" y="9"/>
                      <a:pt x="16" y="8"/>
                    </a:cubicBezTo>
                    <a:cubicBezTo>
                      <a:pt x="16" y="8"/>
                      <a:pt x="17" y="8"/>
                      <a:pt x="16" y="7"/>
                    </a:cubicBezTo>
                    <a:cubicBezTo>
                      <a:pt x="16" y="7"/>
                      <a:pt x="16" y="7"/>
                      <a:pt x="15" y="7"/>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0" name="Google Shape;1260;p25"/>
              <p:cNvSpPr/>
              <p:nvPr/>
            </p:nvSpPr>
            <p:spPr>
              <a:xfrm>
                <a:off x="8242301" y="4546601"/>
                <a:ext cx="31750" cy="20638"/>
              </a:xfrm>
              <a:custGeom>
                <a:rect b="b" l="l" r="r" t="t"/>
                <a:pathLst>
                  <a:path extrusionOk="0" h="2" w="3">
                    <a:moveTo>
                      <a:pt x="1" y="2"/>
                    </a:moveTo>
                    <a:cubicBezTo>
                      <a:pt x="1" y="2"/>
                      <a:pt x="2" y="1"/>
                      <a:pt x="2" y="1"/>
                    </a:cubicBezTo>
                    <a:cubicBezTo>
                      <a:pt x="2" y="1"/>
                      <a:pt x="3" y="1"/>
                      <a:pt x="3" y="1"/>
                    </a:cubicBezTo>
                    <a:cubicBezTo>
                      <a:pt x="3" y="0"/>
                      <a:pt x="3" y="0"/>
                      <a:pt x="3" y="0"/>
                    </a:cubicBezTo>
                    <a:cubicBezTo>
                      <a:pt x="2" y="0"/>
                      <a:pt x="2" y="0"/>
                      <a:pt x="2" y="0"/>
                    </a:cubicBezTo>
                    <a:cubicBezTo>
                      <a:pt x="1" y="0"/>
                      <a:pt x="1" y="0"/>
                      <a:pt x="1" y="1"/>
                    </a:cubicBezTo>
                    <a:cubicBezTo>
                      <a:pt x="1" y="1"/>
                      <a:pt x="0" y="1"/>
                      <a:pt x="0" y="1"/>
                    </a:cubicBezTo>
                    <a:cubicBezTo>
                      <a:pt x="0" y="1"/>
                      <a:pt x="1" y="1"/>
                      <a:pt x="1"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1" name="Google Shape;1261;p25"/>
              <p:cNvSpPr/>
              <p:nvPr/>
            </p:nvSpPr>
            <p:spPr>
              <a:xfrm>
                <a:off x="8253414" y="4351339"/>
                <a:ext cx="323850" cy="206375"/>
              </a:xfrm>
              <a:custGeom>
                <a:rect b="b" l="l" r="r" t="t"/>
                <a:pathLst>
                  <a:path extrusionOk="0" h="19" w="30">
                    <a:moveTo>
                      <a:pt x="30" y="1"/>
                    </a:moveTo>
                    <a:cubicBezTo>
                      <a:pt x="29" y="1"/>
                      <a:pt x="29" y="1"/>
                      <a:pt x="29" y="1"/>
                    </a:cubicBezTo>
                    <a:cubicBezTo>
                      <a:pt x="28" y="1"/>
                      <a:pt x="28" y="2"/>
                      <a:pt x="28" y="1"/>
                    </a:cubicBezTo>
                    <a:cubicBezTo>
                      <a:pt x="28" y="1"/>
                      <a:pt x="28" y="1"/>
                      <a:pt x="28" y="1"/>
                    </a:cubicBezTo>
                    <a:cubicBezTo>
                      <a:pt x="28" y="1"/>
                      <a:pt x="28" y="0"/>
                      <a:pt x="28" y="0"/>
                    </a:cubicBezTo>
                    <a:cubicBezTo>
                      <a:pt x="27" y="0"/>
                      <a:pt x="27" y="0"/>
                      <a:pt x="27" y="0"/>
                    </a:cubicBezTo>
                    <a:cubicBezTo>
                      <a:pt x="26" y="1"/>
                      <a:pt x="26" y="1"/>
                      <a:pt x="26" y="1"/>
                    </a:cubicBezTo>
                    <a:cubicBezTo>
                      <a:pt x="25" y="1"/>
                      <a:pt x="25" y="1"/>
                      <a:pt x="25" y="2"/>
                    </a:cubicBezTo>
                    <a:cubicBezTo>
                      <a:pt x="25" y="2"/>
                      <a:pt x="25" y="2"/>
                      <a:pt x="24" y="3"/>
                    </a:cubicBezTo>
                    <a:cubicBezTo>
                      <a:pt x="24" y="3"/>
                      <a:pt x="24" y="3"/>
                      <a:pt x="23" y="3"/>
                    </a:cubicBezTo>
                    <a:cubicBezTo>
                      <a:pt x="22" y="4"/>
                      <a:pt x="22" y="4"/>
                      <a:pt x="21" y="5"/>
                    </a:cubicBezTo>
                    <a:cubicBezTo>
                      <a:pt x="21" y="5"/>
                      <a:pt x="21" y="5"/>
                      <a:pt x="20" y="6"/>
                    </a:cubicBezTo>
                    <a:cubicBezTo>
                      <a:pt x="20" y="6"/>
                      <a:pt x="20" y="6"/>
                      <a:pt x="19" y="6"/>
                    </a:cubicBezTo>
                    <a:cubicBezTo>
                      <a:pt x="19" y="6"/>
                      <a:pt x="19" y="6"/>
                      <a:pt x="18" y="6"/>
                    </a:cubicBezTo>
                    <a:cubicBezTo>
                      <a:pt x="18" y="7"/>
                      <a:pt x="18" y="7"/>
                      <a:pt x="17" y="7"/>
                    </a:cubicBezTo>
                    <a:cubicBezTo>
                      <a:pt x="17" y="7"/>
                      <a:pt x="17" y="7"/>
                      <a:pt x="17" y="7"/>
                    </a:cubicBezTo>
                    <a:cubicBezTo>
                      <a:pt x="16" y="8"/>
                      <a:pt x="16" y="8"/>
                      <a:pt x="16" y="8"/>
                    </a:cubicBezTo>
                    <a:cubicBezTo>
                      <a:pt x="16" y="8"/>
                      <a:pt x="15" y="8"/>
                      <a:pt x="15" y="8"/>
                    </a:cubicBezTo>
                    <a:cubicBezTo>
                      <a:pt x="14" y="8"/>
                      <a:pt x="14" y="8"/>
                      <a:pt x="13" y="9"/>
                    </a:cubicBezTo>
                    <a:cubicBezTo>
                      <a:pt x="13" y="9"/>
                      <a:pt x="13" y="9"/>
                      <a:pt x="13" y="9"/>
                    </a:cubicBezTo>
                    <a:cubicBezTo>
                      <a:pt x="12" y="9"/>
                      <a:pt x="12" y="10"/>
                      <a:pt x="11" y="10"/>
                    </a:cubicBezTo>
                    <a:cubicBezTo>
                      <a:pt x="11" y="10"/>
                      <a:pt x="11" y="10"/>
                      <a:pt x="10" y="10"/>
                    </a:cubicBezTo>
                    <a:cubicBezTo>
                      <a:pt x="10" y="11"/>
                      <a:pt x="9" y="10"/>
                      <a:pt x="9" y="10"/>
                    </a:cubicBezTo>
                    <a:cubicBezTo>
                      <a:pt x="8" y="11"/>
                      <a:pt x="8" y="11"/>
                      <a:pt x="7" y="11"/>
                    </a:cubicBezTo>
                    <a:cubicBezTo>
                      <a:pt x="7" y="12"/>
                      <a:pt x="7" y="12"/>
                      <a:pt x="6" y="12"/>
                    </a:cubicBezTo>
                    <a:cubicBezTo>
                      <a:pt x="6" y="13"/>
                      <a:pt x="6" y="12"/>
                      <a:pt x="5" y="13"/>
                    </a:cubicBezTo>
                    <a:cubicBezTo>
                      <a:pt x="5" y="13"/>
                      <a:pt x="5" y="13"/>
                      <a:pt x="5" y="13"/>
                    </a:cubicBezTo>
                    <a:cubicBezTo>
                      <a:pt x="4" y="14"/>
                      <a:pt x="3" y="13"/>
                      <a:pt x="2" y="14"/>
                    </a:cubicBezTo>
                    <a:cubicBezTo>
                      <a:pt x="2" y="15"/>
                      <a:pt x="3" y="15"/>
                      <a:pt x="2" y="15"/>
                    </a:cubicBezTo>
                    <a:cubicBezTo>
                      <a:pt x="2" y="15"/>
                      <a:pt x="1" y="15"/>
                      <a:pt x="1" y="15"/>
                    </a:cubicBezTo>
                    <a:cubicBezTo>
                      <a:pt x="1" y="15"/>
                      <a:pt x="1" y="16"/>
                      <a:pt x="1" y="16"/>
                    </a:cubicBezTo>
                    <a:cubicBezTo>
                      <a:pt x="1" y="16"/>
                      <a:pt x="0" y="16"/>
                      <a:pt x="1" y="16"/>
                    </a:cubicBezTo>
                    <a:cubicBezTo>
                      <a:pt x="1" y="17"/>
                      <a:pt x="1" y="16"/>
                      <a:pt x="1" y="16"/>
                    </a:cubicBezTo>
                    <a:cubicBezTo>
                      <a:pt x="2" y="17"/>
                      <a:pt x="2" y="16"/>
                      <a:pt x="2" y="16"/>
                    </a:cubicBezTo>
                    <a:cubicBezTo>
                      <a:pt x="2" y="17"/>
                      <a:pt x="3" y="17"/>
                      <a:pt x="3" y="17"/>
                    </a:cubicBezTo>
                    <a:cubicBezTo>
                      <a:pt x="3" y="17"/>
                      <a:pt x="3" y="17"/>
                      <a:pt x="3" y="17"/>
                    </a:cubicBezTo>
                    <a:cubicBezTo>
                      <a:pt x="3" y="18"/>
                      <a:pt x="3" y="18"/>
                      <a:pt x="3" y="18"/>
                    </a:cubicBezTo>
                    <a:cubicBezTo>
                      <a:pt x="4" y="19"/>
                      <a:pt x="5" y="18"/>
                      <a:pt x="5" y="18"/>
                    </a:cubicBezTo>
                    <a:cubicBezTo>
                      <a:pt x="6" y="18"/>
                      <a:pt x="6" y="18"/>
                      <a:pt x="7" y="17"/>
                    </a:cubicBezTo>
                    <a:cubicBezTo>
                      <a:pt x="7" y="17"/>
                      <a:pt x="7" y="17"/>
                      <a:pt x="8" y="17"/>
                    </a:cubicBezTo>
                    <a:cubicBezTo>
                      <a:pt x="8" y="16"/>
                      <a:pt x="9" y="16"/>
                      <a:pt x="9" y="16"/>
                    </a:cubicBezTo>
                    <a:cubicBezTo>
                      <a:pt x="10" y="16"/>
                      <a:pt x="10" y="16"/>
                      <a:pt x="11" y="15"/>
                    </a:cubicBezTo>
                    <a:cubicBezTo>
                      <a:pt x="11" y="15"/>
                      <a:pt x="11" y="15"/>
                      <a:pt x="12" y="14"/>
                    </a:cubicBezTo>
                    <a:cubicBezTo>
                      <a:pt x="12" y="14"/>
                      <a:pt x="12" y="13"/>
                      <a:pt x="13" y="13"/>
                    </a:cubicBezTo>
                    <a:cubicBezTo>
                      <a:pt x="13" y="13"/>
                      <a:pt x="14" y="13"/>
                      <a:pt x="14" y="12"/>
                    </a:cubicBezTo>
                    <a:cubicBezTo>
                      <a:pt x="14" y="12"/>
                      <a:pt x="14" y="12"/>
                      <a:pt x="14" y="12"/>
                    </a:cubicBezTo>
                    <a:cubicBezTo>
                      <a:pt x="15" y="11"/>
                      <a:pt x="16" y="12"/>
                      <a:pt x="16" y="11"/>
                    </a:cubicBezTo>
                    <a:cubicBezTo>
                      <a:pt x="17" y="11"/>
                      <a:pt x="17" y="11"/>
                      <a:pt x="17" y="11"/>
                    </a:cubicBezTo>
                    <a:cubicBezTo>
                      <a:pt x="17" y="11"/>
                      <a:pt x="17" y="10"/>
                      <a:pt x="18" y="10"/>
                    </a:cubicBezTo>
                    <a:cubicBezTo>
                      <a:pt x="18" y="10"/>
                      <a:pt x="19" y="10"/>
                      <a:pt x="20" y="10"/>
                    </a:cubicBezTo>
                    <a:cubicBezTo>
                      <a:pt x="20" y="10"/>
                      <a:pt x="20" y="10"/>
                      <a:pt x="20" y="10"/>
                    </a:cubicBezTo>
                    <a:cubicBezTo>
                      <a:pt x="21" y="10"/>
                      <a:pt x="21" y="9"/>
                      <a:pt x="21" y="9"/>
                    </a:cubicBezTo>
                    <a:cubicBezTo>
                      <a:pt x="21" y="8"/>
                      <a:pt x="21" y="8"/>
                      <a:pt x="22" y="8"/>
                    </a:cubicBezTo>
                    <a:cubicBezTo>
                      <a:pt x="22" y="8"/>
                      <a:pt x="23" y="8"/>
                      <a:pt x="23" y="8"/>
                    </a:cubicBezTo>
                    <a:cubicBezTo>
                      <a:pt x="24" y="7"/>
                      <a:pt x="24" y="7"/>
                      <a:pt x="24" y="7"/>
                    </a:cubicBezTo>
                    <a:cubicBezTo>
                      <a:pt x="24" y="6"/>
                      <a:pt x="24" y="6"/>
                      <a:pt x="25" y="6"/>
                    </a:cubicBezTo>
                    <a:cubicBezTo>
                      <a:pt x="25" y="6"/>
                      <a:pt x="25" y="6"/>
                      <a:pt x="26" y="6"/>
                    </a:cubicBezTo>
                    <a:cubicBezTo>
                      <a:pt x="26" y="6"/>
                      <a:pt x="27" y="6"/>
                      <a:pt x="27" y="5"/>
                    </a:cubicBezTo>
                    <a:cubicBezTo>
                      <a:pt x="27" y="5"/>
                      <a:pt x="27" y="5"/>
                      <a:pt x="27" y="5"/>
                    </a:cubicBezTo>
                    <a:cubicBezTo>
                      <a:pt x="28" y="4"/>
                      <a:pt x="28" y="4"/>
                      <a:pt x="28" y="4"/>
                    </a:cubicBezTo>
                    <a:cubicBezTo>
                      <a:pt x="28" y="4"/>
                      <a:pt x="28" y="4"/>
                      <a:pt x="29" y="3"/>
                    </a:cubicBezTo>
                    <a:cubicBezTo>
                      <a:pt x="29" y="3"/>
                      <a:pt x="30" y="3"/>
                      <a:pt x="30" y="3"/>
                    </a:cubicBezTo>
                    <a:cubicBezTo>
                      <a:pt x="30" y="2"/>
                      <a:pt x="30" y="2"/>
                      <a:pt x="30" y="1"/>
                    </a:cubicBezTo>
                    <a:cubicBezTo>
                      <a:pt x="30" y="1"/>
                      <a:pt x="30" y="1"/>
                      <a:pt x="3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2" name="Google Shape;1262;p25"/>
              <p:cNvSpPr/>
              <p:nvPr/>
            </p:nvSpPr>
            <p:spPr>
              <a:xfrm>
                <a:off x="-92074" y="2395539"/>
                <a:ext cx="31750" cy="9525"/>
              </a:xfrm>
              <a:custGeom>
                <a:rect b="b" l="l" r="r" t="t"/>
                <a:pathLst>
                  <a:path extrusionOk="0" h="1" w="3">
                    <a:moveTo>
                      <a:pt x="2" y="0"/>
                    </a:moveTo>
                    <a:cubicBezTo>
                      <a:pt x="2" y="0"/>
                      <a:pt x="2" y="0"/>
                      <a:pt x="2" y="0"/>
                    </a:cubicBezTo>
                    <a:cubicBezTo>
                      <a:pt x="1" y="0"/>
                      <a:pt x="1" y="0"/>
                      <a:pt x="1" y="0"/>
                    </a:cubicBezTo>
                    <a:cubicBezTo>
                      <a:pt x="1" y="0"/>
                      <a:pt x="0" y="1"/>
                      <a:pt x="1" y="1"/>
                    </a:cubicBezTo>
                    <a:cubicBezTo>
                      <a:pt x="1" y="1"/>
                      <a:pt x="1" y="1"/>
                      <a:pt x="1" y="1"/>
                    </a:cubicBezTo>
                    <a:cubicBezTo>
                      <a:pt x="1" y="1"/>
                      <a:pt x="1" y="1"/>
                      <a:pt x="2" y="1"/>
                    </a:cubicBezTo>
                    <a:cubicBezTo>
                      <a:pt x="2" y="1"/>
                      <a:pt x="2" y="1"/>
                      <a:pt x="2" y="1"/>
                    </a:cubicBezTo>
                    <a:cubicBezTo>
                      <a:pt x="2" y="1"/>
                      <a:pt x="3" y="1"/>
                      <a:pt x="3" y="1"/>
                    </a:cubicBezTo>
                    <a:cubicBezTo>
                      <a:pt x="3" y="1"/>
                      <a:pt x="3" y="0"/>
                      <a:pt x="2"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3" name="Google Shape;1263;p25"/>
              <p:cNvSpPr/>
              <p:nvPr/>
            </p:nvSpPr>
            <p:spPr>
              <a:xfrm>
                <a:off x="-49212" y="2405064"/>
                <a:ext cx="22225" cy="22225"/>
              </a:xfrm>
              <a:custGeom>
                <a:rect b="b" l="l" r="r" t="t"/>
                <a:pathLst>
                  <a:path extrusionOk="0" h="2" w="2">
                    <a:moveTo>
                      <a:pt x="2" y="1"/>
                    </a:moveTo>
                    <a:cubicBezTo>
                      <a:pt x="1" y="0"/>
                      <a:pt x="1" y="0"/>
                      <a:pt x="1" y="1"/>
                    </a:cubicBezTo>
                    <a:cubicBezTo>
                      <a:pt x="1" y="1"/>
                      <a:pt x="0" y="1"/>
                      <a:pt x="0" y="1"/>
                    </a:cubicBezTo>
                    <a:cubicBezTo>
                      <a:pt x="0" y="1"/>
                      <a:pt x="0" y="2"/>
                      <a:pt x="0" y="2"/>
                    </a:cubicBezTo>
                    <a:cubicBezTo>
                      <a:pt x="1" y="2"/>
                      <a:pt x="1" y="2"/>
                      <a:pt x="1" y="2"/>
                    </a:cubicBezTo>
                    <a:cubicBezTo>
                      <a:pt x="2" y="2"/>
                      <a:pt x="2" y="2"/>
                      <a:pt x="2" y="2"/>
                    </a:cubicBezTo>
                    <a:cubicBezTo>
                      <a:pt x="2" y="2"/>
                      <a:pt x="2" y="2"/>
                      <a:pt x="2" y="1"/>
                    </a:cubicBezTo>
                    <a:cubicBezTo>
                      <a:pt x="2" y="1"/>
                      <a:pt x="2" y="1"/>
                      <a:pt x="2"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4" name="Google Shape;1264;p25"/>
              <p:cNvSpPr/>
              <p:nvPr/>
            </p:nvSpPr>
            <p:spPr>
              <a:xfrm>
                <a:off x="-15874" y="2427289"/>
                <a:ext cx="31750" cy="22225"/>
              </a:xfrm>
              <a:custGeom>
                <a:rect b="b" l="l" r="r" t="t"/>
                <a:pathLst>
                  <a:path extrusionOk="0" h="2" w="3">
                    <a:moveTo>
                      <a:pt x="2" y="2"/>
                    </a:moveTo>
                    <a:cubicBezTo>
                      <a:pt x="2" y="2"/>
                      <a:pt x="3" y="2"/>
                      <a:pt x="3" y="2"/>
                    </a:cubicBezTo>
                    <a:cubicBezTo>
                      <a:pt x="3" y="2"/>
                      <a:pt x="3" y="2"/>
                      <a:pt x="3" y="1"/>
                    </a:cubicBezTo>
                    <a:cubicBezTo>
                      <a:pt x="3" y="1"/>
                      <a:pt x="3" y="1"/>
                      <a:pt x="3" y="1"/>
                    </a:cubicBezTo>
                    <a:cubicBezTo>
                      <a:pt x="2" y="1"/>
                      <a:pt x="2" y="1"/>
                      <a:pt x="2" y="0"/>
                    </a:cubicBezTo>
                    <a:cubicBezTo>
                      <a:pt x="1" y="0"/>
                      <a:pt x="1" y="0"/>
                      <a:pt x="1" y="0"/>
                    </a:cubicBezTo>
                    <a:cubicBezTo>
                      <a:pt x="0" y="0"/>
                      <a:pt x="0" y="0"/>
                      <a:pt x="0" y="0"/>
                    </a:cubicBezTo>
                    <a:cubicBezTo>
                      <a:pt x="0" y="0"/>
                      <a:pt x="0" y="0"/>
                      <a:pt x="0" y="1"/>
                    </a:cubicBezTo>
                    <a:cubicBezTo>
                      <a:pt x="0" y="1"/>
                      <a:pt x="0" y="1"/>
                      <a:pt x="1" y="1"/>
                    </a:cubicBezTo>
                    <a:cubicBezTo>
                      <a:pt x="1" y="1"/>
                      <a:pt x="1" y="1"/>
                      <a:pt x="1" y="1"/>
                    </a:cubicBezTo>
                    <a:cubicBezTo>
                      <a:pt x="1" y="1"/>
                      <a:pt x="1" y="1"/>
                      <a:pt x="1" y="2"/>
                    </a:cubicBezTo>
                    <a:cubicBezTo>
                      <a:pt x="2" y="2"/>
                      <a:pt x="2" y="2"/>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5" name="Google Shape;1265;p25"/>
              <p:cNvSpPr/>
              <p:nvPr/>
            </p:nvSpPr>
            <p:spPr>
              <a:xfrm>
                <a:off x="-6349" y="2459039"/>
                <a:ext cx="44450" cy="44450"/>
              </a:xfrm>
              <a:custGeom>
                <a:rect b="b" l="l" r="r" t="t"/>
                <a:pathLst>
                  <a:path extrusionOk="0" h="4" w="4">
                    <a:moveTo>
                      <a:pt x="3" y="0"/>
                    </a:moveTo>
                    <a:cubicBezTo>
                      <a:pt x="3" y="0"/>
                      <a:pt x="3" y="0"/>
                      <a:pt x="3" y="0"/>
                    </a:cubicBezTo>
                    <a:cubicBezTo>
                      <a:pt x="2" y="0"/>
                      <a:pt x="2" y="0"/>
                      <a:pt x="2" y="0"/>
                    </a:cubicBezTo>
                    <a:cubicBezTo>
                      <a:pt x="1" y="0"/>
                      <a:pt x="1" y="0"/>
                      <a:pt x="1" y="0"/>
                    </a:cubicBezTo>
                    <a:cubicBezTo>
                      <a:pt x="1" y="0"/>
                      <a:pt x="1" y="0"/>
                      <a:pt x="0" y="1"/>
                    </a:cubicBezTo>
                    <a:cubicBezTo>
                      <a:pt x="0" y="1"/>
                      <a:pt x="1" y="1"/>
                      <a:pt x="1" y="2"/>
                    </a:cubicBezTo>
                    <a:cubicBezTo>
                      <a:pt x="1" y="2"/>
                      <a:pt x="0" y="2"/>
                      <a:pt x="0" y="3"/>
                    </a:cubicBezTo>
                    <a:cubicBezTo>
                      <a:pt x="0" y="3"/>
                      <a:pt x="0" y="3"/>
                      <a:pt x="1" y="3"/>
                    </a:cubicBezTo>
                    <a:cubicBezTo>
                      <a:pt x="1" y="4"/>
                      <a:pt x="1" y="4"/>
                      <a:pt x="1" y="4"/>
                    </a:cubicBezTo>
                    <a:cubicBezTo>
                      <a:pt x="1" y="4"/>
                      <a:pt x="1" y="4"/>
                      <a:pt x="2" y="3"/>
                    </a:cubicBezTo>
                    <a:cubicBezTo>
                      <a:pt x="2" y="3"/>
                      <a:pt x="2" y="3"/>
                      <a:pt x="2" y="3"/>
                    </a:cubicBezTo>
                    <a:cubicBezTo>
                      <a:pt x="3" y="3"/>
                      <a:pt x="3" y="3"/>
                      <a:pt x="3" y="2"/>
                    </a:cubicBezTo>
                    <a:cubicBezTo>
                      <a:pt x="3" y="2"/>
                      <a:pt x="3" y="2"/>
                      <a:pt x="4" y="2"/>
                    </a:cubicBezTo>
                    <a:cubicBezTo>
                      <a:pt x="4" y="2"/>
                      <a:pt x="4" y="1"/>
                      <a:pt x="3" y="1"/>
                    </a:cubicBezTo>
                    <a:cubicBezTo>
                      <a:pt x="3" y="1"/>
                      <a:pt x="3" y="1"/>
                      <a:pt x="3"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6" name="Google Shape;1266;p25"/>
              <p:cNvSpPr/>
              <p:nvPr/>
            </p:nvSpPr>
            <p:spPr>
              <a:xfrm>
                <a:off x="296864" y="1422401"/>
                <a:ext cx="20638" cy="20638"/>
              </a:xfrm>
              <a:custGeom>
                <a:rect b="b" l="l" r="r" t="t"/>
                <a:pathLst>
                  <a:path extrusionOk="0" h="13" w="13">
                    <a:moveTo>
                      <a:pt x="7" y="6"/>
                    </a:moveTo>
                    <a:lnTo>
                      <a:pt x="0" y="6"/>
                    </a:lnTo>
                    <a:lnTo>
                      <a:pt x="7" y="13"/>
                    </a:lnTo>
                    <a:lnTo>
                      <a:pt x="13" y="6"/>
                    </a:lnTo>
                    <a:lnTo>
                      <a:pt x="13" y="6"/>
                    </a:lnTo>
                    <a:lnTo>
                      <a:pt x="13" y="0"/>
                    </a:lnTo>
                    <a:lnTo>
                      <a:pt x="7" y="6"/>
                    </a:lnTo>
                    <a:close/>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7" name="Google Shape;1267;p25"/>
              <p:cNvSpPr/>
              <p:nvPr/>
            </p:nvSpPr>
            <p:spPr>
              <a:xfrm>
                <a:off x="296864" y="1422401"/>
                <a:ext cx="20638" cy="20638"/>
              </a:xfrm>
              <a:custGeom>
                <a:rect b="b" l="l" r="r" t="t"/>
                <a:pathLst>
                  <a:path extrusionOk="0" h="13" w="13">
                    <a:moveTo>
                      <a:pt x="7" y="6"/>
                    </a:moveTo>
                    <a:lnTo>
                      <a:pt x="0" y="6"/>
                    </a:lnTo>
                    <a:lnTo>
                      <a:pt x="7" y="13"/>
                    </a:lnTo>
                    <a:lnTo>
                      <a:pt x="13" y="6"/>
                    </a:lnTo>
                    <a:lnTo>
                      <a:pt x="13" y="6"/>
                    </a:lnTo>
                    <a:lnTo>
                      <a:pt x="13" y="0"/>
                    </a:lnTo>
                    <a:lnTo>
                      <a:pt x="7" y="6"/>
                    </a:lnTo>
                  </a:path>
                </a:pathLst>
              </a:custGeom>
              <a:solidFill>
                <a:schemeClr val="dk1">
                  <a:alpha val="24705"/>
                </a:schemeClr>
              </a:solidFill>
              <a:ln cap="flat" cmpd="sng" w="9525">
                <a:solidFill>
                  <a:srgbClr val="BFBFBF"/>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8" name="Google Shape;1268;p25"/>
              <p:cNvSpPr/>
              <p:nvPr/>
            </p:nvSpPr>
            <p:spPr>
              <a:xfrm>
                <a:off x="339726" y="1411289"/>
                <a:ext cx="31750" cy="20638"/>
              </a:xfrm>
              <a:custGeom>
                <a:rect b="b" l="l" r="r" t="t"/>
                <a:pathLst>
                  <a:path extrusionOk="0" h="2" w="3">
                    <a:moveTo>
                      <a:pt x="1" y="0"/>
                    </a:moveTo>
                    <a:cubicBezTo>
                      <a:pt x="1" y="0"/>
                      <a:pt x="1" y="1"/>
                      <a:pt x="0" y="1"/>
                    </a:cubicBezTo>
                    <a:cubicBezTo>
                      <a:pt x="0" y="1"/>
                      <a:pt x="0" y="2"/>
                      <a:pt x="0" y="2"/>
                    </a:cubicBezTo>
                    <a:cubicBezTo>
                      <a:pt x="0" y="2"/>
                      <a:pt x="0" y="2"/>
                      <a:pt x="0" y="2"/>
                    </a:cubicBezTo>
                    <a:cubicBezTo>
                      <a:pt x="1" y="2"/>
                      <a:pt x="1" y="2"/>
                      <a:pt x="1" y="2"/>
                    </a:cubicBezTo>
                    <a:cubicBezTo>
                      <a:pt x="1" y="2"/>
                      <a:pt x="2" y="2"/>
                      <a:pt x="2" y="2"/>
                    </a:cubicBezTo>
                    <a:cubicBezTo>
                      <a:pt x="2" y="1"/>
                      <a:pt x="2" y="1"/>
                      <a:pt x="3" y="1"/>
                    </a:cubicBezTo>
                    <a:cubicBezTo>
                      <a:pt x="3" y="1"/>
                      <a:pt x="3" y="0"/>
                      <a:pt x="2" y="0"/>
                    </a:cubicBezTo>
                    <a:cubicBezTo>
                      <a:pt x="2"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69" name="Google Shape;1269;p25"/>
              <p:cNvSpPr/>
              <p:nvPr/>
            </p:nvSpPr>
            <p:spPr>
              <a:xfrm>
                <a:off x="5532439" y="2265364"/>
                <a:ext cx="11113" cy="11113"/>
              </a:xfrm>
              <a:custGeom>
                <a:rect b="b" l="l" r="r" t="t"/>
                <a:pathLst>
                  <a:path extrusionOk="0" h="1" w="1">
                    <a:moveTo>
                      <a:pt x="1" y="0"/>
                    </a:moveTo>
                    <a:cubicBezTo>
                      <a:pt x="0" y="0"/>
                      <a:pt x="0" y="0"/>
                      <a:pt x="0" y="0"/>
                    </a:cubicBezTo>
                    <a:cubicBezTo>
                      <a:pt x="0" y="0"/>
                      <a:pt x="1" y="1"/>
                      <a:pt x="1" y="1"/>
                    </a:cubicBezTo>
                    <a:cubicBezTo>
                      <a:pt x="1" y="1"/>
                      <a:pt x="1" y="0"/>
                      <a:pt x="1" y="0"/>
                    </a:cubicBezTo>
                    <a:cubicBezTo>
                      <a:pt x="1" y="0"/>
                      <a:pt x="1" y="0"/>
                      <a:pt x="1"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0" name="Google Shape;1270;p25"/>
              <p:cNvSpPr/>
              <p:nvPr/>
            </p:nvSpPr>
            <p:spPr>
              <a:xfrm>
                <a:off x="6191251" y="3065464"/>
                <a:ext cx="11113" cy="20638"/>
              </a:xfrm>
              <a:custGeom>
                <a:rect b="b" l="l" r="r" t="t"/>
                <a:pathLst>
                  <a:path extrusionOk="0" h="2" w="1">
                    <a:moveTo>
                      <a:pt x="0" y="1"/>
                    </a:moveTo>
                    <a:cubicBezTo>
                      <a:pt x="0" y="2"/>
                      <a:pt x="1" y="1"/>
                      <a:pt x="1" y="1"/>
                    </a:cubicBezTo>
                    <a:cubicBezTo>
                      <a:pt x="1" y="1"/>
                      <a:pt x="1" y="0"/>
                      <a:pt x="1" y="0"/>
                    </a:cubicBezTo>
                    <a:cubicBezTo>
                      <a:pt x="1" y="0"/>
                      <a:pt x="1" y="0"/>
                      <a:pt x="0" y="0"/>
                    </a:cubicBezTo>
                    <a:cubicBezTo>
                      <a:pt x="0" y="0"/>
                      <a:pt x="0" y="0"/>
                      <a:pt x="0" y="1"/>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1" name="Google Shape;1271;p25"/>
              <p:cNvSpPr/>
              <p:nvPr/>
            </p:nvSpPr>
            <p:spPr>
              <a:xfrm>
                <a:off x="5208589" y="1735139"/>
                <a:ext cx="0" cy="11113"/>
              </a:xfrm>
              <a:custGeom>
                <a:rect b="b" l="l" r="r" t="t"/>
                <a:pathLst>
                  <a:path extrusionOk="0" h="1" w="120000">
                    <a:moveTo>
                      <a:pt x="0" y="1"/>
                    </a:moveTo>
                    <a:cubicBezTo>
                      <a:pt x="0" y="1"/>
                      <a:pt x="0" y="1"/>
                      <a:pt x="0" y="1"/>
                    </a:cubicBezTo>
                    <a:cubicBezTo>
                      <a:pt x="0" y="1"/>
                      <a:pt x="0" y="1"/>
                      <a:pt x="0" y="0"/>
                    </a:cubicBezTo>
                    <a:cubicBezTo>
                      <a:pt x="0" y="1"/>
                      <a:pt x="0" y="1"/>
                      <a:pt x="0" y="1"/>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2" name="Google Shape;1272;p25"/>
              <p:cNvSpPr/>
              <p:nvPr/>
            </p:nvSpPr>
            <p:spPr>
              <a:xfrm>
                <a:off x="6762751" y="1930401"/>
                <a:ext cx="22225" cy="20638"/>
              </a:xfrm>
              <a:custGeom>
                <a:rect b="b" l="l" r="r" t="t"/>
                <a:pathLst>
                  <a:path extrusionOk="0" h="2" w="2">
                    <a:moveTo>
                      <a:pt x="0" y="0"/>
                    </a:moveTo>
                    <a:cubicBezTo>
                      <a:pt x="0" y="0"/>
                      <a:pt x="0" y="0"/>
                      <a:pt x="0" y="0"/>
                    </a:cubicBezTo>
                    <a:cubicBezTo>
                      <a:pt x="1" y="0"/>
                      <a:pt x="1" y="0"/>
                      <a:pt x="1" y="0"/>
                    </a:cubicBezTo>
                    <a:cubicBezTo>
                      <a:pt x="1" y="0"/>
                      <a:pt x="1" y="0"/>
                      <a:pt x="2" y="0"/>
                    </a:cubicBezTo>
                    <a:cubicBezTo>
                      <a:pt x="2" y="0"/>
                      <a:pt x="1" y="0"/>
                      <a:pt x="1" y="0"/>
                    </a:cubicBezTo>
                    <a:cubicBezTo>
                      <a:pt x="2" y="1"/>
                      <a:pt x="2" y="0"/>
                      <a:pt x="2" y="1"/>
                    </a:cubicBezTo>
                    <a:cubicBezTo>
                      <a:pt x="2" y="1"/>
                      <a:pt x="2" y="1"/>
                      <a:pt x="2" y="1"/>
                    </a:cubicBezTo>
                    <a:cubicBezTo>
                      <a:pt x="2" y="2"/>
                      <a:pt x="2" y="1"/>
                      <a:pt x="1" y="1"/>
                    </a:cubicBezTo>
                    <a:cubicBezTo>
                      <a:pt x="1" y="1"/>
                      <a:pt x="1" y="1"/>
                      <a:pt x="0" y="1"/>
                    </a:cubicBezTo>
                    <a:cubicBezTo>
                      <a:pt x="0" y="1"/>
                      <a:pt x="0" y="1"/>
                      <a:pt x="0" y="0"/>
                    </a:cubicBezTo>
                    <a:cubicBezTo>
                      <a:pt x="0" y="0"/>
                      <a:pt x="0" y="0"/>
                      <a:pt x="0" y="0"/>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3" name="Google Shape;1273;p25"/>
              <p:cNvSpPr/>
              <p:nvPr/>
            </p:nvSpPr>
            <p:spPr>
              <a:xfrm>
                <a:off x="4776789" y="773114"/>
                <a:ext cx="3616325" cy="1027113"/>
              </a:xfrm>
              <a:custGeom>
                <a:rect b="b" l="l" r="r" t="t"/>
                <a:pathLst>
                  <a:path extrusionOk="0" h="95" w="335">
                    <a:moveTo>
                      <a:pt x="335" y="34"/>
                    </a:moveTo>
                    <a:cubicBezTo>
                      <a:pt x="335" y="34"/>
                      <a:pt x="334" y="34"/>
                      <a:pt x="334" y="33"/>
                    </a:cubicBezTo>
                    <a:cubicBezTo>
                      <a:pt x="332" y="33"/>
                      <a:pt x="332" y="33"/>
                      <a:pt x="331" y="32"/>
                    </a:cubicBezTo>
                    <a:cubicBezTo>
                      <a:pt x="330" y="32"/>
                      <a:pt x="330" y="31"/>
                      <a:pt x="329" y="31"/>
                    </a:cubicBezTo>
                    <a:cubicBezTo>
                      <a:pt x="328" y="31"/>
                      <a:pt x="328" y="31"/>
                      <a:pt x="327" y="31"/>
                    </a:cubicBezTo>
                    <a:cubicBezTo>
                      <a:pt x="326" y="31"/>
                      <a:pt x="326" y="31"/>
                      <a:pt x="325" y="31"/>
                    </a:cubicBezTo>
                    <a:cubicBezTo>
                      <a:pt x="324" y="31"/>
                      <a:pt x="324" y="31"/>
                      <a:pt x="323" y="31"/>
                    </a:cubicBezTo>
                    <a:cubicBezTo>
                      <a:pt x="323" y="30"/>
                      <a:pt x="323" y="30"/>
                      <a:pt x="322" y="30"/>
                    </a:cubicBezTo>
                    <a:cubicBezTo>
                      <a:pt x="321" y="29"/>
                      <a:pt x="321" y="29"/>
                      <a:pt x="320" y="28"/>
                    </a:cubicBezTo>
                    <a:cubicBezTo>
                      <a:pt x="319" y="27"/>
                      <a:pt x="310" y="21"/>
                      <a:pt x="309" y="20"/>
                    </a:cubicBezTo>
                    <a:cubicBezTo>
                      <a:pt x="308" y="20"/>
                      <a:pt x="297" y="20"/>
                      <a:pt x="296" y="19"/>
                    </a:cubicBezTo>
                    <a:cubicBezTo>
                      <a:pt x="296" y="19"/>
                      <a:pt x="278" y="20"/>
                      <a:pt x="277" y="19"/>
                    </a:cubicBezTo>
                    <a:cubicBezTo>
                      <a:pt x="277" y="19"/>
                      <a:pt x="277" y="19"/>
                      <a:pt x="277" y="19"/>
                    </a:cubicBezTo>
                    <a:cubicBezTo>
                      <a:pt x="276" y="20"/>
                      <a:pt x="275" y="20"/>
                      <a:pt x="274" y="20"/>
                    </a:cubicBezTo>
                    <a:cubicBezTo>
                      <a:pt x="273" y="20"/>
                      <a:pt x="273" y="20"/>
                      <a:pt x="271" y="19"/>
                    </a:cubicBezTo>
                    <a:cubicBezTo>
                      <a:pt x="271" y="19"/>
                      <a:pt x="271" y="19"/>
                      <a:pt x="270" y="18"/>
                    </a:cubicBezTo>
                    <a:cubicBezTo>
                      <a:pt x="270" y="18"/>
                      <a:pt x="269" y="18"/>
                      <a:pt x="269" y="18"/>
                    </a:cubicBezTo>
                    <a:cubicBezTo>
                      <a:pt x="268" y="19"/>
                      <a:pt x="267" y="19"/>
                      <a:pt x="266" y="19"/>
                    </a:cubicBezTo>
                    <a:cubicBezTo>
                      <a:pt x="266" y="19"/>
                      <a:pt x="265" y="19"/>
                      <a:pt x="264" y="19"/>
                    </a:cubicBezTo>
                    <a:cubicBezTo>
                      <a:pt x="264" y="19"/>
                      <a:pt x="263" y="19"/>
                      <a:pt x="262" y="18"/>
                    </a:cubicBezTo>
                    <a:cubicBezTo>
                      <a:pt x="261" y="18"/>
                      <a:pt x="261" y="18"/>
                      <a:pt x="260" y="18"/>
                    </a:cubicBezTo>
                    <a:cubicBezTo>
                      <a:pt x="259" y="18"/>
                      <a:pt x="259" y="18"/>
                      <a:pt x="259" y="18"/>
                    </a:cubicBezTo>
                    <a:cubicBezTo>
                      <a:pt x="259" y="19"/>
                      <a:pt x="259" y="19"/>
                      <a:pt x="259" y="19"/>
                    </a:cubicBezTo>
                    <a:cubicBezTo>
                      <a:pt x="260" y="19"/>
                      <a:pt x="260" y="19"/>
                      <a:pt x="260" y="20"/>
                    </a:cubicBezTo>
                    <a:cubicBezTo>
                      <a:pt x="261" y="20"/>
                      <a:pt x="261" y="19"/>
                      <a:pt x="262" y="20"/>
                    </a:cubicBezTo>
                    <a:cubicBezTo>
                      <a:pt x="262" y="20"/>
                      <a:pt x="263" y="20"/>
                      <a:pt x="263" y="20"/>
                    </a:cubicBezTo>
                    <a:cubicBezTo>
                      <a:pt x="263" y="20"/>
                      <a:pt x="263" y="21"/>
                      <a:pt x="263" y="21"/>
                    </a:cubicBezTo>
                    <a:cubicBezTo>
                      <a:pt x="263" y="22"/>
                      <a:pt x="262" y="21"/>
                      <a:pt x="262" y="21"/>
                    </a:cubicBezTo>
                    <a:cubicBezTo>
                      <a:pt x="261" y="21"/>
                      <a:pt x="261" y="21"/>
                      <a:pt x="260" y="20"/>
                    </a:cubicBezTo>
                    <a:cubicBezTo>
                      <a:pt x="260" y="20"/>
                      <a:pt x="259" y="21"/>
                      <a:pt x="259" y="20"/>
                    </a:cubicBezTo>
                    <a:cubicBezTo>
                      <a:pt x="258" y="20"/>
                      <a:pt x="257" y="20"/>
                      <a:pt x="257" y="19"/>
                    </a:cubicBezTo>
                    <a:cubicBezTo>
                      <a:pt x="256" y="19"/>
                      <a:pt x="256" y="19"/>
                      <a:pt x="256" y="19"/>
                    </a:cubicBezTo>
                    <a:cubicBezTo>
                      <a:pt x="256" y="19"/>
                      <a:pt x="257" y="18"/>
                      <a:pt x="257" y="18"/>
                    </a:cubicBezTo>
                    <a:cubicBezTo>
                      <a:pt x="257" y="18"/>
                      <a:pt x="256" y="18"/>
                      <a:pt x="256" y="18"/>
                    </a:cubicBezTo>
                    <a:cubicBezTo>
                      <a:pt x="256" y="18"/>
                      <a:pt x="256" y="18"/>
                      <a:pt x="256" y="18"/>
                    </a:cubicBezTo>
                    <a:cubicBezTo>
                      <a:pt x="256" y="18"/>
                      <a:pt x="256" y="18"/>
                      <a:pt x="256" y="18"/>
                    </a:cubicBezTo>
                    <a:cubicBezTo>
                      <a:pt x="255" y="18"/>
                      <a:pt x="255" y="19"/>
                      <a:pt x="255" y="19"/>
                    </a:cubicBezTo>
                    <a:cubicBezTo>
                      <a:pt x="255" y="19"/>
                      <a:pt x="254" y="19"/>
                      <a:pt x="254" y="19"/>
                    </a:cubicBezTo>
                    <a:cubicBezTo>
                      <a:pt x="253" y="20"/>
                      <a:pt x="252" y="19"/>
                      <a:pt x="251" y="19"/>
                    </a:cubicBezTo>
                    <a:cubicBezTo>
                      <a:pt x="250" y="19"/>
                      <a:pt x="249" y="19"/>
                      <a:pt x="248" y="19"/>
                    </a:cubicBezTo>
                    <a:cubicBezTo>
                      <a:pt x="247" y="19"/>
                      <a:pt x="246" y="18"/>
                      <a:pt x="246" y="19"/>
                    </a:cubicBezTo>
                    <a:cubicBezTo>
                      <a:pt x="245" y="19"/>
                      <a:pt x="245" y="19"/>
                      <a:pt x="244" y="19"/>
                    </a:cubicBezTo>
                    <a:cubicBezTo>
                      <a:pt x="244" y="19"/>
                      <a:pt x="243" y="19"/>
                      <a:pt x="242" y="19"/>
                    </a:cubicBezTo>
                    <a:cubicBezTo>
                      <a:pt x="241" y="19"/>
                      <a:pt x="241" y="19"/>
                      <a:pt x="240" y="19"/>
                    </a:cubicBezTo>
                    <a:cubicBezTo>
                      <a:pt x="240" y="18"/>
                      <a:pt x="240" y="18"/>
                      <a:pt x="240" y="18"/>
                    </a:cubicBezTo>
                    <a:cubicBezTo>
                      <a:pt x="240" y="18"/>
                      <a:pt x="240" y="18"/>
                      <a:pt x="240" y="18"/>
                    </a:cubicBezTo>
                    <a:cubicBezTo>
                      <a:pt x="239" y="17"/>
                      <a:pt x="239" y="17"/>
                      <a:pt x="238" y="17"/>
                    </a:cubicBezTo>
                    <a:cubicBezTo>
                      <a:pt x="237" y="16"/>
                      <a:pt x="237" y="17"/>
                      <a:pt x="236" y="16"/>
                    </a:cubicBezTo>
                    <a:cubicBezTo>
                      <a:pt x="235" y="16"/>
                      <a:pt x="235" y="16"/>
                      <a:pt x="234" y="16"/>
                    </a:cubicBezTo>
                    <a:cubicBezTo>
                      <a:pt x="233" y="16"/>
                      <a:pt x="233" y="16"/>
                      <a:pt x="232" y="15"/>
                    </a:cubicBezTo>
                    <a:cubicBezTo>
                      <a:pt x="231" y="15"/>
                      <a:pt x="230" y="15"/>
                      <a:pt x="229" y="15"/>
                    </a:cubicBezTo>
                    <a:cubicBezTo>
                      <a:pt x="228" y="15"/>
                      <a:pt x="227" y="15"/>
                      <a:pt x="226" y="15"/>
                    </a:cubicBezTo>
                    <a:cubicBezTo>
                      <a:pt x="225" y="15"/>
                      <a:pt x="225" y="16"/>
                      <a:pt x="224" y="16"/>
                    </a:cubicBezTo>
                    <a:cubicBezTo>
                      <a:pt x="223" y="16"/>
                      <a:pt x="223" y="16"/>
                      <a:pt x="222" y="16"/>
                    </a:cubicBezTo>
                    <a:cubicBezTo>
                      <a:pt x="221" y="16"/>
                      <a:pt x="221" y="15"/>
                      <a:pt x="220" y="15"/>
                    </a:cubicBezTo>
                    <a:cubicBezTo>
                      <a:pt x="220" y="15"/>
                      <a:pt x="220" y="15"/>
                      <a:pt x="220" y="15"/>
                    </a:cubicBezTo>
                    <a:cubicBezTo>
                      <a:pt x="219" y="15"/>
                      <a:pt x="219" y="15"/>
                      <a:pt x="218" y="15"/>
                    </a:cubicBezTo>
                    <a:cubicBezTo>
                      <a:pt x="218" y="15"/>
                      <a:pt x="218" y="15"/>
                      <a:pt x="217" y="15"/>
                    </a:cubicBezTo>
                    <a:cubicBezTo>
                      <a:pt x="217" y="15"/>
                      <a:pt x="217" y="14"/>
                      <a:pt x="216" y="14"/>
                    </a:cubicBezTo>
                    <a:cubicBezTo>
                      <a:pt x="216" y="14"/>
                      <a:pt x="215" y="14"/>
                      <a:pt x="215" y="14"/>
                    </a:cubicBezTo>
                    <a:cubicBezTo>
                      <a:pt x="214" y="14"/>
                      <a:pt x="214" y="14"/>
                      <a:pt x="214" y="14"/>
                    </a:cubicBezTo>
                    <a:cubicBezTo>
                      <a:pt x="214" y="14"/>
                      <a:pt x="214" y="14"/>
                      <a:pt x="214" y="13"/>
                    </a:cubicBezTo>
                    <a:cubicBezTo>
                      <a:pt x="214" y="13"/>
                      <a:pt x="213" y="13"/>
                      <a:pt x="213" y="13"/>
                    </a:cubicBezTo>
                    <a:cubicBezTo>
                      <a:pt x="212" y="13"/>
                      <a:pt x="212" y="13"/>
                      <a:pt x="212" y="13"/>
                    </a:cubicBezTo>
                    <a:cubicBezTo>
                      <a:pt x="211" y="13"/>
                      <a:pt x="210" y="12"/>
                      <a:pt x="209" y="13"/>
                    </a:cubicBezTo>
                    <a:cubicBezTo>
                      <a:pt x="209" y="13"/>
                      <a:pt x="209" y="13"/>
                      <a:pt x="209" y="14"/>
                    </a:cubicBezTo>
                    <a:cubicBezTo>
                      <a:pt x="209" y="14"/>
                      <a:pt x="208" y="14"/>
                      <a:pt x="208" y="14"/>
                    </a:cubicBezTo>
                    <a:cubicBezTo>
                      <a:pt x="208" y="14"/>
                      <a:pt x="208" y="13"/>
                      <a:pt x="208" y="13"/>
                    </a:cubicBezTo>
                    <a:cubicBezTo>
                      <a:pt x="208" y="12"/>
                      <a:pt x="208" y="12"/>
                      <a:pt x="208" y="12"/>
                    </a:cubicBezTo>
                    <a:cubicBezTo>
                      <a:pt x="208" y="12"/>
                      <a:pt x="208" y="12"/>
                      <a:pt x="208" y="12"/>
                    </a:cubicBezTo>
                    <a:cubicBezTo>
                      <a:pt x="207" y="12"/>
                      <a:pt x="207" y="12"/>
                      <a:pt x="206" y="12"/>
                    </a:cubicBezTo>
                    <a:cubicBezTo>
                      <a:pt x="205" y="12"/>
                      <a:pt x="205" y="12"/>
                      <a:pt x="204" y="12"/>
                    </a:cubicBezTo>
                    <a:cubicBezTo>
                      <a:pt x="203" y="12"/>
                      <a:pt x="203" y="12"/>
                      <a:pt x="202" y="12"/>
                    </a:cubicBezTo>
                    <a:cubicBezTo>
                      <a:pt x="201" y="12"/>
                      <a:pt x="200" y="12"/>
                      <a:pt x="199" y="12"/>
                    </a:cubicBezTo>
                    <a:cubicBezTo>
                      <a:pt x="198" y="11"/>
                      <a:pt x="198" y="11"/>
                      <a:pt x="197" y="11"/>
                    </a:cubicBezTo>
                    <a:cubicBezTo>
                      <a:pt x="197" y="11"/>
                      <a:pt x="196" y="11"/>
                      <a:pt x="196" y="11"/>
                    </a:cubicBezTo>
                    <a:cubicBezTo>
                      <a:pt x="196" y="11"/>
                      <a:pt x="196" y="12"/>
                      <a:pt x="196" y="12"/>
                    </a:cubicBezTo>
                    <a:cubicBezTo>
                      <a:pt x="196" y="12"/>
                      <a:pt x="195" y="12"/>
                      <a:pt x="195" y="12"/>
                    </a:cubicBezTo>
                    <a:cubicBezTo>
                      <a:pt x="195" y="12"/>
                      <a:pt x="195" y="12"/>
                      <a:pt x="195" y="12"/>
                    </a:cubicBezTo>
                    <a:cubicBezTo>
                      <a:pt x="194" y="12"/>
                      <a:pt x="194" y="13"/>
                      <a:pt x="195" y="13"/>
                    </a:cubicBezTo>
                    <a:cubicBezTo>
                      <a:pt x="195" y="13"/>
                      <a:pt x="195" y="13"/>
                      <a:pt x="195" y="13"/>
                    </a:cubicBezTo>
                    <a:cubicBezTo>
                      <a:pt x="196" y="13"/>
                      <a:pt x="196" y="13"/>
                      <a:pt x="197" y="13"/>
                    </a:cubicBezTo>
                    <a:cubicBezTo>
                      <a:pt x="197" y="14"/>
                      <a:pt x="197" y="14"/>
                      <a:pt x="197" y="14"/>
                    </a:cubicBezTo>
                    <a:cubicBezTo>
                      <a:pt x="197" y="14"/>
                      <a:pt x="197" y="14"/>
                      <a:pt x="198" y="14"/>
                    </a:cubicBezTo>
                    <a:cubicBezTo>
                      <a:pt x="197" y="15"/>
                      <a:pt x="197" y="15"/>
                      <a:pt x="197" y="15"/>
                    </a:cubicBezTo>
                    <a:cubicBezTo>
                      <a:pt x="196" y="15"/>
                      <a:pt x="196" y="14"/>
                      <a:pt x="196" y="14"/>
                    </a:cubicBezTo>
                    <a:cubicBezTo>
                      <a:pt x="195" y="14"/>
                      <a:pt x="195" y="15"/>
                      <a:pt x="194" y="15"/>
                    </a:cubicBezTo>
                    <a:cubicBezTo>
                      <a:pt x="194" y="15"/>
                      <a:pt x="194" y="14"/>
                      <a:pt x="193" y="14"/>
                    </a:cubicBezTo>
                    <a:cubicBezTo>
                      <a:pt x="192" y="14"/>
                      <a:pt x="192" y="14"/>
                      <a:pt x="191" y="14"/>
                    </a:cubicBezTo>
                    <a:cubicBezTo>
                      <a:pt x="191" y="14"/>
                      <a:pt x="190" y="14"/>
                      <a:pt x="190" y="14"/>
                    </a:cubicBezTo>
                    <a:cubicBezTo>
                      <a:pt x="189" y="15"/>
                      <a:pt x="189" y="15"/>
                      <a:pt x="188" y="15"/>
                    </a:cubicBezTo>
                    <a:cubicBezTo>
                      <a:pt x="188" y="15"/>
                      <a:pt x="187" y="15"/>
                      <a:pt x="187" y="15"/>
                    </a:cubicBezTo>
                    <a:cubicBezTo>
                      <a:pt x="186" y="14"/>
                      <a:pt x="186" y="14"/>
                      <a:pt x="185" y="14"/>
                    </a:cubicBezTo>
                    <a:cubicBezTo>
                      <a:pt x="185" y="14"/>
                      <a:pt x="185" y="13"/>
                      <a:pt x="184" y="14"/>
                    </a:cubicBezTo>
                    <a:cubicBezTo>
                      <a:pt x="184" y="14"/>
                      <a:pt x="184" y="14"/>
                      <a:pt x="184" y="14"/>
                    </a:cubicBezTo>
                    <a:cubicBezTo>
                      <a:pt x="185" y="15"/>
                      <a:pt x="185" y="15"/>
                      <a:pt x="185" y="15"/>
                    </a:cubicBezTo>
                    <a:cubicBezTo>
                      <a:pt x="185" y="15"/>
                      <a:pt x="185" y="15"/>
                      <a:pt x="185" y="15"/>
                    </a:cubicBezTo>
                    <a:cubicBezTo>
                      <a:pt x="185" y="15"/>
                      <a:pt x="185" y="16"/>
                      <a:pt x="184" y="16"/>
                    </a:cubicBezTo>
                    <a:cubicBezTo>
                      <a:pt x="184" y="16"/>
                      <a:pt x="184" y="16"/>
                      <a:pt x="184" y="16"/>
                    </a:cubicBezTo>
                    <a:cubicBezTo>
                      <a:pt x="183" y="16"/>
                      <a:pt x="183" y="16"/>
                      <a:pt x="183" y="15"/>
                    </a:cubicBezTo>
                    <a:cubicBezTo>
                      <a:pt x="182" y="15"/>
                      <a:pt x="181" y="16"/>
                      <a:pt x="180" y="15"/>
                    </a:cubicBezTo>
                    <a:cubicBezTo>
                      <a:pt x="180" y="15"/>
                      <a:pt x="180" y="15"/>
                      <a:pt x="180" y="15"/>
                    </a:cubicBezTo>
                    <a:cubicBezTo>
                      <a:pt x="180" y="15"/>
                      <a:pt x="180" y="15"/>
                      <a:pt x="180" y="14"/>
                    </a:cubicBezTo>
                    <a:cubicBezTo>
                      <a:pt x="179" y="14"/>
                      <a:pt x="179" y="14"/>
                      <a:pt x="179" y="14"/>
                    </a:cubicBezTo>
                    <a:cubicBezTo>
                      <a:pt x="178" y="14"/>
                      <a:pt x="178" y="14"/>
                      <a:pt x="177" y="14"/>
                    </a:cubicBezTo>
                    <a:cubicBezTo>
                      <a:pt x="177" y="13"/>
                      <a:pt x="177" y="13"/>
                      <a:pt x="176" y="13"/>
                    </a:cubicBezTo>
                    <a:cubicBezTo>
                      <a:pt x="176" y="13"/>
                      <a:pt x="176" y="13"/>
                      <a:pt x="175" y="13"/>
                    </a:cubicBezTo>
                    <a:cubicBezTo>
                      <a:pt x="175" y="13"/>
                      <a:pt x="175" y="13"/>
                      <a:pt x="175" y="12"/>
                    </a:cubicBezTo>
                    <a:cubicBezTo>
                      <a:pt x="174" y="12"/>
                      <a:pt x="174" y="12"/>
                      <a:pt x="173" y="12"/>
                    </a:cubicBezTo>
                    <a:cubicBezTo>
                      <a:pt x="173" y="13"/>
                      <a:pt x="173" y="13"/>
                      <a:pt x="172" y="13"/>
                    </a:cubicBezTo>
                    <a:cubicBezTo>
                      <a:pt x="172" y="13"/>
                      <a:pt x="172" y="12"/>
                      <a:pt x="172" y="12"/>
                    </a:cubicBezTo>
                    <a:cubicBezTo>
                      <a:pt x="172" y="12"/>
                      <a:pt x="172" y="12"/>
                      <a:pt x="172" y="12"/>
                    </a:cubicBezTo>
                    <a:cubicBezTo>
                      <a:pt x="172" y="12"/>
                      <a:pt x="172" y="12"/>
                      <a:pt x="173" y="11"/>
                    </a:cubicBezTo>
                    <a:cubicBezTo>
                      <a:pt x="173" y="11"/>
                      <a:pt x="173" y="11"/>
                      <a:pt x="174" y="11"/>
                    </a:cubicBezTo>
                    <a:cubicBezTo>
                      <a:pt x="174" y="11"/>
                      <a:pt x="174" y="11"/>
                      <a:pt x="174" y="10"/>
                    </a:cubicBezTo>
                    <a:cubicBezTo>
                      <a:pt x="174" y="10"/>
                      <a:pt x="173" y="10"/>
                      <a:pt x="173" y="10"/>
                    </a:cubicBezTo>
                    <a:cubicBezTo>
                      <a:pt x="173" y="10"/>
                      <a:pt x="172" y="10"/>
                      <a:pt x="172" y="10"/>
                    </a:cubicBezTo>
                    <a:cubicBezTo>
                      <a:pt x="172" y="10"/>
                      <a:pt x="172" y="10"/>
                      <a:pt x="171" y="10"/>
                    </a:cubicBezTo>
                    <a:cubicBezTo>
                      <a:pt x="171" y="10"/>
                      <a:pt x="171" y="10"/>
                      <a:pt x="171" y="10"/>
                    </a:cubicBezTo>
                    <a:cubicBezTo>
                      <a:pt x="170" y="10"/>
                      <a:pt x="170" y="10"/>
                      <a:pt x="169" y="10"/>
                    </a:cubicBezTo>
                    <a:cubicBezTo>
                      <a:pt x="169" y="10"/>
                      <a:pt x="169" y="10"/>
                      <a:pt x="169" y="10"/>
                    </a:cubicBezTo>
                    <a:cubicBezTo>
                      <a:pt x="168" y="10"/>
                      <a:pt x="168" y="10"/>
                      <a:pt x="168" y="10"/>
                    </a:cubicBezTo>
                    <a:cubicBezTo>
                      <a:pt x="167" y="10"/>
                      <a:pt x="167" y="10"/>
                      <a:pt x="166" y="10"/>
                    </a:cubicBezTo>
                    <a:cubicBezTo>
                      <a:pt x="165" y="10"/>
                      <a:pt x="165" y="9"/>
                      <a:pt x="165" y="9"/>
                    </a:cubicBezTo>
                    <a:cubicBezTo>
                      <a:pt x="164" y="9"/>
                      <a:pt x="164" y="9"/>
                      <a:pt x="163" y="9"/>
                    </a:cubicBezTo>
                    <a:cubicBezTo>
                      <a:pt x="163" y="9"/>
                      <a:pt x="163" y="10"/>
                      <a:pt x="163" y="10"/>
                    </a:cubicBezTo>
                    <a:cubicBezTo>
                      <a:pt x="165" y="11"/>
                      <a:pt x="165" y="11"/>
                      <a:pt x="165" y="11"/>
                    </a:cubicBezTo>
                    <a:cubicBezTo>
                      <a:pt x="165" y="11"/>
                      <a:pt x="165" y="11"/>
                      <a:pt x="166" y="11"/>
                    </a:cubicBezTo>
                    <a:cubicBezTo>
                      <a:pt x="166" y="11"/>
                      <a:pt x="166" y="11"/>
                      <a:pt x="166" y="12"/>
                    </a:cubicBezTo>
                    <a:cubicBezTo>
                      <a:pt x="166" y="12"/>
                      <a:pt x="166" y="11"/>
                      <a:pt x="165" y="11"/>
                    </a:cubicBezTo>
                    <a:cubicBezTo>
                      <a:pt x="165" y="11"/>
                      <a:pt x="165" y="11"/>
                      <a:pt x="164" y="11"/>
                    </a:cubicBezTo>
                    <a:cubicBezTo>
                      <a:pt x="163" y="11"/>
                      <a:pt x="163" y="11"/>
                      <a:pt x="162" y="11"/>
                    </a:cubicBezTo>
                    <a:cubicBezTo>
                      <a:pt x="162" y="11"/>
                      <a:pt x="162" y="11"/>
                      <a:pt x="161" y="11"/>
                    </a:cubicBezTo>
                    <a:cubicBezTo>
                      <a:pt x="161" y="11"/>
                      <a:pt x="160" y="11"/>
                      <a:pt x="160" y="11"/>
                    </a:cubicBezTo>
                    <a:cubicBezTo>
                      <a:pt x="159" y="11"/>
                      <a:pt x="159" y="11"/>
                      <a:pt x="158" y="11"/>
                    </a:cubicBezTo>
                    <a:cubicBezTo>
                      <a:pt x="158" y="11"/>
                      <a:pt x="157" y="11"/>
                      <a:pt x="156" y="11"/>
                    </a:cubicBezTo>
                    <a:cubicBezTo>
                      <a:pt x="156" y="11"/>
                      <a:pt x="156" y="11"/>
                      <a:pt x="156" y="10"/>
                    </a:cubicBezTo>
                    <a:cubicBezTo>
                      <a:pt x="156" y="10"/>
                      <a:pt x="155" y="10"/>
                      <a:pt x="155" y="10"/>
                    </a:cubicBezTo>
                    <a:cubicBezTo>
                      <a:pt x="155" y="10"/>
                      <a:pt x="155" y="10"/>
                      <a:pt x="154" y="10"/>
                    </a:cubicBezTo>
                    <a:cubicBezTo>
                      <a:pt x="154" y="9"/>
                      <a:pt x="153" y="9"/>
                      <a:pt x="152" y="9"/>
                    </a:cubicBezTo>
                    <a:cubicBezTo>
                      <a:pt x="151" y="9"/>
                      <a:pt x="151" y="9"/>
                      <a:pt x="150" y="9"/>
                    </a:cubicBezTo>
                    <a:cubicBezTo>
                      <a:pt x="149" y="9"/>
                      <a:pt x="148" y="9"/>
                      <a:pt x="148" y="9"/>
                    </a:cubicBezTo>
                    <a:cubicBezTo>
                      <a:pt x="147" y="9"/>
                      <a:pt x="147" y="9"/>
                      <a:pt x="146" y="9"/>
                    </a:cubicBezTo>
                    <a:cubicBezTo>
                      <a:pt x="146" y="10"/>
                      <a:pt x="146" y="10"/>
                      <a:pt x="146" y="10"/>
                    </a:cubicBezTo>
                    <a:cubicBezTo>
                      <a:pt x="145" y="10"/>
                      <a:pt x="145" y="9"/>
                      <a:pt x="145" y="9"/>
                    </a:cubicBezTo>
                    <a:cubicBezTo>
                      <a:pt x="144" y="9"/>
                      <a:pt x="144" y="8"/>
                      <a:pt x="143" y="9"/>
                    </a:cubicBezTo>
                    <a:cubicBezTo>
                      <a:pt x="143" y="9"/>
                      <a:pt x="143" y="9"/>
                      <a:pt x="143" y="9"/>
                    </a:cubicBezTo>
                    <a:cubicBezTo>
                      <a:pt x="142" y="10"/>
                      <a:pt x="142" y="9"/>
                      <a:pt x="142" y="9"/>
                    </a:cubicBezTo>
                    <a:cubicBezTo>
                      <a:pt x="141" y="9"/>
                      <a:pt x="141" y="9"/>
                      <a:pt x="140" y="8"/>
                    </a:cubicBezTo>
                    <a:cubicBezTo>
                      <a:pt x="140" y="8"/>
                      <a:pt x="140" y="8"/>
                      <a:pt x="139" y="9"/>
                    </a:cubicBezTo>
                    <a:cubicBezTo>
                      <a:pt x="139" y="9"/>
                      <a:pt x="138" y="9"/>
                      <a:pt x="138" y="9"/>
                    </a:cubicBezTo>
                    <a:cubicBezTo>
                      <a:pt x="138" y="9"/>
                      <a:pt x="138" y="9"/>
                      <a:pt x="138" y="9"/>
                    </a:cubicBezTo>
                    <a:cubicBezTo>
                      <a:pt x="138" y="10"/>
                      <a:pt x="139" y="9"/>
                      <a:pt x="139" y="10"/>
                    </a:cubicBezTo>
                    <a:cubicBezTo>
                      <a:pt x="139" y="10"/>
                      <a:pt x="138" y="10"/>
                      <a:pt x="138" y="10"/>
                    </a:cubicBezTo>
                    <a:cubicBezTo>
                      <a:pt x="137" y="10"/>
                      <a:pt x="137" y="10"/>
                      <a:pt x="137" y="10"/>
                    </a:cubicBezTo>
                    <a:cubicBezTo>
                      <a:pt x="136" y="10"/>
                      <a:pt x="136" y="11"/>
                      <a:pt x="135" y="11"/>
                    </a:cubicBezTo>
                    <a:cubicBezTo>
                      <a:pt x="135" y="11"/>
                      <a:pt x="135" y="11"/>
                      <a:pt x="135" y="11"/>
                    </a:cubicBezTo>
                    <a:cubicBezTo>
                      <a:pt x="134" y="10"/>
                      <a:pt x="134" y="10"/>
                      <a:pt x="135" y="10"/>
                    </a:cubicBezTo>
                    <a:cubicBezTo>
                      <a:pt x="135" y="9"/>
                      <a:pt x="136" y="9"/>
                      <a:pt x="136" y="9"/>
                    </a:cubicBezTo>
                    <a:cubicBezTo>
                      <a:pt x="136" y="9"/>
                      <a:pt x="136" y="9"/>
                      <a:pt x="137" y="8"/>
                    </a:cubicBezTo>
                    <a:cubicBezTo>
                      <a:pt x="137" y="8"/>
                      <a:pt x="137" y="8"/>
                      <a:pt x="138" y="8"/>
                    </a:cubicBezTo>
                    <a:cubicBezTo>
                      <a:pt x="138" y="7"/>
                      <a:pt x="139" y="7"/>
                      <a:pt x="139" y="7"/>
                    </a:cubicBezTo>
                    <a:cubicBezTo>
                      <a:pt x="139" y="7"/>
                      <a:pt x="139" y="7"/>
                      <a:pt x="139" y="7"/>
                    </a:cubicBezTo>
                    <a:cubicBezTo>
                      <a:pt x="140" y="7"/>
                      <a:pt x="140" y="7"/>
                      <a:pt x="140" y="7"/>
                    </a:cubicBezTo>
                    <a:cubicBezTo>
                      <a:pt x="140" y="7"/>
                      <a:pt x="140" y="6"/>
                      <a:pt x="140" y="6"/>
                    </a:cubicBezTo>
                    <a:cubicBezTo>
                      <a:pt x="141" y="6"/>
                      <a:pt x="141" y="6"/>
                      <a:pt x="141" y="6"/>
                    </a:cubicBezTo>
                    <a:cubicBezTo>
                      <a:pt x="141" y="5"/>
                      <a:pt x="140" y="5"/>
                      <a:pt x="140" y="5"/>
                    </a:cubicBezTo>
                    <a:cubicBezTo>
                      <a:pt x="140" y="5"/>
                      <a:pt x="140" y="4"/>
                      <a:pt x="140" y="4"/>
                    </a:cubicBezTo>
                    <a:cubicBezTo>
                      <a:pt x="139" y="4"/>
                      <a:pt x="139" y="4"/>
                      <a:pt x="139" y="4"/>
                    </a:cubicBezTo>
                    <a:cubicBezTo>
                      <a:pt x="138" y="4"/>
                      <a:pt x="138" y="4"/>
                      <a:pt x="138" y="4"/>
                    </a:cubicBezTo>
                    <a:cubicBezTo>
                      <a:pt x="137" y="4"/>
                      <a:pt x="137" y="4"/>
                      <a:pt x="136" y="3"/>
                    </a:cubicBezTo>
                    <a:cubicBezTo>
                      <a:pt x="136" y="3"/>
                      <a:pt x="136" y="3"/>
                      <a:pt x="135" y="3"/>
                    </a:cubicBezTo>
                    <a:cubicBezTo>
                      <a:pt x="135" y="3"/>
                      <a:pt x="134" y="3"/>
                      <a:pt x="134" y="3"/>
                    </a:cubicBezTo>
                    <a:cubicBezTo>
                      <a:pt x="133" y="3"/>
                      <a:pt x="133" y="3"/>
                      <a:pt x="133" y="3"/>
                    </a:cubicBezTo>
                    <a:cubicBezTo>
                      <a:pt x="132" y="2"/>
                      <a:pt x="132" y="2"/>
                      <a:pt x="131" y="2"/>
                    </a:cubicBezTo>
                    <a:cubicBezTo>
                      <a:pt x="131" y="2"/>
                      <a:pt x="130" y="3"/>
                      <a:pt x="130" y="3"/>
                    </a:cubicBezTo>
                    <a:cubicBezTo>
                      <a:pt x="129" y="3"/>
                      <a:pt x="129" y="3"/>
                      <a:pt x="128" y="3"/>
                    </a:cubicBezTo>
                    <a:cubicBezTo>
                      <a:pt x="127" y="3"/>
                      <a:pt x="126" y="4"/>
                      <a:pt x="126" y="3"/>
                    </a:cubicBezTo>
                    <a:cubicBezTo>
                      <a:pt x="126" y="3"/>
                      <a:pt x="126" y="2"/>
                      <a:pt x="126" y="2"/>
                    </a:cubicBezTo>
                    <a:cubicBezTo>
                      <a:pt x="126" y="1"/>
                      <a:pt x="125" y="2"/>
                      <a:pt x="125" y="2"/>
                    </a:cubicBezTo>
                    <a:cubicBezTo>
                      <a:pt x="124" y="2"/>
                      <a:pt x="124" y="2"/>
                      <a:pt x="123" y="2"/>
                    </a:cubicBezTo>
                    <a:cubicBezTo>
                      <a:pt x="123" y="2"/>
                      <a:pt x="123" y="2"/>
                      <a:pt x="123" y="2"/>
                    </a:cubicBezTo>
                    <a:cubicBezTo>
                      <a:pt x="122" y="2"/>
                      <a:pt x="122" y="2"/>
                      <a:pt x="122" y="2"/>
                    </a:cubicBezTo>
                    <a:cubicBezTo>
                      <a:pt x="121" y="1"/>
                      <a:pt x="122" y="1"/>
                      <a:pt x="121" y="1"/>
                    </a:cubicBezTo>
                    <a:cubicBezTo>
                      <a:pt x="121" y="0"/>
                      <a:pt x="120" y="1"/>
                      <a:pt x="120" y="1"/>
                    </a:cubicBezTo>
                    <a:cubicBezTo>
                      <a:pt x="119" y="1"/>
                      <a:pt x="119" y="1"/>
                      <a:pt x="119" y="0"/>
                    </a:cubicBezTo>
                    <a:cubicBezTo>
                      <a:pt x="118" y="0"/>
                      <a:pt x="118" y="0"/>
                      <a:pt x="117" y="0"/>
                    </a:cubicBezTo>
                    <a:cubicBezTo>
                      <a:pt x="117" y="0"/>
                      <a:pt x="116" y="0"/>
                      <a:pt x="116" y="1"/>
                    </a:cubicBezTo>
                    <a:cubicBezTo>
                      <a:pt x="116" y="1"/>
                      <a:pt x="115" y="1"/>
                      <a:pt x="115" y="1"/>
                    </a:cubicBezTo>
                    <a:cubicBezTo>
                      <a:pt x="115" y="2"/>
                      <a:pt x="116" y="2"/>
                      <a:pt x="116" y="2"/>
                    </a:cubicBezTo>
                    <a:cubicBezTo>
                      <a:pt x="116" y="3"/>
                      <a:pt x="116" y="3"/>
                      <a:pt x="116" y="3"/>
                    </a:cubicBezTo>
                    <a:cubicBezTo>
                      <a:pt x="115" y="3"/>
                      <a:pt x="115" y="3"/>
                      <a:pt x="115" y="3"/>
                    </a:cubicBezTo>
                    <a:cubicBezTo>
                      <a:pt x="114" y="3"/>
                      <a:pt x="114" y="3"/>
                      <a:pt x="114" y="3"/>
                    </a:cubicBezTo>
                    <a:cubicBezTo>
                      <a:pt x="113" y="3"/>
                      <a:pt x="114" y="3"/>
                      <a:pt x="113" y="4"/>
                    </a:cubicBezTo>
                    <a:cubicBezTo>
                      <a:pt x="113" y="4"/>
                      <a:pt x="113" y="4"/>
                      <a:pt x="112" y="4"/>
                    </a:cubicBezTo>
                    <a:cubicBezTo>
                      <a:pt x="111" y="4"/>
                      <a:pt x="111" y="4"/>
                      <a:pt x="111" y="4"/>
                    </a:cubicBezTo>
                    <a:cubicBezTo>
                      <a:pt x="110" y="4"/>
                      <a:pt x="110" y="4"/>
                      <a:pt x="109" y="4"/>
                    </a:cubicBezTo>
                    <a:cubicBezTo>
                      <a:pt x="108" y="4"/>
                      <a:pt x="108" y="4"/>
                      <a:pt x="107" y="4"/>
                    </a:cubicBezTo>
                    <a:cubicBezTo>
                      <a:pt x="107" y="3"/>
                      <a:pt x="106" y="4"/>
                      <a:pt x="106" y="4"/>
                    </a:cubicBezTo>
                    <a:cubicBezTo>
                      <a:pt x="105" y="4"/>
                      <a:pt x="105" y="3"/>
                      <a:pt x="104" y="4"/>
                    </a:cubicBezTo>
                    <a:cubicBezTo>
                      <a:pt x="104" y="4"/>
                      <a:pt x="104" y="4"/>
                      <a:pt x="104" y="4"/>
                    </a:cubicBezTo>
                    <a:cubicBezTo>
                      <a:pt x="104" y="4"/>
                      <a:pt x="104" y="4"/>
                      <a:pt x="103" y="5"/>
                    </a:cubicBezTo>
                    <a:cubicBezTo>
                      <a:pt x="103" y="5"/>
                      <a:pt x="102" y="4"/>
                      <a:pt x="101" y="4"/>
                    </a:cubicBezTo>
                    <a:cubicBezTo>
                      <a:pt x="101" y="5"/>
                      <a:pt x="100" y="5"/>
                      <a:pt x="100" y="5"/>
                    </a:cubicBezTo>
                    <a:cubicBezTo>
                      <a:pt x="99" y="5"/>
                      <a:pt x="99" y="5"/>
                      <a:pt x="98" y="5"/>
                    </a:cubicBezTo>
                    <a:cubicBezTo>
                      <a:pt x="98" y="5"/>
                      <a:pt x="98" y="5"/>
                      <a:pt x="97" y="6"/>
                    </a:cubicBezTo>
                    <a:cubicBezTo>
                      <a:pt x="97" y="6"/>
                      <a:pt x="97" y="6"/>
                      <a:pt x="96" y="6"/>
                    </a:cubicBezTo>
                    <a:cubicBezTo>
                      <a:pt x="96" y="6"/>
                      <a:pt x="95" y="6"/>
                      <a:pt x="95" y="6"/>
                    </a:cubicBezTo>
                    <a:cubicBezTo>
                      <a:pt x="95" y="6"/>
                      <a:pt x="95" y="6"/>
                      <a:pt x="95" y="6"/>
                    </a:cubicBezTo>
                    <a:cubicBezTo>
                      <a:pt x="95" y="7"/>
                      <a:pt x="96" y="7"/>
                      <a:pt x="96" y="7"/>
                    </a:cubicBezTo>
                    <a:cubicBezTo>
                      <a:pt x="96" y="7"/>
                      <a:pt x="97" y="7"/>
                      <a:pt x="97" y="7"/>
                    </a:cubicBezTo>
                    <a:cubicBezTo>
                      <a:pt x="97" y="7"/>
                      <a:pt x="97" y="8"/>
                      <a:pt x="98" y="8"/>
                    </a:cubicBezTo>
                    <a:cubicBezTo>
                      <a:pt x="98" y="8"/>
                      <a:pt x="98" y="8"/>
                      <a:pt x="99" y="8"/>
                    </a:cubicBezTo>
                    <a:cubicBezTo>
                      <a:pt x="99" y="8"/>
                      <a:pt x="99" y="8"/>
                      <a:pt x="99" y="9"/>
                    </a:cubicBezTo>
                    <a:cubicBezTo>
                      <a:pt x="99" y="9"/>
                      <a:pt x="98" y="9"/>
                      <a:pt x="98" y="9"/>
                    </a:cubicBezTo>
                    <a:cubicBezTo>
                      <a:pt x="97" y="9"/>
                      <a:pt x="97" y="9"/>
                      <a:pt x="97" y="9"/>
                    </a:cubicBezTo>
                    <a:cubicBezTo>
                      <a:pt x="96" y="9"/>
                      <a:pt x="96" y="9"/>
                      <a:pt x="96" y="9"/>
                    </a:cubicBezTo>
                    <a:cubicBezTo>
                      <a:pt x="95" y="9"/>
                      <a:pt x="95" y="9"/>
                      <a:pt x="95" y="9"/>
                    </a:cubicBezTo>
                    <a:cubicBezTo>
                      <a:pt x="94" y="9"/>
                      <a:pt x="94" y="9"/>
                      <a:pt x="94" y="9"/>
                    </a:cubicBezTo>
                    <a:cubicBezTo>
                      <a:pt x="93" y="9"/>
                      <a:pt x="93" y="9"/>
                      <a:pt x="93" y="9"/>
                    </a:cubicBezTo>
                    <a:cubicBezTo>
                      <a:pt x="92" y="9"/>
                      <a:pt x="92" y="9"/>
                      <a:pt x="91" y="9"/>
                    </a:cubicBezTo>
                    <a:cubicBezTo>
                      <a:pt x="90" y="9"/>
                      <a:pt x="90" y="9"/>
                      <a:pt x="89" y="9"/>
                    </a:cubicBezTo>
                    <a:cubicBezTo>
                      <a:pt x="89" y="9"/>
                      <a:pt x="89" y="9"/>
                      <a:pt x="88" y="9"/>
                    </a:cubicBezTo>
                    <a:cubicBezTo>
                      <a:pt x="88" y="9"/>
                      <a:pt x="88" y="10"/>
                      <a:pt x="89" y="10"/>
                    </a:cubicBezTo>
                    <a:cubicBezTo>
                      <a:pt x="89" y="11"/>
                      <a:pt x="89" y="10"/>
                      <a:pt x="90" y="11"/>
                    </a:cubicBezTo>
                    <a:cubicBezTo>
                      <a:pt x="90" y="11"/>
                      <a:pt x="90" y="11"/>
                      <a:pt x="90" y="12"/>
                    </a:cubicBezTo>
                    <a:cubicBezTo>
                      <a:pt x="90" y="12"/>
                      <a:pt x="91" y="12"/>
                      <a:pt x="91" y="12"/>
                    </a:cubicBezTo>
                    <a:cubicBezTo>
                      <a:pt x="91" y="12"/>
                      <a:pt x="92" y="12"/>
                      <a:pt x="92" y="12"/>
                    </a:cubicBezTo>
                    <a:cubicBezTo>
                      <a:pt x="92" y="12"/>
                      <a:pt x="93" y="12"/>
                      <a:pt x="93" y="12"/>
                    </a:cubicBezTo>
                    <a:cubicBezTo>
                      <a:pt x="93" y="12"/>
                      <a:pt x="93" y="12"/>
                      <a:pt x="93" y="12"/>
                    </a:cubicBezTo>
                    <a:cubicBezTo>
                      <a:pt x="93" y="12"/>
                      <a:pt x="93" y="12"/>
                      <a:pt x="94" y="12"/>
                    </a:cubicBezTo>
                    <a:cubicBezTo>
                      <a:pt x="94" y="13"/>
                      <a:pt x="94" y="12"/>
                      <a:pt x="95" y="13"/>
                    </a:cubicBezTo>
                    <a:cubicBezTo>
                      <a:pt x="95" y="13"/>
                      <a:pt x="95" y="13"/>
                      <a:pt x="95" y="13"/>
                    </a:cubicBezTo>
                    <a:cubicBezTo>
                      <a:pt x="96" y="13"/>
                      <a:pt x="97" y="13"/>
                      <a:pt x="97" y="13"/>
                    </a:cubicBezTo>
                    <a:cubicBezTo>
                      <a:pt x="96" y="14"/>
                      <a:pt x="96" y="13"/>
                      <a:pt x="95" y="14"/>
                    </a:cubicBezTo>
                    <a:cubicBezTo>
                      <a:pt x="95" y="14"/>
                      <a:pt x="94" y="13"/>
                      <a:pt x="94" y="14"/>
                    </a:cubicBezTo>
                    <a:cubicBezTo>
                      <a:pt x="94" y="14"/>
                      <a:pt x="93" y="14"/>
                      <a:pt x="93" y="14"/>
                    </a:cubicBezTo>
                    <a:cubicBezTo>
                      <a:pt x="92" y="14"/>
                      <a:pt x="92" y="13"/>
                      <a:pt x="92" y="13"/>
                    </a:cubicBezTo>
                    <a:cubicBezTo>
                      <a:pt x="91" y="13"/>
                      <a:pt x="91" y="13"/>
                      <a:pt x="91" y="13"/>
                    </a:cubicBezTo>
                    <a:cubicBezTo>
                      <a:pt x="90" y="13"/>
                      <a:pt x="90" y="13"/>
                      <a:pt x="90" y="13"/>
                    </a:cubicBezTo>
                    <a:cubicBezTo>
                      <a:pt x="90" y="13"/>
                      <a:pt x="89" y="13"/>
                      <a:pt x="89" y="13"/>
                    </a:cubicBezTo>
                    <a:cubicBezTo>
                      <a:pt x="88" y="13"/>
                      <a:pt x="88" y="13"/>
                      <a:pt x="88" y="12"/>
                    </a:cubicBezTo>
                    <a:cubicBezTo>
                      <a:pt x="87" y="12"/>
                      <a:pt x="87" y="12"/>
                      <a:pt x="87" y="12"/>
                    </a:cubicBezTo>
                    <a:cubicBezTo>
                      <a:pt x="87" y="12"/>
                      <a:pt x="87" y="12"/>
                      <a:pt x="87" y="12"/>
                    </a:cubicBezTo>
                    <a:cubicBezTo>
                      <a:pt x="86" y="12"/>
                      <a:pt x="86" y="12"/>
                      <a:pt x="86" y="12"/>
                    </a:cubicBezTo>
                    <a:cubicBezTo>
                      <a:pt x="86" y="12"/>
                      <a:pt x="86" y="12"/>
                      <a:pt x="86" y="12"/>
                    </a:cubicBezTo>
                    <a:cubicBezTo>
                      <a:pt x="86" y="12"/>
                      <a:pt x="86" y="12"/>
                      <a:pt x="86" y="12"/>
                    </a:cubicBezTo>
                    <a:cubicBezTo>
                      <a:pt x="86" y="13"/>
                      <a:pt x="87" y="13"/>
                      <a:pt x="86" y="13"/>
                    </a:cubicBezTo>
                    <a:cubicBezTo>
                      <a:pt x="86" y="14"/>
                      <a:pt x="86" y="13"/>
                      <a:pt x="85" y="13"/>
                    </a:cubicBezTo>
                    <a:cubicBezTo>
                      <a:pt x="85" y="13"/>
                      <a:pt x="85" y="13"/>
                      <a:pt x="85" y="13"/>
                    </a:cubicBezTo>
                    <a:cubicBezTo>
                      <a:pt x="84" y="13"/>
                      <a:pt x="84" y="13"/>
                      <a:pt x="84" y="13"/>
                    </a:cubicBezTo>
                    <a:cubicBezTo>
                      <a:pt x="83" y="13"/>
                      <a:pt x="84" y="13"/>
                      <a:pt x="84" y="14"/>
                    </a:cubicBezTo>
                    <a:cubicBezTo>
                      <a:pt x="84" y="14"/>
                      <a:pt x="84" y="14"/>
                      <a:pt x="85" y="14"/>
                    </a:cubicBezTo>
                    <a:cubicBezTo>
                      <a:pt x="85" y="14"/>
                      <a:pt x="85" y="14"/>
                      <a:pt x="85" y="14"/>
                    </a:cubicBezTo>
                    <a:cubicBezTo>
                      <a:pt x="86" y="14"/>
                      <a:pt x="86" y="14"/>
                      <a:pt x="86" y="14"/>
                    </a:cubicBezTo>
                    <a:cubicBezTo>
                      <a:pt x="87" y="14"/>
                      <a:pt x="87" y="14"/>
                      <a:pt x="88" y="14"/>
                    </a:cubicBezTo>
                    <a:cubicBezTo>
                      <a:pt x="88" y="14"/>
                      <a:pt x="88" y="14"/>
                      <a:pt x="88" y="15"/>
                    </a:cubicBezTo>
                    <a:cubicBezTo>
                      <a:pt x="88" y="15"/>
                      <a:pt x="89" y="15"/>
                      <a:pt x="89" y="15"/>
                    </a:cubicBezTo>
                    <a:cubicBezTo>
                      <a:pt x="89" y="15"/>
                      <a:pt x="89" y="15"/>
                      <a:pt x="89" y="15"/>
                    </a:cubicBezTo>
                    <a:cubicBezTo>
                      <a:pt x="89" y="16"/>
                      <a:pt x="89" y="15"/>
                      <a:pt x="88" y="15"/>
                    </a:cubicBezTo>
                    <a:cubicBezTo>
                      <a:pt x="88" y="15"/>
                      <a:pt x="88" y="15"/>
                      <a:pt x="87" y="15"/>
                    </a:cubicBezTo>
                    <a:cubicBezTo>
                      <a:pt x="87" y="15"/>
                      <a:pt x="87" y="15"/>
                      <a:pt x="87" y="15"/>
                    </a:cubicBezTo>
                    <a:cubicBezTo>
                      <a:pt x="87" y="15"/>
                      <a:pt x="86" y="15"/>
                      <a:pt x="86" y="15"/>
                    </a:cubicBezTo>
                    <a:cubicBezTo>
                      <a:pt x="86" y="15"/>
                      <a:pt x="85" y="15"/>
                      <a:pt x="85" y="15"/>
                    </a:cubicBezTo>
                    <a:cubicBezTo>
                      <a:pt x="84" y="15"/>
                      <a:pt x="84" y="15"/>
                      <a:pt x="84" y="15"/>
                    </a:cubicBezTo>
                    <a:cubicBezTo>
                      <a:pt x="83" y="15"/>
                      <a:pt x="83" y="15"/>
                      <a:pt x="83" y="14"/>
                    </a:cubicBezTo>
                    <a:cubicBezTo>
                      <a:pt x="82" y="14"/>
                      <a:pt x="82" y="14"/>
                      <a:pt x="82" y="14"/>
                    </a:cubicBezTo>
                    <a:cubicBezTo>
                      <a:pt x="82" y="13"/>
                      <a:pt x="82" y="13"/>
                      <a:pt x="82" y="13"/>
                    </a:cubicBezTo>
                    <a:cubicBezTo>
                      <a:pt x="82" y="13"/>
                      <a:pt x="81" y="12"/>
                      <a:pt x="81" y="12"/>
                    </a:cubicBezTo>
                    <a:cubicBezTo>
                      <a:pt x="81" y="12"/>
                      <a:pt x="81" y="12"/>
                      <a:pt x="81" y="12"/>
                    </a:cubicBezTo>
                    <a:cubicBezTo>
                      <a:pt x="81" y="11"/>
                      <a:pt x="81" y="11"/>
                      <a:pt x="80" y="11"/>
                    </a:cubicBezTo>
                    <a:cubicBezTo>
                      <a:pt x="80" y="11"/>
                      <a:pt x="79" y="11"/>
                      <a:pt x="79" y="11"/>
                    </a:cubicBezTo>
                    <a:cubicBezTo>
                      <a:pt x="79" y="11"/>
                      <a:pt x="79" y="11"/>
                      <a:pt x="80" y="11"/>
                    </a:cubicBezTo>
                    <a:cubicBezTo>
                      <a:pt x="80" y="12"/>
                      <a:pt x="80" y="12"/>
                      <a:pt x="80" y="12"/>
                    </a:cubicBezTo>
                    <a:cubicBezTo>
                      <a:pt x="80" y="12"/>
                      <a:pt x="80" y="12"/>
                      <a:pt x="80" y="12"/>
                    </a:cubicBezTo>
                    <a:cubicBezTo>
                      <a:pt x="80" y="12"/>
                      <a:pt x="80" y="13"/>
                      <a:pt x="80" y="13"/>
                    </a:cubicBezTo>
                    <a:cubicBezTo>
                      <a:pt x="80" y="13"/>
                      <a:pt x="80" y="13"/>
                      <a:pt x="80" y="13"/>
                    </a:cubicBezTo>
                    <a:cubicBezTo>
                      <a:pt x="79" y="13"/>
                      <a:pt x="79" y="13"/>
                      <a:pt x="79" y="13"/>
                    </a:cubicBezTo>
                    <a:cubicBezTo>
                      <a:pt x="79" y="13"/>
                      <a:pt x="79" y="14"/>
                      <a:pt x="79" y="14"/>
                    </a:cubicBezTo>
                    <a:cubicBezTo>
                      <a:pt x="79" y="14"/>
                      <a:pt x="79" y="14"/>
                      <a:pt x="80" y="15"/>
                    </a:cubicBezTo>
                    <a:cubicBezTo>
                      <a:pt x="80" y="15"/>
                      <a:pt x="80" y="15"/>
                      <a:pt x="80" y="15"/>
                    </a:cubicBezTo>
                    <a:cubicBezTo>
                      <a:pt x="80" y="15"/>
                      <a:pt x="80" y="15"/>
                      <a:pt x="80" y="15"/>
                    </a:cubicBezTo>
                    <a:cubicBezTo>
                      <a:pt x="81" y="15"/>
                      <a:pt x="81" y="15"/>
                      <a:pt x="81" y="16"/>
                    </a:cubicBezTo>
                    <a:cubicBezTo>
                      <a:pt x="82" y="16"/>
                      <a:pt x="82" y="16"/>
                      <a:pt x="82" y="16"/>
                    </a:cubicBezTo>
                    <a:cubicBezTo>
                      <a:pt x="82" y="17"/>
                      <a:pt x="82" y="17"/>
                      <a:pt x="82" y="18"/>
                    </a:cubicBezTo>
                    <a:cubicBezTo>
                      <a:pt x="82" y="18"/>
                      <a:pt x="82" y="18"/>
                      <a:pt x="82" y="18"/>
                    </a:cubicBezTo>
                    <a:cubicBezTo>
                      <a:pt x="82" y="18"/>
                      <a:pt x="82" y="18"/>
                      <a:pt x="82" y="18"/>
                    </a:cubicBezTo>
                    <a:cubicBezTo>
                      <a:pt x="83" y="18"/>
                      <a:pt x="83" y="18"/>
                      <a:pt x="83" y="19"/>
                    </a:cubicBezTo>
                    <a:cubicBezTo>
                      <a:pt x="83" y="19"/>
                      <a:pt x="83" y="19"/>
                      <a:pt x="83" y="20"/>
                    </a:cubicBezTo>
                    <a:cubicBezTo>
                      <a:pt x="84" y="20"/>
                      <a:pt x="84" y="20"/>
                      <a:pt x="85" y="20"/>
                    </a:cubicBezTo>
                    <a:cubicBezTo>
                      <a:pt x="85" y="20"/>
                      <a:pt x="85" y="20"/>
                      <a:pt x="86" y="20"/>
                    </a:cubicBezTo>
                    <a:cubicBezTo>
                      <a:pt x="86" y="20"/>
                      <a:pt x="86" y="20"/>
                      <a:pt x="87" y="20"/>
                    </a:cubicBezTo>
                    <a:cubicBezTo>
                      <a:pt x="87" y="20"/>
                      <a:pt x="87" y="19"/>
                      <a:pt x="87" y="19"/>
                    </a:cubicBezTo>
                    <a:cubicBezTo>
                      <a:pt x="88" y="19"/>
                      <a:pt x="88" y="20"/>
                      <a:pt x="89" y="20"/>
                    </a:cubicBezTo>
                    <a:cubicBezTo>
                      <a:pt x="89" y="20"/>
                      <a:pt x="89" y="20"/>
                      <a:pt x="89" y="20"/>
                    </a:cubicBezTo>
                    <a:cubicBezTo>
                      <a:pt x="90" y="20"/>
                      <a:pt x="90" y="20"/>
                      <a:pt x="90" y="20"/>
                    </a:cubicBezTo>
                    <a:cubicBezTo>
                      <a:pt x="90" y="20"/>
                      <a:pt x="91" y="20"/>
                      <a:pt x="91" y="21"/>
                    </a:cubicBezTo>
                    <a:cubicBezTo>
                      <a:pt x="91" y="21"/>
                      <a:pt x="92" y="21"/>
                      <a:pt x="92" y="21"/>
                    </a:cubicBezTo>
                    <a:cubicBezTo>
                      <a:pt x="93" y="22"/>
                      <a:pt x="92" y="22"/>
                      <a:pt x="93" y="23"/>
                    </a:cubicBezTo>
                    <a:cubicBezTo>
                      <a:pt x="93" y="23"/>
                      <a:pt x="93" y="23"/>
                      <a:pt x="93" y="23"/>
                    </a:cubicBezTo>
                    <a:cubicBezTo>
                      <a:pt x="94" y="23"/>
                      <a:pt x="94" y="23"/>
                      <a:pt x="94" y="24"/>
                    </a:cubicBezTo>
                    <a:cubicBezTo>
                      <a:pt x="94" y="24"/>
                      <a:pt x="94" y="24"/>
                      <a:pt x="93" y="24"/>
                    </a:cubicBezTo>
                    <a:cubicBezTo>
                      <a:pt x="93" y="24"/>
                      <a:pt x="93" y="24"/>
                      <a:pt x="92" y="24"/>
                    </a:cubicBezTo>
                    <a:cubicBezTo>
                      <a:pt x="92" y="24"/>
                      <a:pt x="92" y="23"/>
                      <a:pt x="92" y="23"/>
                    </a:cubicBezTo>
                    <a:cubicBezTo>
                      <a:pt x="91" y="22"/>
                      <a:pt x="91" y="22"/>
                      <a:pt x="91" y="22"/>
                    </a:cubicBezTo>
                    <a:cubicBezTo>
                      <a:pt x="91" y="22"/>
                      <a:pt x="91" y="22"/>
                      <a:pt x="90" y="21"/>
                    </a:cubicBezTo>
                    <a:cubicBezTo>
                      <a:pt x="90" y="21"/>
                      <a:pt x="90" y="21"/>
                      <a:pt x="89" y="21"/>
                    </a:cubicBezTo>
                    <a:cubicBezTo>
                      <a:pt x="89" y="21"/>
                      <a:pt x="89" y="21"/>
                      <a:pt x="88" y="21"/>
                    </a:cubicBezTo>
                    <a:cubicBezTo>
                      <a:pt x="88" y="20"/>
                      <a:pt x="88" y="21"/>
                      <a:pt x="87" y="21"/>
                    </a:cubicBezTo>
                    <a:cubicBezTo>
                      <a:pt x="87" y="21"/>
                      <a:pt x="87" y="21"/>
                      <a:pt x="86" y="21"/>
                    </a:cubicBezTo>
                    <a:cubicBezTo>
                      <a:pt x="86" y="21"/>
                      <a:pt x="86" y="21"/>
                      <a:pt x="86" y="21"/>
                    </a:cubicBezTo>
                    <a:cubicBezTo>
                      <a:pt x="86" y="21"/>
                      <a:pt x="86" y="21"/>
                      <a:pt x="86" y="21"/>
                    </a:cubicBezTo>
                    <a:cubicBezTo>
                      <a:pt x="85" y="21"/>
                      <a:pt x="85" y="21"/>
                      <a:pt x="85" y="22"/>
                    </a:cubicBezTo>
                    <a:cubicBezTo>
                      <a:pt x="85" y="22"/>
                      <a:pt x="86" y="22"/>
                      <a:pt x="86" y="22"/>
                    </a:cubicBezTo>
                    <a:cubicBezTo>
                      <a:pt x="87" y="23"/>
                      <a:pt x="86" y="23"/>
                      <a:pt x="86" y="23"/>
                    </a:cubicBezTo>
                    <a:cubicBezTo>
                      <a:pt x="86" y="24"/>
                      <a:pt x="86" y="24"/>
                      <a:pt x="87" y="24"/>
                    </a:cubicBezTo>
                    <a:cubicBezTo>
                      <a:pt x="87" y="24"/>
                      <a:pt x="87" y="25"/>
                      <a:pt x="86" y="25"/>
                    </a:cubicBezTo>
                    <a:cubicBezTo>
                      <a:pt x="86" y="25"/>
                      <a:pt x="86" y="25"/>
                      <a:pt x="86" y="26"/>
                    </a:cubicBezTo>
                    <a:cubicBezTo>
                      <a:pt x="86" y="26"/>
                      <a:pt x="85" y="26"/>
                      <a:pt x="85" y="26"/>
                    </a:cubicBezTo>
                    <a:cubicBezTo>
                      <a:pt x="85" y="26"/>
                      <a:pt x="85" y="27"/>
                      <a:pt x="84" y="27"/>
                    </a:cubicBezTo>
                    <a:cubicBezTo>
                      <a:pt x="84" y="27"/>
                      <a:pt x="83" y="27"/>
                      <a:pt x="83" y="27"/>
                    </a:cubicBezTo>
                    <a:cubicBezTo>
                      <a:pt x="82" y="27"/>
                      <a:pt x="82" y="27"/>
                      <a:pt x="81" y="27"/>
                    </a:cubicBezTo>
                    <a:cubicBezTo>
                      <a:pt x="80" y="26"/>
                      <a:pt x="80" y="27"/>
                      <a:pt x="79" y="26"/>
                    </a:cubicBezTo>
                    <a:cubicBezTo>
                      <a:pt x="79" y="26"/>
                      <a:pt x="79" y="26"/>
                      <a:pt x="78" y="26"/>
                    </a:cubicBezTo>
                    <a:cubicBezTo>
                      <a:pt x="78" y="26"/>
                      <a:pt x="78" y="26"/>
                      <a:pt x="78" y="25"/>
                    </a:cubicBezTo>
                    <a:cubicBezTo>
                      <a:pt x="77" y="25"/>
                      <a:pt x="78" y="25"/>
                      <a:pt x="79" y="25"/>
                    </a:cubicBezTo>
                    <a:cubicBezTo>
                      <a:pt x="79" y="25"/>
                      <a:pt x="79" y="26"/>
                      <a:pt x="79" y="26"/>
                    </a:cubicBezTo>
                    <a:cubicBezTo>
                      <a:pt x="80" y="26"/>
                      <a:pt x="80" y="26"/>
                      <a:pt x="80" y="26"/>
                    </a:cubicBezTo>
                    <a:cubicBezTo>
                      <a:pt x="81" y="26"/>
                      <a:pt x="81" y="26"/>
                      <a:pt x="81" y="26"/>
                    </a:cubicBezTo>
                    <a:cubicBezTo>
                      <a:pt x="82" y="26"/>
                      <a:pt x="82" y="26"/>
                      <a:pt x="82" y="26"/>
                    </a:cubicBezTo>
                    <a:cubicBezTo>
                      <a:pt x="83" y="26"/>
                      <a:pt x="82" y="25"/>
                      <a:pt x="83" y="25"/>
                    </a:cubicBezTo>
                    <a:cubicBezTo>
                      <a:pt x="83" y="25"/>
                      <a:pt x="83" y="25"/>
                      <a:pt x="83" y="25"/>
                    </a:cubicBezTo>
                    <a:cubicBezTo>
                      <a:pt x="84" y="24"/>
                      <a:pt x="84" y="24"/>
                      <a:pt x="84" y="24"/>
                    </a:cubicBezTo>
                    <a:cubicBezTo>
                      <a:pt x="84" y="24"/>
                      <a:pt x="84" y="24"/>
                      <a:pt x="84" y="24"/>
                    </a:cubicBezTo>
                    <a:cubicBezTo>
                      <a:pt x="84" y="23"/>
                      <a:pt x="84" y="23"/>
                      <a:pt x="84" y="23"/>
                    </a:cubicBezTo>
                    <a:cubicBezTo>
                      <a:pt x="84" y="23"/>
                      <a:pt x="84" y="23"/>
                      <a:pt x="84" y="22"/>
                    </a:cubicBezTo>
                    <a:cubicBezTo>
                      <a:pt x="83" y="22"/>
                      <a:pt x="84" y="21"/>
                      <a:pt x="84" y="21"/>
                    </a:cubicBezTo>
                    <a:cubicBezTo>
                      <a:pt x="83" y="21"/>
                      <a:pt x="83" y="21"/>
                      <a:pt x="83" y="21"/>
                    </a:cubicBezTo>
                    <a:cubicBezTo>
                      <a:pt x="82" y="21"/>
                      <a:pt x="82" y="21"/>
                      <a:pt x="82" y="20"/>
                    </a:cubicBezTo>
                    <a:cubicBezTo>
                      <a:pt x="81" y="20"/>
                      <a:pt x="81" y="20"/>
                      <a:pt x="81" y="19"/>
                    </a:cubicBezTo>
                    <a:cubicBezTo>
                      <a:pt x="81" y="19"/>
                      <a:pt x="81" y="19"/>
                      <a:pt x="80" y="18"/>
                    </a:cubicBezTo>
                    <a:cubicBezTo>
                      <a:pt x="80" y="18"/>
                      <a:pt x="80" y="18"/>
                      <a:pt x="80" y="18"/>
                    </a:cubicBezTo>
                    <a:cubicBezTo>
                      <a:pt x="79" y="17"/>
                      <a:pt x="79" y="17"/>
                      <a:pt x="79" y="17"/>
                    </a:cubicBezTo>
                    <a:cubicBezTo>
                      <a:pt x="79" y="16"/>
                      <a:pt x="79" y="16"/>
                      <a:pt x="79" y="16"/>
                    </a:cubicBezTo>
                    <a:cubicBezTo>
                      <a:pt x="79" y="15"/>
                      <a:pt x="78" y="15"/>
                      <a:pt x="78" y="15"/>
                    </a:cubicBezTo>
                    <a:cubicBezTo>
                      <a:pt x="78" y="15"/>
                      <a:pt x="78" y="15"/>
                      <a:pt x="77" y="14"/>
                    </a:cubicBezTo>
                    <a:cubicBezTo>
                      <a:pt x="77" y="14"/>
                      <a:pt x="77" y="14"/>
                      <a:pt x="77" y="14"/>
                    </a:cubicBezTo>
                    <a:cubicBezTo>
                      <a:pt x="77" y="14"/>
                      <a:pt x="77" y="14"/>
                      <a:pt x="77" y="13"/>
                    </a:cubicBezTo>
                    <a:cubicBezTo>
                      <a:pt x="77" y="13"/>
                      <a:pt x="77" y="13"/>
                      <a:pt x="77" y="12"/>
                    </a:cubicBezTo>
                    <a:cubicBezTo>
                      <a:pt x="76" y="12"/>
                      <a:pt x="76" y="12"/>
                      <a:pt x="76" y="11"/>
                    </a:cubicBezTo>
                    <a:cubicBezTo>
                      <a:pt x="75" y="11"/>
                      <a:pt x="75" y="11"/>
                      <a:pt x="75" y="11"/>
                    </a:cubicBezTo>
                    <a:cubicBezTo>
                      <a:pt x="74" y="11"/>
                      <a:pt x="74" y="11"/>
                      <a:pt x="73" y="11"/>
                    </a:cubicBezTo>
                    <a:cubicBezTo>
                      <a:pt x="73" y="11"/>
                      <a:pt x="73" y="11"/>
                      <a:pt x="72" y="11"/>
                    </a:cubicBezTo>
                    <a:cubicBezTo>
                      <a:pt x="72" y="11"/>
                      <a:pt x="72" y="11"/>
                      <a:pt x="71" y="11"/>
                    </a:cubicBezTo>
                    <a:cubicBezTo>
                      <a:pt x="71" y="11"/>
                      <a:pt x="70" y="11"/>
                      <a:pt x="70" y="11"/>
                    </a:cubicBezTo>
                    <a:cubicBezTo>
                      <a:pt x="70" y="11"/>
                      <a:pt x="69" y="11"/>
                      <a:pt x="69" y="11"/>
                    </a:cubicBezTo>
                    <a:cubicBezTo>
                      <a:pt x="69" y="12"/>
                      <a:pt x="70" y="12"/>
                      <a:pt x="70" y="13"/>
                    </a:cubicBezTo>
                    <a:cubicBezTo>
                      <a:pt x="70" y="13"/>
                      <a:pt x="70" y="13"/>
                      <a:pt x="69" y="14"/>
                    </a:cubicBezTo>
                    <a:cubicBezTo>
                      <a:pt x="69" y="14"/>
                      <a:pt x="69" y="14"/>
                      <a:pt x="68" y="14"/>
                    </a:cubicBezTo>
                    <a:cubicBezTo>
                      <a:pt x="68" y="14"/>
                      <a:pt x="68" y="14"/>
                      <a:pt x="68" y="14"/>
                    </a:cubicBezTo>
                    <a:cubicBezTo>
                      <a:pt x="67" y="15"/>
                      <a:pt x="68" y="15"/>
                      <a:pt x="68" y="15"/>
                    </a:cubicBezTo>
                    <a:cubicBezTo>
                      <a:pt x="68" y="16"/>
                      <a:pt x="69" y="15"/>
                      <a:pt x="69" y="16"/>
                    </a:cubicBezTo>
                    <a:cubicBezTo>
                      <a:pt x="69" y="16"/>
                      <a:pt x="69" y="16"/>
                      <a:pt x="69" y="16"/>
                    </a:cubicBezTo>
                    <a:cubicBezTo>
                      <a:pt x="69" y="16"/>
                      <a:pt x="69" y="16"/>
                      <a:pt x="70" y="17"/>
                    </a:cubicBezTo>
                    <a:cubicBezTo>
                      <a:pt x="70" y="17"/>
                      <a:pt x="70" y="17"/>
                      <a:pt x="70" y="17"/>
                    </a:cubicBezTo>
                    <a:cubicBezTo>
                      <a:pt x="70" y="18"/>
                      <a:pt x="70" y="18"/>
                      <a:pt x="70" y="18"/>
                    </a:cubicBezTo>
                    <a:cubicBezTo>
                      <a:pt x="70" y="19"/>
                      <a:pt x="70" y="19"/>
                      <a:pt x="70" y="19"/>
                    </a:cubicBezTo>
                    <a:cubicBezTo>
                      <a:pt x="71" y="19"/>
                      <a:pt x="71" y="19"/>
                      <a:pt x="71" y="19"/>
                    </a:cubicBezTo>
                    <a:cubicBezTo>
                      <a:pt x="72" y="19"/>
                      <a:pt x="72" y="19"/>
                      <a:pt x="72" y="19"/>
                    </a:cubicBezTo>
                    <a:cubicBezTo>
                      <a:pt x="73" y="19"/>
                      <a:pt x="73" y="20"/>
                      <a:pt x="73" y="20"/>
                    </a:cubicBezTo>
                    <a:cubicBezTo>
                      <a:pt x="74" y="20"/>
                      <a:pt x="74" y="20"/>
                      <a:pt x="74" y="20"/>
                    </a:cubicBezTo>
                    <a:cubicBezTo>
                      <a:pt x="75" y="20"/>
                      <a:pt x="75" y="20"/>
                      <a:pt x="75" y="21"/>
                    </a:cubicBezTo>
                    <a:cubicBezTo>
                      <a:pt x="75" y="21"/>
                      <a:pt x="75" y="21"/>
                      <a:pt x="75" y="22"/>
                    </a:cubicBezTo>
                    <a:cubicBezTo>
                      <a:pt x="75" y="22"/>
                      <a:pt x="74" y="22"/>
                      <a:pt x="74" y="22"/>
                    </a:cubicBezTo>
                    <a:cubicBezTo>
                      <a:pt x="74" y="22"/>
                      <a:pt x="74" y="21"/>
                      <a:pt x="73" y="21"/>
                    </a:cubicBezTo>
                    <a:cubicBezTo>
                      <a:pt x="73" y="21"/>
                      <a:pt x="72" y="21"/>
                      <a:pt x="72" y="21"/>
                    </a:cubicBezTo>
                    <a:cubicBezTo>
                      <a:pt x="71" y="21"/>
                      <a:pt x="71" y="21"/>
                      <a:pt x="70" y="21"/>
                    </a:cubicBezTo>
                    <a:cubicBezTo>
                      <a:pt x="69" y="20"/>
                      <a:pt x="69" y="20"/>
                      <a:pt x="68" y="20"/>
                    </a:cubicBezTo>
                    <a:cubicBezTo>
                      <a:pt x="68" y="20"/>
                      <a:pt x="68" y="20"/>
                      <a:pt x="67" y="20"/>
                    </a:cubicBezTo>
                    <a:cubicBezTo>
                      <a:pt x="66" y="19"/>
                      <a:pt x="66" y="19"/>
                      <a:pt x="66" y="19"/>
                    </a:cubicBezTo>
                    <a:cubicBezTo>
                      <a:pt x="65" y="19"/>
                      <a:pt x="65" y="19"/>
                      <a:pt x="64" y="19"/>
                    </a:cubicBezTo>
                    <a:cubicBezTo>
                      <a:pt x="63" y="19"/>
                      <a:pt x="63" y="18"/>
                      <a:pt x="62" y="18"/>
                    </a:cubicBezTo>
                    <a:cubicBezTo>
                      <a:pt x="62" y="18"/>
                      <a:pt x="61" y="18"/>
                      <a:pt x="61" y="18"/>
                    </a:cubicBezTo>
                    <a:cubicBezTo>
                      <a:pt x="60" y="18"/>
                      <a:pt x="60" y="18"/>
                      <a:pt x="59" y="18"/>
                    </a:cubicBezTo>
                    <a:cubicBezTo>
                      <a:pt x="59" y="18"/>
                      <a:pt x="58" y="18"/>
                      <a:pt x="58" y="18"/>
                    </a:cubicBezTo>
                    <a:cubicBezTo>
                      <a:pt x="58" y="19"/>
                      <a:pt x="58" y="19"/>
                      <a:pt x="58" y="19"/>
                    </a:cubicBezTo>
                    <a:cubicBezTo>
                      <a:pt x="59" y="20"/>
                      <a:pt x="59" y="19"/>
                      <a:pt x="59" y="20"/>
                    </a:cubicBezTo>
                    <a:cubicBezTo>
                      <a:pt x="60" y="20"/>
                      <a:pt x="60" y="20"/>
                      <a:pt x="60" y="21"/>
                    </a:cubicBezTo>
                    <a:cubicBezTo>
                      <a:pt x="59" y="21"/>
                      <a:pt x="59" y="21"/>
                      <a:pt x="59" y="21"/>
                    </a:cubicBezTo>
                    <a:cubicBezTo>
                      <a:pt x="58" y="21"/>
                      <a:pt x="58" y="22"/>
                      <a:pt x="58" y="22"/>
                    </a:cubicBezTo>
                    <a:cubicBezTo>
                      <a:pt x="58" y="22"/>
                      <a:pt x="58" y="21"/>
                      <a:pt x="57" y="21"/>
                    </a:cubicBezTo>
                    <a:cubicBezTo>
                      <a:pt x="57" y="21"/>
                      <a:pt x="57" y="20"/>
                      <a:pt x="56" y="20"/>
                    </a:cubicBezTo>
                    <a:cubicBezTo>
                      <a:pt x="56" y="20"/>
                      <a:pt x="56" y="20"/>
                      <a:pt x="56" y="21"/>
                    </a:cubicBezTo>
                    <a:cubicBezTo>
                      <a:pt x="55" y="21"/>
                      <a:pt x="55" y="21"/>
                      <a:pt x="55" y="21"/>
                    </a:cubicBezTo>
                    <a:cubicBezTo>
                      <a:pt x="54" y="21"/>
                      <a:pt x="54" y="21"/>
                      <a:pt x="53" y="21"/>
                    </a:cubicBezTo>
                    <a:cubicBezTo>
                      <a:pt x="53" y="21"/>
                      <a:pt x="52" y="21"/>
                      <a:pt x="52" y="21"/>
                    </a:cubicBezTo>
                    <a:cubicBezTo>
                      <a:pt x="50" y="21"/>
                      <a:pt x="50" y="21"/>
                      <a:pt x="50" y="21"/>
                    </a:cubicBezTo>
                    <a:cubicBezTo>
                      <a:pt x="50" y="21"/>
                      <a:pt x="49" y="22"/>
                      <a:pt x="49" y="22"/>
                    </a:cubicBezTo>
                    <a:cubicBezTo>
                      <a:pt x="48" y="22"/>
                      <a:pt x="48" y="22"/>
                      <a:pt x="48" y="22"/>
                    </a:cubicBezTo>
                    <a:cubicBezTo>
                      <a:pt x="47" y="21"/>
                      <a:pt x="48" y="21"/>
                      <a:pt x="47" y="21"/>
                    </a:cubicBezTo>
                    <a:cubicBezTo>
                      <a:pt x="47" y="20"/>
                      <a:pt x="47" y="20"/>
                      <a:pt x="47" y="20"/>
                    </a:cubicBezTo>
                    <a:cubicBezTo>
                      <a:pt x="46" y="20"/>
                      <a:pt x="46" y="21"/>
                      <a:pt x="45" y="21"/>
                    </a:cubicBezTo>
                    <a:cubicBezTo>
                      <a:pt x="45" y="21"/>
                      <a:pt x="44" y="21"/>
                      <a:pt x="44" y="21"/>
                    </a:cubicBezTo>
                    <a:cubicBezTo>
                      <a:pt x="44" y="21"/>
                      <a:pt x="43" y="21"/>
                      <a:pt x="43" y="21"/>
                    </a:cubicBezTo>
                    <a:cubicBezTo>
                      <a:pt x="43" y="22"/>
                      <a:pt x="42" y="22"/>
                      <a:pt x="42" y="22"/>
                    </a:cubicBezTo>
                    <a:cubicBezTo>
                      <a:pt x="41" y="22"/>
                      <a:pt x="41" y="22"/>
                      <a:pt x="40" y="22"/>
                    </a:cubicBezTo>
                    <a:cubicBezTo>
                      <a:pt x="40" y="23"/>
                      <a:pt x="40" y="23"/>
                      <a:pt x="39" y="23"/>
                    </a:cubicBezTo>
                    <a:cubicBezTo>
                      <a:pt x="39" y="23"/>
                      <a:pt x="38" y="23"/>
                      <a:pt x="37" y="24"/>
                    </a:cubicBezTo>
                    <a:cubicBezTo>
                      <a:pt x="37" y="24"/>
                      <a:pt x="37" y="24"/>
                      <a:pt x="37" y="24"/>
                    </a:cubicBezTo>
                    <a:cubicBezTo>
                      <a:pt x="37" y="24"/>
                      <a:pt x="37" y="24"/>
                      <a:pt x="37" y="24"/>
                    </a:cubicBezTo>
                    <a:cubicBezTo>
                      <a:pt x="37" y="25"/>
                      <a:pt x="37" y="25"/>
                      <a:pt x="37" y="25"/>
                    </a:cubicBezTo>
                    <a:cubicBezTo>
                      <a:pt x="36" y="25"/>
                      <a:pt x="35" y="25"/>
                      <a:pt x="35" y="25"/>
                    </a:cubicBezTo>
                    <a:cubicBezTo>
                      <a:pt x="34" y="25"/>
                      <a:pt x="34" y="25"/>
                      <a:pt x="34" y="25"/>
                    </a:cubicBezTo>
                    <a:cubicBezTo>
                      <a:pt x="33" y="25"/>
                      <a:pt x="33" y="25"/>
                      <a:pt x="33" y="25"/>
                    </a:cubicBezTo>
                    <a:cubicBezTo>
                      <a:pt x="33" y="24"/>
                      <a:pt x="33" y="24"/>
                      <a:pt x="33" y="24"/>
                    </a:cubicBezTo>
                    <a:cubicBezTo>
                      <a:pt x="33" y="24"/>
                      <a:pt x="33" y="24"/>
                      <a:pt x="33" y="24"/>
                    </a:cubicBezTo>
                    <a:cubicBezTo>
                      <a:pt x="33" y="24"/>
                      <a:pt x="33" y="23"/>
                      <a:pt x="33" y="23"/>
                    </a:cubicBezTo>
                    <a:cubicBezTo>
                      <a:pt x="34" y="23"/>
                      <a:pt x="34" y="24"/>
                      <a:pt x="35" y="23"/>
                    </a:cubicBezTo>
                    <a:cubicBezTo>
                      <a:pt x="35" y="23"/>
                      <a:pt x="35" y="23"/>
                      <a:pt x="35" y="22"/>
                    </a:cubicBezTo>
                    <a:cubicBezTo>
                      <a:pt x="34" y="22"/>
                      <a:pt x="34" y="22"/>
                      <a:pt x="34" y="22"/>
                    </a:cubicBezTo>
                    <a:cubicBezTo>
                      <a:pt x="33" y="21"/>
                      <a:pt x="33" y="21"/>
                      <a:pt x="32" y="21"/>
                    </a:cubicBezTo>
                    <a:cubicBezTo>
                      <a:pt x="32" y="21"/>
                      <a:pt x="32" y="21"/>
                      <a:pt x="31" y="21"/>
                    </a:cubicBezTo>
                    <a:cubicBezTo>
                      <a:pt x="30" y="21"/>
                      <a:pt x="30" y="21"/>
                      <a:pt x="29" y="21"/>
                    </a:cubicBezTo>
                    <a:cubicBezTo>
                      <a:pt x="29" y="21"/>
                      <a:pt x="29" y="21"/>
                      <a:pt x="28" y="21"/>
                    </a:cubicBezTo>
                    <a:cubicBezTo>
                      <a:pt x="28" y="21"/>
                      <a:pt x="29" y="21"/>
                      <a:pt x="29" y="22"/>
                    </a:cubicBezTo>
                    <a:cubicBezTo>
                      <a:pt x="29" y="22"/>
                      <a:pt x="30" y="22"/>
                      <a:pt x="30" y="22"/>
                    </a:cubicBezTo>
                    <a:cubicBezTo>
                      <a:pt x="30" y="22"/>
                      <a:pt x="30" y="23"/>
                      <a:pt x="30" y="23"/>
                    </a:cubicBezTo>
                    <a:cubicBezTo>
                      <a:pt x="30" y="24"/>
                      <a:pt x="30" y="24"/>
                      <a:pt x="30" y="24"/>
                    </a:cubicBezTo>
                    <a:cubicBezTo>
                      <a:pt x="30" y="24"/>
                      <a:pt x="30" y="24"/>
                      <a:pt x="30" y="24"/>
                    </a:cubicBezTo>
                    <a:cubicBezTo>
                      <a:pt x="30" y="25"/>
                      <a:pt x="30" y="25"/>
                      <a:pt x="31" y="25"/>
                    </a:cubicBezTo>
                    <a:cubicBezTo>
                      <a:pt x="31" y="25"/>
                      <a:pt x="32" y="25"/>
                      <a:pt x="32" y="25"/>
                    </a:cubicBezTo>
                    <a:cubicBezTo>
                      <a:pt x="32" y="26"/>
                      <a:pt x="31" y="26"/>
                      <a:pt x="31" y="26"/>
                    </a:cubicBezTo>
                    <a:cubicBezTo>
                      <a:pt x="31" y="27"/>
                      <a:pt x="32" y="27"/>
                      <a:pt x="32" y="27"/>
                    </a:cubicBezTo>
                    <a:cubicBezTo>
                      <a:pt x="31" y="28"/>
                      <a:pt x="31" y="27"/>
                      <a:pt x="30" y="27"/>
                    </a:cubicBezTo>
                    <a:cubicBezTo>
                      <a:pt x="30" y="27"/>
                      <a:pt x="30" y="27"/>
                      <a:pt x="29" y="27"/>
                    </a:cubicBezTo>
                    <a:cubicBezTo>
                      <a:pt x="29" y="27"/>
                      <a:pt x="28" y="27"/>
                      <a:pt x="28" y="26"/>
                    </a:cubicBezTo>
                    <a:cubicBezTo>
                      <a:pt x="27" y="26"/>
                      <a:pt x="27" y="27"/>
                      <a:pt x="26" y="26"/>
                    </a:cubicBezTo>
                    <a:cubicBezTo>
                      <a:pt x="26" y="26"/>
                      <a:pt x="26" y="26"/>
                      <a:pt x="26" y="25"/>
                    </a:cubicBezTo>
                    <a:cubicBezTo>
                      <a:pt x="26" y="25"/>
                      <a:pt x="25" y="25"/>
                      <a:pt x="25" y="24"/>
                    </a:cubicBezTo>
                    <a:cubicBezTo>
                      <a:pt x="25" y="24"/>
                      <a:pt x="25" y="24"/>
                      <a:pt x="25" y="24"/>
                    </a:cubicBezTo>
                    <a:cubicBezTo>
                      <a:pt x="25" y="24"/>
                      <a:pt x="25" y="24"/>
                      <a:pt x="25" y="23"/>
                    </a:cubicBezTo>
                    <a:cubicBezTo>
                      <a:pt x="24" y="23"/>
                      <a:pt x="24" y="23"/>
                      <a:pt x="24" y="23"/>
                    </a:cubicBezTo>
                    <a:cubicBezTo>
                      <a:pt x="24" y="23"/>
                      <a:pt x="23" y="23"/>
                      <a:pt x="23" y="23"/>
                    </a:cubicBezTo>
                    <a:cubicBezTo>
                      <a:pt x="22" y="23"/>
                      <a:pt x="22" y="22"/>
                      <a:pt x="22" y="22"/>
                    </a:cubicBezTo>
                    <a:cubicBezTo>
                      <a:pt x="22" y="22"/>
                      <a:pt x="21" y="22"/>
                      <a:pt x="21" y="22"/>
                    </a:cubicBezTo>
                    <a:cubicBezTo>
                      <a:pt x="21" y="22"/>
                      <a:pt x="20" y="22"/>
                      <a:pt x="20" y="22"/>
                    </a:cubicBezTo>
                    <a:cubicBezTo>
                      <a:pt x="19" y="22"/>
                      <a:pt x="19" y="22"/>
                      <a:pt x="19" y="22"/>
                    </a:cubicBezTo>
                    <a:cubicBezTo>
                      <a:pt x="18" y="21"/>
                      <a:pt x="18" y="21"/>
                      <a:pt x="18" y="21"/>
                    </a:cubicBezTo>
                    <a:cubicBezTo>
                      <a:pt x="17" y="21"/>
                      <a:pt x="17" y="21"/>
                      <a:pt x="17" y="20"/>
                    </a:cubicBezTo>
                    <a:cubicBezTo>
                      <a:pt x="16" y="20"/>
                      <a:pt x="16" y="20"/>
                      <a:pt x="15" y="20"/>
                    </a:cubicBezTo>
                    <a:cubicBezTo>
                      <a:pt x="15" y="20"/>
                      <a:pt x="14" y="20"/>
                      <a:pt x="14" y="20"/>
                    </a:cubicBezTo>
                    <a:cubicBezTo>
                      <a:pt x="13" y="20"/>
                      <a:pt x="13" y="20"/>
                      <a:pt x="13" y="20"/>
                    </a:cubicBezTo>
                    <a:cubicBezTo>
                      <a:pt x="12" y="19"/>
                      <a:pt x="12" y="20"/>
                      <a:pt x="12" y="20"/>
                    </a:cubicBezTo>
                    <a:cubicBezTo>
                      <a:pt x="11" y="19"/>
                      <a:pt x="11" y="19"/>
                      <a:pt x="11" y="19"/>
                    </a:cubicBezTo>
                    <a:cubicBezTo>
                      <a:pt x="10" y="19"/>
                      <a:pt x="10" y="19"/>
                      <a:pt x="10" y="19"/>
                    </a:cubicBezTo>
                    <a:cubicBezTo>
                      <a:pt x="9" y="20"/>
                      <a:pt x="9" y="20"/>
                      <a:pt x="9" y="19"/>
                    </a:cubicBezTo>
                    <a:cubicBezTo>
                      <a:pt x="8" y="19"/>
                      <a:pt x="8" y="19"/>
                      <a:pt x="8" y="18"/>
                    </a:cubicBezTo>
                    <a:cubicBezTo>
                      <a:pt x="8" y="18"/>
                      <a:pt x="8" y="18"/>
                      <a:pt x="7" y="18"/>
                    </a:cubicBezTo>
                    <a:cubicBezTo>
                      <a:pt x="7" y="18"/>
                      <a:pt x="7" y="18"/>
                      <a:pt x="6" y="18"/>
                    </a:cubicBezTo>
                    <a:cubicBezTo>
                      <a:pt x="6" y="18"/>
                      <a:pt x="6" y="18"/>
                      <a:pt x="5" y="18"/>
                    </a:cubicBezTo>
                    <a:cubicBezTo>
                      <a:pt x="5" y="18"/>
                      <a:pt x="5" y="19"/>
                      <a:pt x="5" y="19"/>
                    </a:cubicBezTo>
                    <a:cubicBezTo>
                      <a:pt x="5" y="19"/>
                      <a:pt x="5" y="19"/>
                      <a:pt x="5" y="19"/>
                    </a:cubicBezTo>
                    <a:cubicBezTo>
                      <a:pt x="4" y="19"/>
                      <a:pt x="4" y="19"/>
                      <a:pt x="4" y="19"/>
                    </a:cubicBezTo>
                    <a:cubicBezTo>
                      <a:pt x="4" y="19"/>
                      <a:pt x="3" y="19"/>
                      <a:pt x="3" y="19"/>
                    </a:cubicBezTo>
                    <a:cubicBezTo>
                      <a:pt x="2" y="19"/>
                      <a:pt x="2" y="19"/>
                      <a:pt x="2" y="20"/>
                    </a:cubicBezTo>
                    <a:cubicBezTo>
                      <a:pt x="2" y="20"/>
                      <a:pt x="2" y="20"/>
                      <a:pt x="1" y="20"/>
                    </a:cubicBezTo>
                    <a:cubicBezTo>
                      <a:pt x="1" y="21"/>
                      <a:pt x="1" y="21"/>
                      <a:pt x="0" y="21"/>
                    </a:cubicBezTo>
                    <a:cubicBezTo>
                      <a:pt x="0" y="21"/>
                      <a:pt x="0" y="22"/>
                      <a:pt x="1" y="22"/>
                    </a:cubicBezTo>
                    <a:cubicBezTo>
                      <a:pt x="1" y="23"/>
                      <a:pt x="2" y="22"/>
                      <a:pt x="2" y="22"/>
                    </a:cubicBezTo>
                    <a:cubicBezTo>
                      <a:pt x="2" y="23"/>
                      <a:pt x="3" y="23"/>
                      <a:pt x="3" y="23"/>
                    </a:cubicBezTo>
                    <a:cubicBezTo>
                      <a:pt x="3" y="23"/>
                      <a:pt x="4" y="24"/>
                      <a:pt x="4" y="24"/>
                    </a:cubicBezTo>
                    <a:cubicBezTo>
                      <a:pt x="4" y="24"/>
                      <a:pt x="4" y="24"/>
                      <a:pt x="4" y="24"/>
                    </a:cubicBezTo>
                    <a:cubicBezTo>
                      <a:pt x="4" y="25"/>
                      <a:pt x="3" y="25"/>
                      <a:pt x="2" y="25"/>
                    </a:cubicBezTo>
                    <a:cubicBezTo>
                      <a:pt x="3" y="26"/>
                      <a:pt x="3" y="26"/>
                      <a:pt x="3" y="26"/>
                    </a:cubicBezTo>
                    <a:cubicBezTo>
                      <a:pt x="3" y="26"/>
                      <a:pt x="3" y="27"/>
                      <a:pt x="3" y="27"/>
                    </a:cubicBezTo>
                    <a:cubicBezTo>
                      <a:pt x="3" y="28"/>
                      <a:pt x="3" y="28"/>
                      <a:pt x="3" y="29"/>
                    </a:cubicBezTo>
                    <a:cubicBezTo>
                      <a:pt x="3" y="29"/>
                      <a:pt x="4" y="29"/>
                      <a:pt x="4" y="29"/>
                    </a:cubicBezTo>
                    <a:cubicBezTo>
                      <a:pt x="4" y="30"/>
                      <a:pt x="4" y="30"/>
                      <a:pt x="4" y="31"/>
                    </a:cubicBezTo>
                    <a:cubicBezTo>
                      <a:pt x="5" y="31"/>
                      <a:pt x="5" y="31"/>
                      <a:pt x="5" y="31"/>
                    </a:cubicBezTo>
                    <a:cubicBezTo>
                      <a:pt x="6" y="31"/>
                      <a:pt x="5" y="32"/>
                      <a:pt x="5" y="32"/>
                    </a:cubicBezTo>
                    <a:cubicBezTo>
                      <a:pt x="6" y="32"/>
                      <a:pt x="6" y="32"/>
                      <a:pt x="6" y="32"/>
                    </a:cubicBezTo>
                    <a:cubicBezTo>
                      <a:pt x="7" y="32"/>
                      <a:pt x="7" y="33"/>
                      <a:pt x="7" y="33"/>
                    </a:cubicBezTo>
                    <a:cubicBezTo>
                      <a:pt x="6" y="33"/>
                      <a:pt x="6" y="33"/>
                      <a:pt x="6" y="33"/>
                    </a:cubicBezTo>
                    <a:cubicBezTo>
                      <a:pt x="6" y="34"/>
                      <a:pt x="6" y="34"/>
                      <a:pt x="7" y="34"/>
                    </a:cubicBezTo>
                    <a:cubicBezTo>
                      <a:pt x="7" y="34"/>
                      <a:pt x="7" y="34"/>
                      <a:pt x="8" y="34"/>
                    </a:cubicBezTo>
                    <a:cubicBezTo>
                      <a:pt x="8" y="34"/>
                      <a:pt x="8" y="35"/>
                      <a:pt x="8" y="35"/>
                    </a:cubicBezTo>
                    <a:cubicBezTo>
                      <a:pt x="9" y="35"/>
                      <a:pt x="9" y="35"/>
                      <a:pt x="9" y="35"/>
                    </a:cubicBezTo>
                    <a:cubicBezTo>
                      <a:pt x="9" y="35"/>
                      <a:pt x="9" y="35"/>
                      <a:pt x="9" y="36"/>
                    </a:cubicBezTo>
                    <a:cubicBezTo>
                      <a:pt x="9" y="36"/>
                      <a:pt x="9" y="36"/>
                      <a:pt x="9" y="37"/>
                    </a:cubicBezTo>
                    <a:cubicBezTo>
                      <a:pt x="9" y="37"/>
                      <a:pt x="8" y="37"/>
                      <a:pt x="8" y="38"/>
                    </a:cubicBezTo>
                    <a:cubicBezTo>
                      <a:pt x="7" y="38"/>
                      <a:pt x="7" y="38"/>
                      <a:pt x="7" y="38"/>
                    </a:cubicBezTo>
                    <a:cubicBezTo>
                      <a:pt x="7" y="39"/>
                      <a:pt x="7" y="39"/>
                      <a:pt x="6" y="39"/>
                    </a:cubicBezTo>
                    <a:cubicBezTo>
                      <a:pt x="6" y="39"/>
                      <a:pt x="6" y="40"/>
                      <a:pt x="5" y="40"/>
                    </a:cubicBezTo>
                    <a:cubicBezTo>
                      <a:pt x="5" y="40"/>
                      <a:pt x="5" y="40"/>
                      <a:pt x="4" y="40"/>
                    </a:cubicBezTo>
                    <a:cubicBezTo>
                      <a:pt x="4" y="40"/>
                      <a:pt x="4" y="40"/>
                      <a:pt x="4" y="41"/>
                    </a:cubicBezTo>
                    <a:cubicBezTo>
                      <a:pt x="4" y="41"/>
                      <a:pt x="4" y="41"/>
                      <a:pt x="4" y="42"/>
                    </a:cubicBezTo>
                    <a:cubicBezTo>
                      <a:pt x="4" y="42"/>
                      <a:pt x="4" y="42"/>
                      <a:pt x="4" y="42"/>
                    </a:cubicBezTo>
                    <a:cubicBezTo>
                      <a:pt x="4" y="42"/>
                      <a:pt x="4" y="42"/>
                      <a:pt x="4" y="42"/>
                    </a:cubicBezTo>
                    <a:cubicBezTo>
                      <a:pt x="4" y="42"/>
                      <a:pt x="4" y="42"/>
                      <a:pt x="4" y="42"/>
                    </a:cubicBezTo>
                    <a:cubicBezTo>
                      <a:pt x="5" y="41"/>
                      <a:pt x="5" y="41"/>
                      <a:pt x="5" y="41"/>
                    </a:cubicBezTo>
                    <a:cubicBezTo>
                      <a:pt x="5" y="41"/>
                      <a:pt x="5" y="41"/>
                      <a:pt x="5" y="42"/>
                    </a:cubicBezTo>
                    <a:cubicBezTo>
                      <a:pt x="5" y="42"/>
                      <a:pt x="5" y="42"/>
                      <a:pt x="6" y="42"/>
                    </a:cubicBezTo>
                    <a:cubicBezTo>
                      <a:pt x="6" y="42"/>
                      <a:pt x="6" y="42"/>
                      <a:pt x="7" y="42"/>
                    </a:cubicBezTo>
                    <a:cubicBezTo>
                      <a:pt x="7" y="42"/>
                      <a:pt x="7" y="42"/>
                      <a:pt x="7" y="42"/>
                    </a:cubicBezTo>
                    <a:cubicBezTo>
                      <a:pt x="8" y="42"/>
                      <a:pt x="8" y="42"/>
                      <a:pt x="9" y="43"/>
                    </a:cubicBezTo>
                    <a:cubicBezTo>
                      <a:pt x="9" y="43"/>
                      <a:pt x="9" y="43"/>
                      <a:pt x="9" y="43"/>
                    </a:cubicBezTo>
                    <a:cubicBezTo>
                      <a:pt x="9" y="44"/>
                      <a:pt x="8" y="43"/>
                      <a:pt x="8" y="43"/>
                    </a:cubicBezTo>
                    <a:cubicBezTo>
                      <a:pt x="7" y="43"/>
                      <a:pt x="7" y="43"/>
                      <a:pt x="6" y="43"/>
                    </a:cubicBezTo>
                    <a:cubicBezTo>
                      <a:pt x="6" y="43"/>
                      <a:pt x="6" y="43"/>
                      <a:pt x="5" y="44"/>
                    </a:cubicBezTo>
                    <a:cubicBezTo>
                      <a:pt x="5" y="44"/>
                      <a:pt x="5" y="44"/>
                      <a:pt x="4" y="44"/>
                    </a:cubicBezTo>
                    <a:cubicBezTo>
                      <a:pt x="4" y="44"/>
                      <a:pt x="4" y="44"/>
                      <a:pt x="4" y="44"/>
                    </a:cubicBezTo>
                    <a:cubicBezTo>
                      <a:pt x="4" y="44"/>
                      <a:pt x="4" y="44"/>
                      <a:pt x="4" y="44"/>
                    </a:cubicBezTo>
                    <a:cubicBezTo>
                      <a:pt x="4" y="45"/>
                      <a:pt x="4" y="45"/>
                      <a:pt x="4" y="45"/>
                    </a:cubicBezTo>
                    <a:cubicBezTo>
                      <a:pt x="4" y="46"/>
                      <a:pt x="4" y="46"/>
                      <a:pt x="4" y="46"/>
                    </a:cubicBezTo>
                    <a:cubicBezTo>
                      <a:pt x="4" y="47"/>
                      <a:pt x="4" y="47"/>
                      <a:pt x="4" y="47"/>
                    </a:cubicBezTo>
                    <a:cubicBezTo>
                      <a:pt x="4" y="47"/>
                      <a:pt x="4" y="47"/>
                      <a:pt x="3" y="47"/>
                    </a:cubicBezTo>
                    <a:cubicBezTo>
                      <a:pt x="3" y="48"/>
                      <a:pt x="3" y="48"/>
                      <a:pt x="3" y="48"/>
                    </a:cubicBezTo>
                    <a:cubicBezTo>
                      <a:pt x="3" y="48"/>
                      <a:pt x="4" y="49"/>
                      <a:pt x="3" y="49"/>
                    </a:cubicBezTo>
                    <a:cubicBezTo>
                      <a:pt x="3" y="49"/>
                      <a:pt x="3" y="50"/>
                      <a:pt x="3" y="50"/>
                    </a:cubicBezTo>
                    <a:cubicBezTo>
                      <a:pt x="3" y="50"/>
                      <a:pt x="3" y="50"/>
                      <a:pt x="3" y="50"/>
                    </a:cubicBezTo>
                    <a:cubicBezTo>
                      <a:pt x="3" y="51"/>
                      <a:pt x="2" y="51"/>
                      <a:pt x="2" y="52"/>
                    </a:cubicBezTo>
                    <a:cubicBezTo>
                      <a:pt x="2" y="52"/>
                      <a:pt x="2" y="53"/>
                      <a:pt x="3" y="53"/>
                    </a:cubicBezTo>
                    <a:cubicBezTo>
                      <a:pt x="3" y="54"/>
                      <a:pt x="3" y="54"/>
                      <a:pt x="3" y="54"/>
                    </a:cubicBezTo>
                    <a:cubicBezTo>
                      <a:pt x="3" y="55"/>
                      <a:pt x="3" y="55"/>
                      <a:pt x="4" y="55"/>
                    </a:cubicBezTo>
                    <a:cubicBezTo>
                      <a:pt x="4" y="56"/>
                      <a:pt x="4" y="55"/>
                      <a:pt x="4" y="55"/>
                    </a:cubicBezTo>
                    <a:cubicBezTo>
                      <a:pt x="5" y="55"/>
                      <a:pt x="5" y="55"/>
                      <a:pt x="6" y="56"/>
                    </a:cubicBezTo>
                    <a:cubicBezTo>
                      <a:pt x="6" y="56"/>
                      <a:pt x="6" y="56"/>
                      <a:pt x="6" y="56"/>
                    </a:cubicBezTo>
                    <a:cubicBezTo>
                      <a:pt x="7" y="56"/>
                      <a:pt x="7" y="56"/>
                      <a:pt x="7" y="56"/>
                    </a:cubicBezTo>
                    <a:cubicBezTo>
                      <a:pt x="8" y="57"/>
                      <a:pt x="8" y="57"/>
                      <a:pt x="8" y="57"/>
                    </a:cubicBezTo>
                    <a:cubicBezTo>
                      <a:pt x="8" y="58"/>
                      <a:pt x="9" y="57"/>
                      <a:pt x="9" y="58"/>
                    </a:cubicBezTo>
                    <a:cubicBezTo>
                      <a:pt x="9" y="58"/>
                      <a:pt x="9" y="58"/>
                      <a:pt x="10" y="59"/>
                    </a:cubicBezTo>
                    <a:cubicBezTo>
                      <a:pt x="10" y="59"/>
                      <a:pt x="10" y="59"/>
                      <a:pt x="10" y="59"/>
                    </a:cubicBezTo>
                    <a:cubicBezTo>
                      <a:pt x="10" y="60"/>
                      <a:pt x="9" y="60"/>
                      <a:pt x="10" y="60"/>
                    </a:cubicBezTo>
                    <a:cubicBezTo>
                      <a:pt x="10" y="61"/>
                      <a:pt x="10" y="61"/>
                      <a:pt x="10" y="61"/>
                    </a:cubicBezTo>
                    <a:cubicBezTo>
                      <a:pt x="11" y="61"/>
                      <a:pt x="11" y="61"/>
                      <a:pt x="11" y="62"/>
                    </a:cubicBezTo>
                    <a:cubicBezTo>
                      <a:pt x="11" y="62"/>
                      <a:pt x="12" y="62"/>
                      <a:pt x="12" y="63"/>
                    </a:cubicBezTo>
                    <a:cubicBezTo>
                      <a:pt x="12" y="63"/>
                      <a:pt x="11" y="63"/>
                      <a:pt x="11" y="63"/>
                    </a:cubicBezTo>
                    <a:cubicBezTo>
                      <a:pt x="11" y="63"/>
                      <a:pt x="11" y="63"/>
                      <a:pt x="10" y="63"/>
                    </a:cubicBezTo>
                    <a:cubicBezTo>
                      <a:pt x="10" y="63"/>
                      <a:pt x="11" y="63"/>
                      <a:pt x="10" y="64"/>
                    </a:cubicBezTo>
                    <a:cubicBezTo>
                      <a:pt x="10" y="64"/>
                      <a:pt x="10" y="64"/>
                      <a:pt x="10" y="65"/>
                    </a:cubicBezTo>
                    <a:cubicBezTo>
                      <a:pt x="10" y="65"/>
                      <a:pt x="10" y="65"/>
                      <a:pt x="10" y="65"/>
                    </a:cubicBezTo>
                    <a:cubicBezTo>
                      <a:pt x="10" y="65"/>
                      <a:pt x="10" y="65"/>
                      <a:pt x="10" y="65"/>
                    </a:cubicBezTo>
                    <a:cubicBezTo>
                      <a:pt x="10" y="66"/>
                      <a:pt x="10" y="66"/>
                      <a:pt x="11" y="66"/>
                    </a:cubicBezTo>
                    <a:cubicBezTo>
                      <a:pt x="11" y="66"/>
                      <a:pt x="11" y="66"/>
                      <a:pt x="12" y="66"/>
                    </a:cubicBezTo>
                    <a:cubicBezTo>
                      <a:pt x="12" y="66"/>
                      <a:pt x="12" y="65"/>
                      <a:pt x="13" y="65"/>
                    </a:cubicBezTo>
                    <a:cubicBezTo>
                      <a:pt x="13" y="65"/>
                      <a:pt x="13" y="65"/>
                      <a:pt x="14" y="65"/>
                    </a:cubicBezTo>
                    <a:cubicBezTo>
                      <a:pt x="15" y="65"/>
                      <a:pt x="15" y="65"/>
                      <a:pt x="16" y="65"/>
                    </a:cubicBezTo>
                    <a:cubicBezTo>
                      <a:pt x="16" y="65"/>
                      <a:pt x="16" y="65"/>
                      <a:pt x="16" y="66"/>
                    </a:cubicBezTo>
                    <a:cubicBezTo>
                      <a:pt x="17" y="66"/>
                      <a:pt x="16" y="67"/>
                      <a:pt x="17" y="67"/>
                    </a:cubicBezTo>
                    <a:cubicBezTo>
                      <a:pt x="17" y="68"/>
                      <a:pt x="17" y="68"/>
                      <a:pt x="17" y="69"/>
                    </a:cubicBezTo>
                    <a:cubicBezTo>
                      <a:pt x="18" y="69"/>
                      <a:pt x="18" y="69"/>
                      <a:pt x="18" y="69"/>
                    </a:cubicBezTo>
                    <a:cubicBezTo>
                      <a:pt x="19" y="69"/>
                      <a:pt x="19" y="69"/>
                      <a:pt x="19" y="69"/>
                    </a:cubicBezTo>
                    <a:cubicBezTo>
                      <a:pt x="20" y="69"/>
                      <a:pt x="20" y="70"/>
                      <a:pt x="21" y="70"/>
                    </a:cubicBezTo>
                    <a:cubicBezTo>
                      <a:pt x="21" y="70"/>
                      <a:pt x="21" y="71"/>
                      <a:pt x="21" y="71"/>
                    </a:cubicBezTo>
                    <a:cubicBezTo>
                      <a:pt x="21" y="71"/>
                      <a:pt x="21" y="71"/>
                      <a:pt x="21" y="71"/>
                    </a:cubicBezTo>
                    <a:cubicBezTo>
                      <a:pt x="22" y="72"/>
                      <a:pt x="22" y="72"/>
                      <a:pt x="22" y="72"/>
                    </a:cubicBezTo>
                    <a:cubicBezTo>
                      <a:pt x="23" y="72"/>
                      <a:pt x="23" y="72"/>
                      <a:pt x="24" y="72"/>
                    </a:cubicBezTo>
                    <a:cubicBezTo>
                      <a:pt x="24" y="72"/>
                      <a:pt x="25" y="72"/>
                      <a:pt x="25" y="72"/>
                    </a:cubicBezTo>
                    <a:cubicBezTo>
                      <a:pt x="26" y="72"/>
                      <a:pt x="26" y="72"/>
                      <a:pt x="26" y="72"/>
                    </a:cubicBezTo>
                    <a:cubicBezTo>
                      <a:pt x="27" y="71"/>
                      <a:pt x="27" y="71"/>
                      <a:pt x="27" y="71"/>
                    </a:cubicBezTo>
                    <a:cubicBezTo>
                      <a:pt x="28" y="71"/>
                      <a:pt x="28" y="71"/>
                      <a:pt x="28" y="71"/>
                    </a:cubicBezTo>
                    <a:cubicBezTo>
                      <a:pt x="29" y="71"/>
                      <a:pt x="29" y="71"/>
                      <a:pt x="29" y="72"/>
                    </a:cubicBezTo>
                    <a:cubicBezTo>
                      <a:pt x="30" y="72"/>
                      <a:pt x="29" y="73"/>
                      <a:pt x="30" y="73"/>
                    </a:cubicBezTo>
                    <a:cubicBezTo>
                      <a:pt x="30" y="73"/>
                      <a:pt x="31" y="73"/>
                      <a:pt x="31" y="73"/>
                    </a:cubicBezTo>
                    <a:cubicBezTo>
                      <a:pt x="32" y="73"/>
                      <a:pt x="32" y="72"/>
                      <a:pt x="33" y="72"/>
                    </a:cubicBezTo>
                    <a:cubicBezTo>
                      <a:pt x="33" y="72"/>
                      <a:pt x="34" y="72"/>
                      <a:pt x="34" y="72"/>
                    </a:cubicBezTo>
                    <a:cubicBezTo>
                      <a:pt x="34" y="73"/>
                      <a:pt x="35" y="73"/>
                      <a:pt x="35" y="73"/>
                    </a:cubicBezTo>
                    <a:cubicBezTo>
                      <a:pt x="36" y="73"/>
                      <a:pt x="36" y="73"/>
                      <a:pt x="36" y="73"/>
                    </a:cubicBezTo>
                    <a:cubicBezTo>
                      <a:pt x="37" y="74"/>
                      <a:pt x="37" y="74"/>
                      <a:pt x="36" y="75"/>
                    </a:cubicBezTo>
                    <a:cubicBezTo>
                      <a:pt x="36" y="75"/>
                      <a:pt x="35" y="75"/>
                      <a:pt x="35" y="75"/>
                    </a:cubicBezTo>
                    <a:cubicBezTo>
                      <a:pt x="35" y="76"/>
                      <a:pt x="35" y="76"/>
                      <a:pt x="35" y="76"/>
                    </a:cubicBezTo>
                    <a:cubicBezTo>
                      <a:pt x="35" y="77"/>
                      <a:pt x="35" y="77"/>
                      <a:pt x="34" y="77"/>
                    </a:cubicBezTo>
                    <a:cubicBezTo>
                      <a:pt x="34" y="78"/>
                      <a:pt x="33" y="78"/>
                      <a:pt x="33" y="78"/>
                    </a:cubicBezTo>
                    <a:cubicBezTo>
                      <a:pt x="33" y="78"/>
                      <a:pt x="33" y="78"/>
                      <a:pt x="33" y="78"/>
                    </a:cubicBezTo>
                    <a:cubicBezTo>
                      <a:pt x="33" y="79"/>
                      <a:pt x="33" y="79"/>
                      <a:pt x="33" y="79"/>
                    </a:cubicBezTo>
                    <a:cubicBezTo>
                      <a:pt x="33" y="80"/>
                      <a:pt x="33" y="80"/>
                      <a:pt x="33" y="80"/>
                    </a:cubicBezTo>
                    <a:cubicBezTo>
                      <a:pt x="33" y="81"/>
                      <a:pt x="33" y="81"/>
                      <a:pt x="32" y="82"/>
                    </a:cubicBezTo>
                    <a:cubicBezTo>
                      <a:pt x="32" y="82"/>
                      <a:pt x="33" y="82"/>
                      <a:pt x="32" y="82"/>
                    </a:cubicBezTo>
                    <a:cubicBezTo>
                      <a:pt x="32" y="83"/>
                      <a:pt x="32" y="83"/>
                      <a:pt x="32" y="83"/>
                    </a:cubicBezTo>
                    <a:cubicBezTo>
                      <a:pt x="32" y="83"/>
                      <a:pt x="31" y="83"/>
                      <a:pt x="31" y="83"/>
                    </a:cubicBezTo>
                    <a:cubicBezTo>
                      <a:pt x="31" y="83"/>
                      <a:pt x="31" y="84"/>
                      <a:pt x="31" y="84"/>
                    </a:cubicBezTo>
                    <a:cubicBezTo>
                      <a:pt x="31" y="84"/>
                      <a:pt x="32" y="84"/>
                      <a:pt x="32" y="84"/>
                    </a:cubicBezTo>
                    <a:cubicBezTo>
                      <a:pt x="32" y="85"/>
                      <a:pt x="32" y="85"/>
                      <a:pt x="33" y="85"/>
                    </a:cubicBezTo>
                    <a:cubicBezTo>
                      <a:pt x="33" y="85"/>
                      <a:pt x="33" y="85"/>
                      <a:pt x="34" y="85"/>
                    </a:cubicBezTo>
                    <a:cubicBezTo>
                      <a:pt x="34" y="85"/>
                      <a:pt x="34" y="85"/>
                      <a:pt x="34" y="86"/>
                    </a:cubicBezTo>
                    <a:cubicBezTo>
                      <a:pt x="35" y="86"/>
                      <a:pt x="35" y="86"/>
                      <a:pt x="36" y="86"/>
                    </a:cubicBezTo>
                    <a:cubicBezTo>
                      <a:pt x="36" y="86"/>
                      <a:pt x="36" y="87"/>
                      <a:pt x="36" y="87"/>
                    </a:cubicBezTo>
                    <a:cubicBezTo>
                      <a:pt x="37" y="87"/>
                      <a:pt x="37" y="87"/>
                      <a:pt x="37" y="87"/>
                    </a:cubicBezTo>
                    <a:cubicBezTo>
                      <a:pt x="37" y="88"/>
                      <a:pt x="37" y="88"/>
                      <a:pt x="38" y="88"/>
                    </a:cubicBezTo>
                    <a:cubicBezTo>
                      <a:pt x="38" y="88"/>
                      <a:pt x="38" y="88"/>
                      <a:pt x="38" y="88"/>
                    </a:cubicBezTo>
                    <a:cubicBezTo>
                      <a:pt x="38" y="89"/>
                      <a:pt x="38" y="89"/>
                      <a:pt x="39" y="89"/>
                    </a:cubicBezTo>
                    <a:cubicBezTo>
                      <a:pt x="39" y="89"/>
                      <a:pt x="39" y="89"/>
                      <a:pt x="39" y="89"/>
                    </a:cubicBezTo>
                    <a:cubicBezTo>
                      <a:pt x="39" y="89"/>
                      <a:pt x="39" y="89"/>
                      <a:pt x="40" y="89"/>
                    </a:cubicBezTo>
                    <a:cubicBezTo>
                      <a:pt x="40" y="89"/>
                      <a:pt x="40" y="89"/>
                      <a:pt x="40" y="89"/>
                    </a:cubicBezTo>
                    <a:cubicBezTo>
                      <a:pt x="40" y="89"/>
                      <a:pt x="40" y="89"/>
                      <a:pt x="41" y="89"/>
                    </a:cubicBezTo>
                    <a:cubicBezTo>
                      <a:pt x="41" y="89"/>
                      <a:pt x="41" y="89"/>
                      <a:pt x="42" y="89"/>
                    </a:cubicBezTo>
                    <a:cubicBezTo>
                      <a:pt x="42" y="89"/>
                      <a:pt x="43" y="89"/>
                      <a:pt x="44" y="89"/>
                    </a:cubicBezTo>
                    <a:cubicBezTo>
                      <a:pt x="44" y="89"/>
                      <a:pt x="44" y="90"/>
                      <a:pt x="45" y="90"/>
                    </a:cubicBezTo>
                    <a:cubicBezTo>
                      <a:pt x="45" y="91"/>
                      <a:pt x="45" y="91"/>
                      <a:pt x="46" y="92"/>
                    </a:cubicBezTo>
                    <a:cubicBezTo>
                      <a:pt x="47" y="92"/>
                      <a:pt x="47" y="91"/>
                      <a:pt x="48" y="91"/>
                    </a:cubicBezTo>
                    <a:cubicBezTo>
                      <a:pt x="49" y="91"/>
                      <a:pt x="50" y="92"/>
                      <a:pt x="51" y="93"/>
                    </a:cubicBezTo>
                    <a:cubicBezTo>
                      <a:pt x="51" y="93"/>
                      <a:pt x="51" y="93"/>
                      <a:pt x="51" y="93"/>
                    </a:cubicBezTo>
                    <a:cubicBezTo>
                      <a:pt x="52" y="94"/>
                      <a:pt x="52" y="94"/>
                      <a:pt x="53" y="94"/>
                    </a:cubicBezTo>
                    <a:cubicBezTo>
                      <a:pt x="54" y="94"/>
                      <a:pt x="54" y="94"/>
                      <a:pt x="55" y="94"/>
                    </a:cubicBezTo>
                    <a:cubicBezTo>
                      <a:pt x="55" y="94"/>
                      <a:pt x="56" y="94"/>
                      <a:pt x="56" y="94"/>
                    </a:cubicBezTo>
                    <a:cubicBezTo>
                      <a:pt x="57" y="94"/>
                      <a:pt x="57" y="94"/>
                      <a:pt x="57" y="94"/>
                    </a:cubicBezTo>
                    <a:cubicBezTo>
                      <a:pt x="58" y="94"/>
                      <a:pt x="58" y="94"/>
                      <a:pt x="59" y="94"/>
                    </a:cubicBezTo>
                    <a:cubicBezTo>
                      <a:pt x="59" y="95"/>
                      <a:pt x="60" y="95"/>
                      <a:pt x="60" y="94"/>
                    </a:cubicBezTo>
                    <a:cubicBezTo>
                      <a:pt x="60" y="94"/>
                      <a:pt x="60" y="94"/>
                      <a:pt x="61" y="94"/>
                    </a:cubicBezTo>
                    <a:cubicBezTo>
                      <a:pt x="61" y="94"/>
                      <a:pt x="61" y="94"/>
                      <a:pt x="61" y="94"/>
                    </a:cubicBezTo>
                    <a:cubicBezTo>
                      <a:pt x="60" y="94"/>
                      <a:pt x="60" y="94"/>
                      <a:pt x="60" y="94"/>
                    </a:cubicBezTo>
                    <a:cubicBezTo>
                      <a:pt x="60" y="93"/>
                      <a:pt x="60" y="93"/>
                      <a:pt x="59" y="93"/>
                    </a:cubicBezTo>
                    <a:cubicBezTo>
                      <a:pt x="59" y="92"/>
                      <a:pt x="59" y="92"/>
                      <a:pt x="58" y="91"/>
                    </a:cubicBezTo>
                    <a:cubicBezTo>
                      <a:pt x="58" y="91"/>
                      <a:pt x="57" y="91"/>
                      <a:pt x="57" y="90"/>
                    </a:cubicBezTo>
                    <a:cubicBezTo>
                      <a:pt x="56" y="89"/>
                      <a:pt x="57" y="89"/>
                      <a:pt x="56" y="88"/>
                    </a:cubicBezTo>
                    <a:cubicBezTo>
                      <a:pt x="56" y="88"/>
                      <a:pt x="56" y="87"/>
                      <a:pt x="56" y="87"/>
                    </a:cubicBezTo>
                    <a:cubicBezTo>
                      <a:pt x="55" y="87"/>
                      <a:pt x="55" y="86"/>
                      <a:pt x="55" y="86"/>
                    </a:cubicBezTo>
                    <a:cubicBezTo>
                      <a:pt x="54" y="86"/>
                      <a:pt x="54" y="86"/>
                      <a:pt x="54" y="86"/>
                    </a:cubicBezTo>
                    <a:cubicBezTo>
                      <a:pt x="54" y="86"/>
                      <a:pt x="54" y="85"/>
                      <a:pt x="54" y="85"/>
                    </a:cubicBezTo>
                    <a:cubicBezTo>
                      <a:pt x="54" y="84"/>
                      <a:pt x="55" y="84"/>
                      <a:pt x="55" y="83"/>
                    </a:cubicBezTo>
                    <a:cubicBezTo>
                      <a:pt x="55" y="83"/>
                      <a:pt x="55" y="83"/>
                      <a:pt x="55" y="83"/>
                    </a:cubicBezTo>
                    <a:cubicBezTo>
                      <a:pt x="55" y="82"/>
                      <a:pt x="56" y="82"/>
                      <a:pt x="56" y="82"/>
                    </a:cubicBezTo>
                    <a:cubicBezTo>
                      <a:pt x="57" y="82"/>
                      <a:pt x="57" y="82"/>
                      <a:pt x="57" y="82"/>
                    </a:cubicBezTo>
                    <a:cubicBezTo>
                      <a:pt x="57" y="81"/>
                      <a:pt x="57" y="81"/>
                      <a:pt x="57" y="81"/>
                    </a:cubicBezTo>
                    <a:cubicBezTo>
                      <a:pt x="57" y="81"/>
                      <a:pt x="57" y="81"/>
                      <a:pt x="57" y="81"/>
                    </a:cubicBezTo>
                    <a:cubicBezTo>
                      <a:pt x="57" y="80"/>
                      <a:pt x="56" y="80"/>
                      <a:pt x="56" y="79"/>
                    </a:cubicBezTo>
                    <a:cubicBezTo>
                      <a:pt x="56" y="78"/>
                      <a:pt x="57" y="78"/>
                      <a:pt x="56" y="78"/>
                    </a:cubicBezTo>
                    <a:cubicBezTo>
                      <a:pt x="56" y="77"/>
                      <a:pt x="56" y="77"/>
                      <a:pt x="56" y="76"/>
                    </a:cubicBezTo>
                    <a:cubicBezTo>
                      <a:pt x="55" y="76"/>
                      <a:pt x="55" y="76"/>
                      <a:pt x="55" y="76"/>
                    </a:cubicBezTo>
                    <a:cubicBezTo>
                      <a:pt x="54" y="75"/>
                      <a:pt x="54" y="75"/>
                      <a:pt x="54" y="74"/>
                    </a:cubicBezTo>
                    <a:cubicBezTo>
                      <a:pt x="54" y="73"/>
                      <a:pt x="54" y="73"/>
                      <a:pt x="54" y="72"/>
                    </a:cubicBezTo>
                    <a:cubicBezTo>
                      <a:pt x="54" y="72"/>
                      <a:pt x="54" y="72"/>
                      <a:pt x="55" y="72"/>
                    </a:cubicBezTo>
                    <a:cubicBezTo>
                      <a:pt x="55" y="72"/>
                      <a:pt x="55" y="72"/>
                      <a:pt x="55" y="72"/>
                    </a:cubicBezTo>
                    <a:cubicBezTo>
                      <a:pt x="56" y="72"/>
                      <a:pt x="56" y="73"/>
                      <a:pt x="56" y="73"/>
                    </a:cubicBezTo>
                    <a:cubicBezTo>
                      <a:pt x="56" y="73"/>
                      <a:pt x="57" y="72"/>
                      <a:pt x="57" y="72"/>
                    </a:cubicBezTo>
                    <a:cubicBezTo>
                      <a:pt x="58" y="72"/>
                      <a:pt x="58" y="71"/>
                      <a:pt x="58" y="71"/>
                    </a:cubicBezTo>
                    <a:cubicBezTo>
                      <a:pt x="58" y="71"/>
                      <a:pt x="58" y="71"/>
                      <a:pt x="58" y="71"/>
                    </a:cubicBezTo>
                    <a:cubicBezTo>
                      <a:pt x="59" y="70"/>
                      <a:pt x="58" y="70"/>
                      <a:pt x="59" y="69"/>
                    </a:cubicBezTo>
                    <a:cubicBezTo>
                      <a:pt x="59" y="69"/>
                      <a:pt x="59" y="69"/>
                      <a:pt x="60" y="68"/>
                    </a:cubicBezTo>
                    <a:cubicBezTo>
                      <a:pt x="61" y="68"/>
                      <a:pt x="61" y="69"/>
                      <a:pt x="62" y="68"/>
                    </a:cubicBezTo>
                    <a:cubicBezTo>
                      <a:pt x="63" y="68"/>
                      <a:pt x="63" y="68"/>
                      <a:pt x="64" y="68"/>
                    </a:cubicBezTo>
                    <a:cubicBezTo>
                      <a:pt x="65" y="68"/>
                      <a:pt x="65" y="68"/>
                      <a:pt x="65" y="68"/>
                    </a:cubicBezTo>
                    <a:cubicBezTo>
                      <a:pt x="66" y="68"/>
                      <a:pt x="66" y="68"/>
                      <a:pt x="67" y="69"/>
                    </a:cubicBezTo>
                    <a:cubicBezTo>
                      <a:pt x="67" y="69"/>
                      <a:pt x="67" y="70"/>
                      <a:pt x="68" y="70"/>
                    </a:cubicBezTo>
                    <a:cubicBezTo>
                      <a:pt x="68" y="70"/>
                      <a:pt x="69" y="70"/>
                      <a:pt x="69" y="70"/>
                    </a:cubicBezTo>
                    <a:cubicBezTo>
                      <a:pt x="70" y="70"/>
                      <a:pt x="70" y="71"/>
                      <a:pt x="70" y="71"/>
                    </a:cubicBezTo>
                    <a:cubicBezTo>
                      <a:pt x="71" y="71"/>
                      <a:pt x="71" y="71"/>
                      <a:pt x="72" y="71"/>
                    </a:cubicBezTo>
                    <a:cubicBezTo>
                      <a:pt x="73" y="70"/>
                      <a:pt x="74" y="71"/>
                      <a:pt x="75" y="71"/>
                    </a:cubicBezTo>
                    <a:cubicBezTo>
                      <a:pt x="75" y="70"/>
                      <a:pt x="76" y="70"/>
                      <a:pt x="77" y="70"/>
                    </a:cubicBezTo>
                    <a:cubicBezTo>
                      <a:pt x="77" y="70"/>
                      <a:pt x="77" y="70"/>
                      <a:pt x="78" y="70"/>
                    </a:cubicBezTo>
                    <a:cubicBezTo>
                      <a:pt x="78" y="70"/>
                      <a:pt x="79" y="70"/>
                      <a:pt x="79" y="70"/>
                    </a:cubicBezTo>
                    <a:cubicBezTo>
                      <a:pt x="80" y="71"/>
                      <a:pt x="80" y="71"/>
                      <a:pt x="80" y="71"/>
                    </a:cubicBezTo>
                    <a:cubicBezTo>
                      <a:pt x="81" y="71"/>
                      <a:pt x="81" y="71"/>
                      <a:pt x="81" y="71"/>
                    </a:cubicBezTo>
                    <a:cubicBezTo>
                      <a:pt x="82" y="71"/>
                      <a:pt x="83" y="71"/>
                      <a:pt x="83" y="70"/>
                    </a:cubicBezTo>
                    <a:cubicBezTo>
                      <a:pt x="83" y="70"/>
                      <a:pt x="83" y="70"/>
                      <a:pt x="83" y="70"/>
                    </a:cubicBezTo>
                    <a:cubicBezTo>
                      <a:pt x="83" y="69"/>
                      <a:pt x="83" y="69"/>
                      <a:pt x="82" y="69"/>
                    </a:cubicBezTo>
                    <a:cubicBezTo>
                      <a:pt x="82" y="69"/>
                      <a:pt x="82" y="69"/>
                      <a:pt x="81" y="69"/>
                    </a:cubicBezTo>
                    <a:cubicBezTo>
                      <a:pt x="81" y="69"/>
                      <a:pt x="81" y="69"/>
                      <a:pt x="80" y="69"/>
                    </a:cubicBezTo>
                    <a:cubicBezTo>
                      <a:pt x="80" y="69"/>
                      <a:pt x="80" y="68"/>
                      <a:pt x="80" y="68"/>
                    </a:cubicBezTo>
                    <a:cubicBezTo>
                      <a:pt x="80" y="67"/>
                      <a:pt x="81" y="68"/>
                      <a:pt x="81" y="68"/>
                    </a:cubicBezTo>
                    <a:cubicBezTo>
                      <a:pt x="81" y="67"/>
                      <a:pt x="82" y="67"/>
                      <a:pt x="81" y="67"/>
                    </a:cubicBezTo>
                    <a:cubicBezTo>
                      <a:pt x="81" y="66"/>
                      <a:pt x="81" y="66"/>
                      <a:pt x="81" y="66"/>
                    </a:cubicBezTo>
                    <a:cubicBezTo>
                      <a:pt x="81" y="66"/>
                      <a:pt x="81" y="66"/>
                      <a:pt x="81" y="65"/>
                    </a:cubicBezTo>
                    <a:cubicBezTo>
                      <a:pt x="81" y="65"/>
                      <a:pt x="82" y="65"/>
                      <a:pt x="82" y="65"/>
                    </a:cubicBezTo>
                    <a:cubicBezTo>
                      <a:pt x="82" y="65"/>
                      <a:pt x="83" y="65"/>
                      <a:pt x="83" y="65"/>
                    </a:cubicBezTo>
                    <a:cubicBezTo>
                      <a:pt x="83" y="65"/>
                      <a:pt x="83" y="65"/>
                      <a:pt x="83" y="64"/>
                    </a:cubicBezTo>
                    <a:cubicBezTo>
                      <a:pt x="83" y="64"/>
                      <a:pt x="83" y="64"/>
                      <a:pt x="83" y="63"/>
                    </a:cubicBezTo>
                    <a:cubicBezTo>
                      <a:pt x="82" y="63"/>
                      <a:pt x="82" y="63"/>
                      <a:pt x="82" y="63"/>
                    </a:cubicBezTo>
                    <a:cubicBezTo>
                      <a:pt x="81" y="63"/>
                      <a:pt x="81" y="63"/>
                      <a:pt x="81" y="63"/>
                    </a:cubicBezTo>
                    <a:cubicBezTo>
                      <a:pt x="81" y="62"/>
                      <a:pt x="82" y="62"/>
                      <a:pt x="82" y="62"/>
                    </a:cubicBezTo>
                    <a:cubicBezTo>
                      <a:pt x="82" y="61"/>
                      <a:pt x="83" y="62"/>
                      <a:pt x="83" y="62"/>
                    </a:cubicBezTo>
                    <a:cubicBezTo>
                      <a:pt x="84" y="62"/>
                      <a:pt x="84" y="62"/>
                      <a:pt x="85" y="62"/>
                    </a:cubicBezTo>
                    <a:cubicBezTo>
                      <a:pt x="85" y="61"/>
                      <a:pt x="85" y="61"/>
                      <a:pt x="85" y="61"/>
                    </a:cubicBezTo>
                    <a:cubicBezTo>
                      <a:pt x="85" y="61"/>
                      <a:pt x="86" y="61"/>
                      <a:pt x="86" y="61"/>
                    </a:cubicBezTo>
                    <a:cubicBezTo>
                      <a:pt x="87" y="61"/>
                      <a:pt x="87" y="61"/>
                      <a:pt x="88" y="61"/>
                    </a:cubicBezTo>
                    <a:cubicBezTo>
                      <a:pt x="88" y="61"/>
                      <a:pt x="88" y="61"/>
                      <a:pt x="89" y="60"/>
                    </a:cubicBezTo>
                    <a:cubicBezTo>
                      <a:pt x="89" y="60"/>
                      <a:pt x="89" y="60"/>
                      <a:pt x="90" y="60"/>
                    </a:cubicBezTo>
                    <a:cubicBezTo>
                      <a:pt x="90" y="60"/>
                      <a:pt x="90" y="60"/>
                      <a:pt x="90" y="60"/>
                    </a:cubicBezTo>
                    <a:cubicBezTo>
                      <a:pt x="91" y="60"/>
                      <a:pt x="91" y="60"/>
                      <a:pt x="91" y="60"/>
                    </a:cubicBezTo>
                    <a:cubicBezTo>
                      <a:pt x="92" y="60"/>
                      <a:pt x="92" y="60"/>
                      <a:pt x="93" y="59"/>
                    </a:cubicBezTo>
                    <a:cubicBezTo>
                      <a:pt x="93" y="59"/>
                      <a:pt x="93" y="59"/>
                      <a:pt x="93" y="59"/>
                    </a:cubicBezTo>
                    <a:cubicBezTo>
                      <a:pt x="93" y="59"/>
                      <a:pt x="93" y="59"/>
                      <a:pt x="93" y="59"/>
                    </a:cubicBezTo>
                    <a:cubicBezTo>
                      <a:pt x="94" y="58"/>
                      <a:pt x="94" y="59"/>
                      <a:pt x="94" y="59"/>
                    </a:cubicBezTo>
                    <a:cubicBezTo>
                      <a:pt x="94" y="58"/>
                      <a:pt x="95" y="58"/>
                      <a:pt x="95" y="58"/>
                    </a:cubicBezTo>
                    <a:cubicBezTo>
                      <a:pt x="95" y="58"/>
                      <a:pt x="95" y="58"/>
                      <a:pt x="96" y="58"/>
                    </a:cubicBezTo>
                    <a:cubicBezTo>
                      <a:pt x="96" y="58"/>
                      <a:pt x="97" y="58"/>
                      <a:pt x="97" y="58"/>
                    </a:cubicBezTo>
                    <a:cubicBezTo>
                      <a:pt x="97" y="58"/>
                      <a:pt x="98" y="59"/>
                      <a:pt x="98" y="59"/>
                    </a:cubicBezTo>
                    <a:cubicBezTo>
                      <a:pt x="98" y="59"/>
                      <a:pt x="98" y="59"/>
                      <a:pt x="98" y="59"/>
                    </a:cubicBezTo>
                    <a:cubicBezTo>
                      <a:pt x="98" y="59"/>
                      <a:pt x="98" y="59"/>
                      <a:pt x="98" y="59"/>
                    </a:cubicBezTo>
                    <a:cubicBezTo>
                      <a:pt x="99" y="60"/>
                      <a:pt x="99" y="60"/>
                      <a:pt x="99" y="61"/>
                    </a:cubicBezTo>
                    <a:cubicBezTo>
                      <a:pt x="100" y="61"/>
                      <a:pt x="100" y="61"/>
                      <a:pt x="100" y="61"/>
                    </a:cubicBezTo>
                    <a:cubicBezTo>
                      <a:pt x="100" y="61"/>
                      <a:pt x="101" y="61"/>
                      <a:pt x="101" y="61"/>
                    </a:cubicBezTo>
                    <a:cubicBezTo>
                      <a:pt x="102" y="61"/>
                      <a:pt x="102" y="61"/>
                      <a:pt x="102" y="61"/>
                    </a:cubicBezTo>
                    <a:cubicBezTo>
                      <a:pt x="103" y="61"/>
                      <a:pt x="103" y="61"/>
                      <a:pt x="103" y="62"/>
                    </a:cubicBezTo>
                    <a:cubicBezTo>
                      <a:pt x="103" y="62"/>
                      <a:pt x="104" y="62"/>
                      <a:pt x="104" y="63"/>
                    </a:cubicBezTo>
                    <a:cubicBezTo>
                      <a:pt x="104" y="63"/>
                      <a:pt x="104" y="63"/>
                      <a:pt x="105" y="63"/>
                    </a:cubicBezTo>
                    <a:cubicBezTo>
                      <a:pt x="105" y="63"/>
                      <a:pt x="105" y="62"/>
                      <a:pt x="106" y="62"/>
                    </a:cubicBezTo>
                    <a:cubicBezTo>
                      <a:pt x="106" y="62"/>
                      <a:pt x="107" y="61"/>
                      <a:pt x="107" y="61"/>
                    </a:cubicBezTo>
                    <a:cubicBezTo>
                      <a:pt x="107" y="61"/>
                      <a:pt x="108" y="61"/>
                      <a:pt x="108" y="61"/>
                    </a:cubicBezTo>
                    <a:cubicBezTo>
                      <a:pt x="109" y="61"/>
                      <a:pt x="109" y="61"/>
                      <a:pt x="110" y="61"/>
                    </a:cubicBezTo>
                    <a:cubicBezTo>
                      <a:pt x="110" y="62"/>
                      <a:pt x="110" y="62"/>
                      <a:pt x="110" y="63"/>
                    </a:cubicBezTo>
                    <a:cubicBezTo>
                      <a:pt x="111" y="63"/>
                      <a:pt x="111" y="63"/>
                      <a:pt x="112" y="63"/>
                    </a:cubicBezTo>
                    <a:cubicBezTo>
                      <a:pt x="112" y="63"/>
                      <a:pt x="113" y="63"/>
                      <a:pt x="113" y="64"/>
                    </a:cubicBezTo>
                    <a:cubicBezTo>
                      <a:pt x="114" y="64"/>
                      <a:pt x="114" y="64"/>
                      <a:pt x="115" y="65"/>
                    </a:cubicBezTo>
                    <a:cubicBezTo>
                      <a:pt x="115" y="65"/>
                      <a:pt x="115" y="65"/>
                      <a:pt x="116" y="65"/>
                    </a:cubicBezTo>
                    <a:cubicBezTo>
                      <a:pt x="116" y="65"/>
                      <a:pt x="116" y="65"/>
                      <a:pt x="117" y="66"/>
                    </a:cubicBezTo>
                    <a:cubicBezTo>
                      <a:pt x="117" y="66"/>
                      <a:pt x="117" y="67"/>
                      <a:pt x="117" y="67"/>
                    </a:cubicBezTo>
                    <a:cubicBezTo>
                      <a:pt x="118" y="67"/>
                      <a:pt x="118" y="68"/>
                      <a:pt x="118" y="68"/>
                    </a:cubicBezTo>
                    <a:cubicBezTo>
                      <a:pt x="119" y="68"/>
                      <a:pt x="119" y="69"/>
                      <a:pt x="119" y="69"/>
                    </a:cubicBezTo>
                    <a:cubicBezTo>
                      <a:pt x="119" y="69"/>
                      <a:pt x="120" y="69"/>
                      <a:pt x="120" y="69"/>
                    </a:cubicBezTo>
                    <a:cubicBezTo>
                      <a:pt x="120" y="70"/>
                      <a:pt x="120" y="70"/>
                      <a:pt x="121" y="70"/>
                    </a:cubicBezTo>
                    <a:cubicBezTo>
                      <a:pt x="121" y="70"/>
                      <a:pt x="122" y="70"/>
                      <a:pt x="122" y="71"/>
                    </a:cubicBezTo>
                    <a:cubicBezTo>
                      <a:pt x="122" y="71"/>
                      <a:pt x="122" y="71"/>
                      <a:pt x="122" y="71"/>
                    </a:cubicBezTo>
                    <a:cubicBezTo>
                      <a:pt x="123" y="71"/>
                      <a:pt x="123" y="71"/>
                      <a:pt x="123" y="71"/>
                    </a:cubicBezTo>
                    <a:cubicBezTo>
                      <a:pt x="123" y="71"/>
                      <a:pt x="124" y="71"/>
                      <a:pt x="124" y="71"/>
                    </a:cubicBezTo>
                    <a:cubicBezTo>
                      <a:pt x="124" y="71"/>
                      <a:pt x="124" y="71"/>
                      <a:pt x="124" y="71"/>
                    </a:cubicBezTo>
                    <a:cubicBezTo>
                      <a:pt x="124" y="70"/>
                      <a:pt x="124" y="70"/>
                      <a:pt x="125" y="70"/>
                    </a:cubicBezTo>
                    <a:cubicBezTo>
                      <a:pt x="125" y="69"/>
                      <a:pt x="125" y="69"/>
                      <a:pt x="126" y="69"/>
                    </a:cubicBezTo>
                    <a:cubicBezTo>
                      <a:pt x="126" y="69"/>
                      <a:pt x="126" y="69"/>
                      <a:pt x="126" y="70"/>
                    </a:cubicBezTo>
                    <a:cubicBezTo>
                      <a:pt x="126" y="70"/>
                      <a:pt x="127" y="70"/>
                      <a:pt x="127" y="70"/>
                    </a:cubicBezTo>
                    <a:cubicBezTo>
                      <a:pt x="127" y="70"/>
                      <a:pt x="128" y="70"/>
                      <a:pt x="128" y="69"/>
                    </a:cubicBezTo>
                    <a:cubicBezTo>
                      <a:pt x="128" y="69"/>
                      <a:pt x="129" y="69"/>
                      <a:pt x="129" y="69"/>
                    </a:cubicBezTo>
                    <a:cubicBezTo>
                      <a:pt x="129" y="69"/>
                      <a:pt x="130" y="69"/>
                      <a:pt x="130" y="69"/>
                    </a:cubicBezTo>
                    <a:cubicBezTo>
                      <a:pt x="131" y="69"/>
                      <a:pt x="131" y="69"/>
                      <a:pt x="131" y="69"/>
                    </a:cubicBezTo>
                    <a:cubicBezTo>
                      <a:pt x="132" y="69"/>
                      <a:pt x="132" y="68"/>
                      <a:pt x="133" y="69"/>
                    </a:cubicBezTo>
                    <a:cubicBezTo>
                      <a:pt x="133" y="69"/>
                      <a:pt x="133" y="69"/>
                      <a:pt x="134" y="69"/>
                    </a:cubicBezTo>
                    <a:cubicBezTo>
                      <a:pt x="134" y="69"/>
                      <a:pt x="134" y="70"/>
                      <a:pt x="134" y="70"/>
                    </a:cubicBezTo>
                    <a:cubicBezTo>
                      <a:pt x="134" y="70"/>
                      <a:pt x="135" y="70"/>
                      <a:pt x="135" y="70"/>
                    </a:cubicBezTo>
                    <a:cubicBezTo>
                      <a:pt x="135" y="70"/>
                      <a:pt x="135" y="70"/>
                      <a:pt x="136" y="71"/>
                    </a:cubicBezTo>
                    <a:cubicBezTo>
                      <a:pt x="136" y="71"/>
                      <a:pt x="136" y="71"/>
                      <a:pt x="136" y="71"/>
                    </a:cubicBezTo>
                    <a:cubicBezTo>
                      <a:pt x="137" y="71"/>
                      <a:pt x="137" y="71"/>
                      <a:pt x="137" y="71"/>
                    </a:cubicBezTo>
                    <a:cubicBezTo>
                      <a:pt x="138" y="71"/>
                      <a:pt x="138" y="71"/>
                      <a:pt x="138" y="71"/>
                    </a:cubicBezTo>
                    <a:cubicBezTo>
                      <a:pt x="138" y="71"/>
                      <a:pt x="138" y="70"/>
                      <a:pt x="138" y="70"/>
                    </a:cubicBezTo>
                    <a:cubicBezTo>
                      <a:pt x="139" y="70"/>
                      <a:pt x="139" y="70"/>
                      <a:pt x="139" y="70"/>
                    </a:cubicBezTo>
                    <a:cubicBezTo>
                      <a:pt x="140" y="70"/>
                      <a:pt x="140" y="70"/>
                      <a:pt x="140" y="70"/>
                    </a:cubicBezTo>
                    <a:cubicBezTo>
                      <a:pt x="141" y="70"/>
                      <a:pt x="141" y="70"/>
                      <a:pt x="141" y="71"/>
                    </a:cubicBezTo>
                    <a:cubicBezTo>
                      <a:pt x="141" y="71"/>
                      <a:pt x="141" y="71"/>
                      <a:pt x="141" y="71"/>
                    </a:cubicBezTo>
                    <a:cubicBezTo>
                      <a:pt x="141" y="71"/>
                      <a:pt x="141" y="71"/>
                      <a:pt x="141" y="71"/>
                    </a:cubicBezTo>
                    <a:cubicBezTo>
                      <a:pt x="142" y="72"/>
                      <a:pt x="143" y="72"/>
                      <a:pt x="143" y="72"/>
                    </a:cubicBezTo>
                    <a:cubicBezTo>
                      <a:pt x="143" y="72"/>
                      <a:pt x="143" y="72"/>
                      <a:pt x="144" y="73"/>
                    </a:cubicBezTo>
                    <a:cubicBezTo>
                      <a:pt x="144" y="72"/>
                      <a:pt x="144" y="72"/>
                      <a:pt x="144" y="72"/>
                    </a:cubicBezTo>
                    <a:cubicBezTo>
                      <a:pt x="144" y="72"/>
                      <a:pt x="145" y="71"/>
                      <a:pt x="145" y="71"/>
                    </a:cubicBezTo>
                    <a:cubicBezTo>
                      <a:pt x="145" y="71"/>
                      <a:pt x="145" y="71"/>
                      <a:pt x="145" y="71"/>
                    </a:cubicBezTo>
                    <a:cubicBezTo>
                      <a:pt x="146" y="70"/>
                      <a:pt x="146" y="70"/>
                      <a:pt x="146" y="70"/>
                    </a:cubicBezTo>
                    <a:cubicBezTo>
                      <a:pt x="147" y="70"/>
                      <a:pt x="147" y="70"/>
                      <a:pt x="147" y="69"/>
                    </a:cubicBezTo>
                    <a:cubicBezTo>
                      <a:pt x="148" y="69"/>
                      <a:pt x="148" y="69"/>
                      <a:pt x="149" y="69"/>
                    </a:cubicBezTo>
                    <a:cubicBezTo>
                      <a:pt x="149" y="69"/>
                      <a:pt x="150" y="69"/>
                      <a:pt x="150" y="68"/>
                    </a:cubicBezTo>
                    <a:cubicBezTo>
                      <a:pt x="151" y="68"/>
                      <a:pt x="151" y="67"/>
                      <a:pt x="151" y="67"/>
                    </a:cubicBezTo>
                    <a:cubicBezTo>
                      <a:pt x="152" y="67"/>
                      <a:pt x="152" y="67"/>
                      <a:pt x="152" y="68"/>
                    </a:cubicBezTo>
                    <a:cubicBezTo>
                      <a:pt x="152" y="68"/>
                      <a:pt x="152" y="68"/>
                      <a:pt x="151" y="68"/>
                    </a:cubicBezTo>
                    <a:cubicBezTo>
                      <a:pt x="151" y="69"/>
                      <a:pt x="151" y="69"/>
                      <a:pt x="152" y="69"/>
                    </a:cubicBezTo>
                    <a:cubicBezTo>
                      <a:pt x="152" y="69"/>
                      <a:pt x="152" y="69"/>
                      <a:pt x="153" y="69"/>
                    </a:cubicBezTo>
                    <a:cubicBezTo>
                      <a:pt x="153" y="69"/>
                      <a:pt x="154" y="69"/>
                      <a:pt x="154" y="69"/>
                    </a:cubicBezTo>
                    <a:cubicBezTo>
                      <a:pt x="155" y="69"/>
                      <a:pt x="155" y="70"/>
                      <a:pt x="155" y="70"/>
                    </a:cubicBezTo>
                    <a:cubicBezTo>
                      <a:pt x="156" y="70"/>
                      <a:pt x="156" y="70"/>
                      <a:pt x="156" y="71"/>
                    </a:cubicBezTo>
                    <a:cubicBezTo>
                      <a:pt x="157" y="71"/>
                      <a:pt x="157" y="70"/>
                      <a:pt x="158" y="70"/>
                    </a:cubicBezTo>
                    <a:cubicBezTo>
                      <a:pt x="159" y="70"/>
                      <a:pt x="159" y="71"/>
                      <a:pt x="160" y="71"/>
                    </a:cubicBezTo>
                    <a:cubicBezTo>
                      <a:pt x="160" y="71"/>
                      <a:pt x="160" y="71"/>
                      <a:pt x="161" y="71"/>
                    </a:cubicBezTo>
                    <a:cubicBezTo>
                      <a:pt x="161" y="71"/>
                      <a:pt x="161" y="71"/>
                      <a:pt x="161" y="71"/>
                    </a:cubicBezTo>
                    <a:cubicBezTo>
                      <a:pt x="161" y="71"/>
                      <a:pt x="162" y="71"/>
                      <a:pt x="162" y="71"/>
                    </a:cubicBezTo>
                    <a:cubicBezTo>
                      <a:pt x="162" y="71"/>
                      <a:pt x="162" y="71"/>
                      <a:pt x="163" y="71"/>
                    </a:cubicBezTo>
                    <a:cubicBezTo>
                      <a:pt x="163" y="71"/>
                      <a:pt x="163" y="71"/>
                      <a:pt x="163" y="71"/>
                    </a:cubicBezTo>
                    <a:cubicBezTo>
                      <a:pt x="163" y="70"/>
                      <a:pt x="163" y="70"/>
                      <a:pt x="163" y="70"/>
                    </a:cubicBezTo>
                    <a:cubicBezTo>
                      <a:pt x="163" y="69"/>
                      <a:pt x="163" y="69"/>
                      <a:pt x="163" y="69"/>
                    </a:cubicBezTo>
                    <a:cubicBezTo>
                      <a:pt x="163" y="69"/>
                      <a:pt x="163" y="69"/>
                      <a:pt x="162" y="68"/>
                    </a:cubicBezTo>
                    <a:cubicBezTo>
                      <a:pt x="162" y="68"/>
                      <a:pt x="162" y="68"/>
                      <a:pt x="161" y="67"/>
                    </a:cubicBezTo>
                    <a:cubicBezTo>
                      <a:pt x="161" y="67"/>
                      <a:pt x="161" y="66"/>
                      <a:pt x="161" y="66"/>
                    </a:cubicBezTo>
                    <a:cubicBezTo>
                      <a:pt x="161" y="66"/>
                      <a:pt x="162" y="65"/>
                      <a:pt x="162" y="65"/>
                    </a:cubicBezTo>
                    <a:cubicBezTo>
                      <a:pt x="162" y="65"/>
                      <a:pt x="162" y="65"/>
                      <a:pt x="162" y="65"/>
                    </a:cubicBezTo>
                    <a:cubicBezTo>
                      <a:pt x="163" y="65"/>
                      <a:pt x="163" y="65"/>
                      <a:pt x="163" y="65"/>
                    </a:cubicBezTo>
                    <a:cubicBezTo>
                      <a:pt x="163" y="65"/>
                      <a:pt x="164" y="64"/>
                      <a:pt x="164" y="65"/>
                    </a:cubicBezTo>
                    <a:cubicBezTo>
                      <a:pt x="164" y="65"/>
                      <a:pt x="164" y="65"/>
                      <a:pt x="164" y="65"/>
                    </a:cubicBezTo>
                    <a:cubicBezTo>
                      <a:pt x="164" y="65"/>
                      <a:pt x="165" y="65"/>
                      <a:pt x="165" y="65"/>
                    </a:cubicBezTo>
                    <a:cubicBezTo>
                      <a:pt x="165" y="66"/>
                      <a:pt x="166" y="66"/>
                      <a:pt x="166" y="66"/>
                    </a:cubicBezTo>
                    <a:cubicBezTo>
                      <a:pt x="167" y="66"/>
                      <a:pt x="168" y="67"/>
                      <a:pt x="168" y="67"/>
                    </a:cubicBezTo>
                    <a:cubicBezTo>
                      <a:pt x="169" y="67"/>
                      <a:pt x="169" y="67"/>
                      <a:pt x="170" y="67"/>
                    </a:cubicBezTo>
                    <a:cubicBezTo>
                      <a:pt x="170" y="67"/>
                      <a:pt x="170" y="67"/>
                      <a:pt x="171" y="68"/>
                    </a:cubicBezTo>
                    <a:cubicBezTo>
                      <a:pt x="171" y="68"/>
                      <a:pt x="172" y="68"/>
                      <a:pt x="172" y="69"/>
                    </a:cubicBezTo>
                    <a:cubicBezTo>
                      <a:pt x="172" y="69"/>
                      <a:pt x="172" y="69"/>
                      <a:pt x="172" y="69"/>
                    </a:cubicBezTo>
                    <a:cubicBezTo>
                      <a:pt x="173" y="70"/>
                      <a:pt x="173" y="69"/>
                      <a:pt x="174" y="70"/>
                    </a:cubicBezTo>
                    <a:cubicBezTo>
                      <a:pt x="174" y="70"/>
                      <a:pt x="174" y="70"/>
                      <a:pt x="174" y="70"/>
                    </a:cubicBezTo>
                    <a:cubicBezTo>
                      <a:pt x="175" y="71"/>
                      <a:pt x="176" y="70"/>
                      <a:pt x="176" y="70"/>
                    </a:cubicBezTo>
                    <a:cubicBezTo>
                      <a:pt x="177" y="70"/>
                      <a:pt x="177" y="70"/>
                      <a:pt x="178" y="69"/>
                    </a:cubicBezTo>
                    <a:cubicBezTo>
                      <a:pt x="179" y="69"/>
                      <a:pt x="179" y="69"/>
                      <a:pt x="180" y="69"/>
                    </a:cubicBezTo>
                    <a:cubicBezTo>
                      <a:pt x="180" y="69"/>
                      <a:pt x="181" y="70"/>
                      <a:pt x="181" y="70"/>
                    </a:cubicBezTo>
                    <a:cubicBezTo>
                      <a:pt x="182" y="70"/>
                      <a:pt x="182" y="70"/>
                      <a:pt x="182" y="70"/>
                    </a:cubicBezTo>
                    <a:cubicBezTo>
                      <a:pt x="183" y="70"/>
                      <a:pt x="183" y="71"/>
                      <a:pt x="184" y="71"/>
                    </a:cubicBezTo>
                    <a:cubicBezTo>
                      <a:pt x="184" y="71"/>
                      <a:pt x="185" y="70"/>
                      <a:pt x="185" y="71"/>
                    </a:cubicBezTo>
                    <a:cubicBezTo>
                      <a:pt x="185" y="71"/>
                      <a:pt x="185" y="71"/>
                      <a:pt x="185" y="71"/>
                    </a:cubicBezTo>
                    <a:cubicBezTo>
                      <a:pt x="185" y="71"/>
                      <a:pt x="186" y="71"/>
                      <a:pt x="186" y="71"/>
                    </a:cubicBezTo>
                    <a:cubicBezTo>
                      <a:pt x="186" y="72"/>
                      <a:pt x="186" y="72"/>
                      <a:pt x="187" y="72"/>
                    </a:cubicBezTo>
                    <a:cubicBezTo>
                      <a:pt x="188" y="73"/>
                      <a:pt x="188" y="72"/>
                      <a:pt x="189" y="72"/>
                    </a:cubicBezTo>
                    <a:cubicBezTo>
                      <a:pt x="190" y="72"/>
                      <a:pt x="190" y="72"/>
                      <a:pt x="191" y="72"/>
                    </a:cubicBezTo>
                    <a:cubicBezTo>
                      <a:pt x="192" y="72"/>
                      <a:pt x="192" y="72"/>
                      <a:pt x="193" y="72"/>
                    </a:cubicBezTo>
                    <a:cubicBezTo>
                      <a:pt x="194" y="72"/>
                      <a:pt x="194" y="72"/>
                      <a:pt x="195" y="72"/>
                    </a:cubicBezTo>
                    <a:cubicBezTo>
                      <a:pt x="196" y="71"/>
                      <a:pt x="196" y="71"/>
                      <a:pt x="196" y="71"/>
                    </a:cubicBezTo>
                    <a:cubicBezTo>
                      <a:pt x="196" y="71"/>
                      <a:pt x="197" y="71"/>
                      <a:pt x="197" y="71"/>
                    </a:cubicBezTo>
                    <a:cubicBezTo>
                      <a:pt x="198" y="70"/>
                      <a:pt x="198" y="70"/>
                      <a:pt x="199" y="70"/>
                    </a:cubicBezTo>
                    <a:cubicBezTo>
                      <a:pt x="199" y="70"/>
                      <a:pt x="200" y="70"/>
                      <a:pt x="200" y="70"/>
                    </a:cubicBezTo>
                    <a:cubicBezTo>
                      <a:pt x="201" y="71"/>
                      <a:pt x="201" y="71"/>
                      <a:pt x="202" y="71"/>
                    </a:cubicBezTo>
                    <a:cubicBezTo>
                      <a:pt x="202" y="71"/>
                      <a:pt x="202" y="71"/>
                      <a:pt x="202" y="71"/>
                    </a:cubicBezTo>
                    <a:cubicBezTo>
                      <a:pt x="202" y="71"/>
                      <a:pt x="203" y="71"/>
                      <a:pt x="203" y="71"/>
                    </a:cubicBezTo>
                    <a:cubicBezTo>
                      <a:pt x="204" y="71"/>
                      <a:pt x="204" y="71"/>
                      <a:pt x="205" y="71"/>
                    </a:cubicBezTo>
                    <a:cubicBezTo>
                      <a:pt x="205" y="71"/>
                      <a:pt x="205" y="71"/>
                      <a:pt x="205" y="71"/>
                    </a:cubicBezTo>
                    <a:cubicBezTo>
                      <a:pt x="206" y="71"/>
                      <a:pt x="206" y="71"/>
                      <a:pt x="207" y="72"/>
                    </a:cubicBezTo>
                    <a:cubicBezTo>
                      <a:pt x="207" y="72"/>
                      <a:pt x="208" y="72"/>
                      <a:pt x="208" y="72"/>
                    </a:cubicBezTo>
                    <a:cubicBezTo>
                      <a:pt x="209" y="72"/>
                      <a:pt x="209" y="71"/>
                      <a:pt x="209" y="71"/>
                    </a:cubicBezTo>
                    <a:cubicBezTo>
                      <a:pt x="209" y="71"/>
                      <a:pt x="209" y="71"/>
                      <a:pt x="209" y="71"/>
                    </a:cubicBezTo>
                    <a:cubicBezTo>
                      <a:pt x="209" y="70"/>
                      <a:pt x="210" y="71"/>
                      <a:pt x="210" y="70"/>
                    </a:cubicBezTo>
                    <a:cubicBezTo>
                      <a:pt x="210" y="70"/>
                      <a:pt x="209" y="70"/>
                      <a:pt x="209" y="69"/>
                    </a:cubicBezTo>
                    <a:cubicBezTo>
                      <a:pt x="209" y="69"/>
                      <a:pt x="209" y="68"/>
                      <a:pt x="209" y="68"/>
                    </a:cubicBezTo>
                    <a:cubicBezTo>
                      <a:pt x="209" y="67"/>
                      <a:pt x="209" y="67"/>
                      <a:pt x="209" y="67"/>
                    </a:cubicBezTo>
                    <a:cubicBezTo>
                      <a:pt x="208" y="66"/>
                      <a:pt x="209" y="66"/>
                      <a:pt x="209" y="65"/>
                    </a:cubicBezTo>
                    <a:cubicBezTo>
                      <a:pt x="209" y="65"/>
                      <a:pt x="209" y="65"/>
                      <a:pt x="209" y="65"/>
                    </a:cubicBezTo>
                    <a:cubicBezTo>
                      <a:pt x="209" y="65"/>
                      <a:pt x="209" y="65"/>
                      <a:pt x="209" y="65"/>
                    </a:cubicBezTo>
                    <a:cubicBezTo>
                      <a:pt x="209" y="64"/>
                      <a:pt x="209" y="64"/>
                      <a:pt x="209" y="64"/>
                    </a:cubicBezTo>
                    <a:cubicBezTo>
                      <a:pt x="208" y="64"/>
                      <a:pt x="208" y="63"/>
                      <a:pt x="208" y="63"/>
                    </a:cubicBezTo>
                    <a:cubicBezTo>
                      <a:pt x="207" y="63"/>
                      <a:pt x="207" y="63"/>
                      <a:pt x="207" y="63"/>
                    </a:cubicBezTo>
                    <a:cubicBezTo>
                      <a:pt x="207" y="63"/>
                      <a:pt x="207" y="63"/>
                      <a:pt x="207" y="62"/>
                    </a:cubicBezTo>
                    <a:cubicBezTo>
                      <a:pt x="207" y="62"/>
                      <a:pt x="207" y="62"/>
                      <a:pt x="207" y="62"/>
                    </a:cubicBezTo>
                    <a:cubicBezTo>
                      <a:pt x="208" y="61"/>
                      <a:pt x="208" y="62"/>
                      <a:pt x="208" y="61"/>
                    </a:cubicBezTo>
                    <a:cubicBezTo>
                      <a:pt x="209" y="61"/>
                      <a:pt x="209" y="61"/>
                      <a:pt x="210" y="61"/>
                    </a:cubicBezTo>
                    <a:cubicBezTo>
                      <a:pt x="211" y="61"/>
                      <a:pt x="211" y="61"/>
                      <a:pt x="212" y="61"/>
                    </a:cubicBezTo>
                    <a:cubicBezTo>
                      <a:pt x="212" y="61"/>
                      <a:pt x="212" y="61"/>
                      <a:pt x="213" y="61"/>
                    </a:cubicBezTo>
                    <a:cubicBezTo>
                      <a:pt x="213" y="61"/>
                      <a:pt x="214" y="61"/>
                      <a:pt x="214" y="62"/>
                    </a:cubicBezTo>
                    <a:cubicBezTo>
                      <a:pt x="215" y="62"/>
                      <a:pt x="215" y="62"/>
                      <a:pt x="215" y="62"/>
                    </a:cubicBezTo>
                    <a:cubicBezTo>
                      <a:pt x="215" y="62"/>
                      <a:pt x="216" y="62"/>
                      <a:pt x="216" y="62"/>
                    </a:cubicBezTo>
                    <a:cubicBezTo>
                      <a:pt x="217" y="62"/>
                      <a:pt x="217" y="62"/>
                      <a:pt x="217" y="62"/>
                    </a:cubicBezTo>
                    <a:cubicBezTo>
                      <a:pt x="218" y="62"/>
                      <a:pt x="218" y="62"/>
                      <a:pt x="219" y="63"/>
                    </a:cubicBezTo>
                    <a:cubicBezTo>
                      <a:pt x="219" y="63"/>
                      <a:pt x="219" y="63"/>
                      <a:pt x="219" y="63"/>
                    </a:cubicBezTo>
                    <a:cubicBezTo>
                      <a:pt x="220" y="63"/>
                      <a:pt x="220" y="64"/>
                      <a:pt x="221" y="64"/>
                    </a:cubicBezTo>
                    <a:cubicBezTo>
                      <a:pt x="221" y="64"/>
                      <a:pt x="221" y="64"/>
                      <a:pt x="221" y="64"/>
                    </a:cubicBezTo>
                    <a:cubicBezTo>
                      <a:pt x="222" y="64"/>
                      <a:pt x="222" y="64"/>
                      <a:pt x="222" y="64"/>
                    </a:cubicBezTo>
                    <a:cubicBezTo>
                      <a:pt x="222" y="65"/>
                      <a:pt x="222" y="65"/>
                      <a:pt x="222" y="65"/>
                    </a:cubicBezTo>
                    <a:cubicBezTo>
                      <a:pt x="222" y="65"/>
                      <a:pt x="222" y="65"/>
                      <a:pt x="222" y="65"/>
                    </a:cubicBezTo>
                    <a:cubicBezTo>
                      <a:pt x="223" y="65"/>
                      <a:pt x="223" y="66"/>
                      <a:pt x="223" y="66"/>
                    </a:cubicBezTo>
                    <a:cubicBezTo>
                      <a:pt x="223" y="66"/>
                      <a:pt x="224" y="67"/>
                      <a:pt x="224" y="67"/>
                    </a:cubicBezTo>
                    <a:cubicBezTo>
                      <a:pt x="225" y="67"/>
                      <a:pt x="225" y="68"/>
                      <a:pt x="226" y="68"/>
                    </a:cubicBezTo>
                    <a:cubicBezTo>
                      <a:pt x="226" y="69"/>
                      <a:pt x="227" y="69"/>
                      <a:pt x="227" y="70"/>
                    </a:cubicBezTo>
                    <a:cubicBezTo>
                      <a:pt x="228" y="70"/>
                      <a:pt x="228" y="71"/>
                      <a:pt x="228" y="71"/>
                    </a:cubicBezTo>
                    <a:cubicBezTo>
                      <a:pt x="228" y="71"/>
                      <a:pt x="229" y="71"/>
                      <a:pt x="229" y="71"/>
                    </a:cubicBezTo>
                    <a:cubicBezTo>
                      <a:pt x="229" y="71"/>
                      <a:pt x="229" y="72"/>
                      <a:pt x="229" y="72"/>
                    </a:cubicBezTo>
                    <a:cubicBezTo>
                      <a:pt x="230" y="72"/>
                      <a:pt x="230" y="72"/>
                      <a:pt x="230" y="72"/>
                    </a:cubicBezTo>
                    <a:cubicBezTo>
                      <a:pt x="231" y="72"/>
                      <a:pt x="231" y="72"/>
                      <a:pt x="231" y="72"/>
                    </a:cubicBezTo>
                    <a:cubicBezTo>
                      <a:pt x="232" y="72"/>
                      <a:pt x="232" y="72"/>
                      <a:pt x="233" y="73"/>
                    </a:cubicBezTo>
                    <a:cubicBezTo>
                      <a:pt x="234" y="73"/>
                      <a:pt x="234" y="73"/>
                      <a:pt x="235" y="73"/>
                    </a:cubicBezTo>
                    <a:cubicBezTo>
                      <a:pt x="235" y="73"/>
                      <a:pt x="235" y="73"/>
                      <a:pt x="236" y="73"/>
                    </a:cubicBezTo>
                    <a:cubicBezTo>
                      <a:pt x="236" y="73"/>
                      <a:pt x="236" y="74"/>
                      <a:pt x="237" y="74"/>
                    </a:cubicBezTo>
                    <a:cubicBezTo>
                      <a:pt x="237" y="74"/>
                      <a:pt x="238" y="74"/>
                      <a:pt x="238" y="75"/>
                    </a:cubicBezTo>
                    <a:cubicBezTo>
                      <a:pt x="239" y="75"/>
                      <a:pt x="239" y="75"/>
                      <a:pt x="239" y="76"/>
                    </a:cubicBezTo>
                    <a:cubicBezTo>
                      <a:pt x="239" y="76"/>
                      <a:pt x="240" y="76"/>
                      <a:pt x="240" y="77"/>
                    </a:cubicBezTo>
                    <a:cubicBezTo>
                      <a:pt x="240" y="77"/>
                      <a:pt x="241" y="77"/>
                      <a:pt x="241" y="77"/>
                    </a:cubicBezTo>
                    <a:cubicBezTo>
                      <a:pt x="241" y="77"/>
                      <a:pt x="242" y="77"/>
                      <a:pt x="242" y="77"/>
                    </a:cubicBezTo>
                    <a:cubicBezTo>
                      <a:pt x="243" y="77"/>
                      <a:pt x="243" y="77"/>
                      <a:pt x="243" y="77"/>
                    </a:cubicBezTo>
                    <a:cubicBezTo>
                      <a:pt x="244" y="77"/>
                      <a:pt x="244" y="77"/>
                      <a:pt x="245" y="77"/>
                    </a:cubicBezTo>
                    <a:cubicBezTo>
                      <a:pt x="245" y="77"/>
                      <a:pt x="245" y="76"/>
                      <a:pt x="246" y="76"/>
                    </a:cubicBezTo>
                    <a:cubicBezTo>
                      <a:pt x="246" y="76"/>
                      <a:pt x="246" y="76"/>
                      <a:pt x="247" y="76"/>
                    </a:cubicBezTo>
                    <a:cubicBezTo>
                      <a:pt x="247" y="76"/>
                      <a:pt x="247" y="76"/>
                      <a:pt x="247" y="76"/>
                    </a:cubicBezTo>
                    <a:cubicBezTo>
                      <a:pt x="247" y="76"/>
                      <a:pt x="247" y="77"/>
                      <a:pt x="248" y="77"/>
                    </a:cubicBezTo>
                    <a:cubicBezTo>
                      <a:pt x="248" y="77"/>
                      <a:pt x="248" y="77"/>
                      <a:pt x="248" y="77"/>
                    </a:cubicBezTo>
                    <a:cubicBezTo>
                      <a:pt x="248" y="77"/>
                      <a:pt x="248" y="78"/>
                      <a:pt x="248" y="78"/>
                    </a:cubicBezTo>
                    <a:cubicBezTo>
                      <a:pt x="248" y="78"/>
                      <a:pt x="248" y="78"/>
                      <a:pt x="248" y="79"/>
                    </a:cubicBezTo>
                    <a:cubicBezTo>
                      <a:pt x="248" y="79"/>
                      <a:pt x="248" y="79"/>
                      <a:pt x="249" y="80"/>
                    </a:cubicBezTo>
                    <a:cubicBezTo>
                      <a:pt x="249" y="80"/>
                      <a:pt x="249" y="80"/>
                      <a:pt x="249" y="81"/>
                    </a:cubicBezTo>
                    <a:cubicBezTo>
                      <a:pt x="249" y="81"/>
                      <a:pt x="249" y="81"/>
                      <a:pt x="249" y="82"/>
                    </a:cubicBezTo>
                    <a:cubicBezTo>
                      <a:pt x="250" y="82"/>
                      <a:pt x="250" y="83"/>
                      <a:pt x="250" y="83"/>
                    </a:cubicBezTo>
                    <a:cubicBezTo>
                      <a:pt x="249" y="84"/>
                      <a:pt x="249" y="84"/>
                      <a:pt x="248" y="84"/>
                    </a:cubicBezTo>
                    <a:cubicBezTo>
                      <a:pt x="247" y="84"/>
                      <a:pt x="247" y="84"/>
                      <a:pt x="247" y="84"/>
                    </a:cubicBezTo>
                    <a:cubicBezTo>
                      <a:pt x="246" y="85"/>
                      <a:pt x="247" y="85"/>
                      <a:pt x="247" y="86"/>
                    </a:cubicBezTo>
                    <a:cubicBezTo>
                      <a:pt x="247" y="86"/>
                      <a:pt x="247" y="87"/>
                      <a:pt x="247" y="87"/>
                    </a:cubicBezTo>
                    <a:cubicBezTo>
                      <a:pt x="247" y="88"/>
                      <a:pt x="248" y="88"/>
                      <a:pt x="248" y="88"/>
                    </a:cubicBezTo>
                    <a:cubicBezTo>
                      <a:pt x="248" y="89"/>
                      <a:pt x="248" y="89"/>
                      <a:pt x="249" y="90"/>
                    </a:cubicBezTo>
                    <a:cubicBezTo>
                      <a:pt x="249" y="90"/>
                      <a:pt x="249" y="90"/>
                      <a:pt x="249" y="91"/>
                    </a:cubicBezTo>
                    <a:cubicBezTo>
                      <a:pt x="249" y="91"/>
                      <a:pt x="249" y="91"/>
                      <a:pt x="249" y="92"/>
                    </a:cubicBezTo>
                    <a:cubicBezTo>
                      <a:pt x="250" y="91"/>
                      <a:pt x="250" y="91"/>
                      <a:pt x="250" y="91"/>
                    </a:cubicBezTo>
                    <a:cubicBezTo>
                      <a:pt x="250" y="91"/>
                      <a:pt x="250" y="90"/>
                      <a:pt x="250" y="90"/>
                    </a:cubicBezTo>
                    <a:cubicBezTo>
                      <a:pt x="250" y="90"/>
                      <a:pt x="251" y="90"/>
                      <a:pt x="251" y="90"/>
                    </a:cubicBezTo>
                    <a:cubicBezTo>
                      <a:pt x="251" y="90"/>
                      <a:pt x="252" y="90"/>
                      <a:pt x="252" y="90"/>
                    </a:cubicBezTo>
                    <a:cubicBezTo>
                      <a:pt x="252" y="91"/>
                      <a:pt x="253" y="91"/>
                      <a:pt x="253" y="91"/>
                    </a:cubicBezTo>
                    <a:cubicBezTo>
                      <a:pt x="253" y="91"/>
                      <a:pt x="254" y="91"/>
                      <a:pt x="254" y="91"/>
                    </a:cubicBezTo>
                    <a:cubicBezTo>
                      <a:pt x="255" y="91"/>
                      <a:pt x="255" y="91"/>
                      <a:pt x="256" y="91"/>
                    </a:cubicBezTo>
                    <a:cubicBezTo>
                      <a:pt x="256" y="90"/>
                      <a:pt x="256" y="90"/>
                      <a:pt x="257" y="90"/>
                    </a:cubicBezTo>
                    <a:cubicBezTo>
                      <a:pt x="257" y="89"/>
                      <a:pt x="258" y="89"/>
                      <a:pt x="258" y="89"/>
                    </a:cubicBezTo>
                    <a:cubicBezTo>
                      <a:pt x="258" y="88"/>
                      <a:pt x="258" y="88"/>
                      <a:pt x="258" y="88"/>
                    </a:cubicBezTo>
                    <a:cubicBezTo>
                      <a:pt x="258" y="87"/>
                      <a:pt x="258" y="87"/>
                      <a:pt x="258" y="86"/>
                    </a:cubicBezTo>
                    <a:cubicBezTo>
                      <a:pt x="258" y="86"/>
                      <a:pt x="258" y="86"/>
                      <a:pt x="258" y="86"/>
                    </a:cubicBezTo>
                    <a:cubicBezTo>
                      <a:pt x="259" y="85"/>
                      <a:pt x="259" y="84"/>
                      <a:pt x="259" y="83"/>
                    </a:cubicBezTo>
                    <a:cubicBezTo>
                      <a:pt x="259" y="83"/>
                      <a:pt x="259" y="82"/>
                      <a:pt x="259" y="82"/>
                    </a:cubicBezTo>
                    <a:cubicBezTo>
                      <a:pt x="259" y="81"/>
                      <a:pt x="259" y="81"/>
                      <a:pt x="259" y="80"/>
                    </a:cubicBezTo>
                    <a:cubicBezTo>
                      <a:pt x="259" y="79"/>
                      <a:pt x="259" y="79"/>
                      <a:pt x="259" y="78"/>
                    </a:cubicBezTo>
                    <a:cubicBezTo>
                      <a:pt x="259" y="77"/>
                      <a:pt x="259" y="77"/>
                      <a:pt x="259" y="76"/>
                    </a:cubicBezTo>
                    <a:cubicBezTo>
                      <a:pt x="259" y="76"/>
                      <a:pt x="260" y="76"/>
                      <a:pt x="260" y="75"/>
                    </a:cubicBezTo>
                    <a:cubicBezTo>
                      <a:pt x="260" y="75"/>
                      <a:pt x="260" y="75"/>
                      <a:pt x="259" y="74"/>
                    </a:cubicBezTo>
                    <a:cubicBezTo>
                      <a:pt x="259" y="74"/>
                      <a:pt x="259" y="73"/>
                      <a:pt x="259" y="73"/>
                    </a:cubicBezTo>
                    <a:cubicBezTo>
                      <a:pt x="258" y="72"/>
                      <a:pt x="258" y="72"/>
                      <a:pt x="258" y="71"/>
                    </a:cubicBezTo>
                    <a:cubicBezTo>
                      <a:pt x="258" y="71"/>
                      <a:pt x="258" y="71"/>
                      <a:pt x="258" y="71"/>
                    </a:cubicBezTo>
                    <a:cubicBezTo>
                      <a:pt x="258" y="71"/>
                      <a:pt x="258" y="71"/>
                      <a:pt x="257" y="70"/>
                    </a:cubicBezTo>
                    <a:cubicBezTo>
                      <a:pt x="257" y="70"/>
                      <a:pt x="257" y="70"/>
                      <a:pt x="257" y="70"/>
                    </a:cubicBezTo>
                    <a:cubicBezTo>
                      <a:pt x="256" y="69"/>
                      <a:pt x="256" y="69"/>
                      <a:pt x="256" y="69"/>
                    </a:cubicBezTo>
                    <a:cubicBezTo>
                      <a:pt x="256" y="69"/>
                      <a:pt x="256" y="68"/>
                      <a:pt x="255" y="68"/>
                    </a:cubicBezTo>
                    <a:cubicBezTo>
                      <a:pt x="255" y="67"/>
                      <a:pt x="255" y="67"/>
                      <a:pt x="255" y="67"/>
                    </a:cubicBezTo>
                    <a:cubicBezTo>
                      <a:pt x="255" y="66"/>
                      <a:pt x="255" y="66"/>
                      <a:pt x="255" y="65"/>
                    </a:cubicBezTo>
                    <a:cubicBezTo>
                      <a:pt x="255" y="65"/>
                      <a:pt x="255" y="65"/>
                      <a:pt x="255" y="65"/>
                    </a:cubicBezTo>
                    <a:cubicBezTo>
                      <a:pt x="254" y="65"/>
                      <a:pt x="254" y="65"/>
                      <a:pt x="254" y="64"/>
                    </a:cubicBezTo>
                    <a:cubicBezTo>
                      <a:pt x="254" y="64"/>
                      <a:pt x="253" y="64"/>
                      <a:pt x="253" y="64"/>
                    </a:cubicBezTo>
                    <a:cubicBezTo>
                      <a:pt x="253" y="63"/>
                      <a:pt x="253" y="63"/>
                      <a:pt x="253" y="63"/>
                    </a:cubicBezTo>
                    <a:cubicBezTo>
                      <a:pt x="252" y="62"/>
                      <a:pt x="252" y="62"/>
                      <a:pt x="252" y="62"/>
                    </a:cubicBezTo>
                    <a:cubicBezTo>
                      <a:pt x="252" y="61"/>
                      <a:pt x="251" y="61"/>
                      <a:pt x="251" y="61"/>
                    </a:cubicBezTo>
                    <a:cubicBezTo>
                      <a:pt x="251" y="61"/>
                      <a:pt x="250" y="61"/>
                      <a:pt x="250" y="60"/>
                    </a:cubicBezTo>
                    <a:cubicBezTo>
                      <a:pt x="249" y="60"/>
                      <a:pt x="249" y="60"/>
                      <a:pt x="248" y="59"/>
                    </a:cubicBezTo>
                    <a:cubicBezTo>
                      <a:pt x="248" y="59"/>
                      <a:pt x="248" y="59"/>
                      <a:pt x="247" y="59"/>
                    </a:cubicBezTo>
                    <a:cubicBezTo>
                      <a:pt x="247" y="59"/>
                      <a:pt x="247" y="59"/>
                      <a:pt x="247" y="59"/>
                    </a:cubicBezTo>
                    <a:cubicBezTo>
                      <a:pt x="247" y="59"/>
                      <a:pt x="247" y="59"/>
                      <a:pt x="246" y="59"/>
                    </a:cubicBezTo>
                    <a:cubicBezTo>
                      <a:pt x="246" y="59"/>
                      <a:pt x="246" y="58"/>
                      <a:pt x="245" y="58"/>
                    </a:cubicBezTo>
                    <a:cubicBezTo>
                      <a:pt x="245" y="58"/>
                      <a:pt x="245" y="58"/>
                      <a:pt x="245" y="58"/>
                    </a:cubicBezTo>
                    <a:cubicBezTo>
                      <a:pt x="245" y="59"/>
                      <a:pt x="245" y="59"/>
                      <a:pt x="245" y="59"/>
                    </a:cubicBezTo>
                    <a:cubicBezTo>
                      <a:pt x="244" y="59"/>
                      <a:pt x="244" y="58"/>
                      <a:pt x="244" y="59"/>
                    </a:cubicBezTo>
                    <a:cubicBezTo>
                      <a:pt x="243" y="59"/>
                      <a:pt x="244" y="59"/>
                      <a:pt x="243" y="59"/>
                    </a:cubicBezTo>
                    <a:cubicBezTo>
                      <a:pt x="243" y="59"/>
                      <a:pt x="243" y="59"/>
                      <a:pt x="243" y="59"/>
                    </a:cubicBezTo>
                    <a:cubicBezTo>
                      <a:pt x="243" y="60"/>
                      <a:pt x="243" y="60"/>
                      <a:pt x="243" y="60"/>
                    </a:cubicBezTo>
                    <a:cubicBezTo>
                      <a:pt x="243" y="60"/>
                      <a:pt x="243" y="60"/>
                      <a:pt x="242" y="60"/>
                    </a:cubicBezTo>
                    <a:cubicBezTo>
                      <a:pt x="242" y="60"/>
                      <a:pt x="242" y="60"/>
                      <a:pt x="242" y="59"/>
                    </a:cubicBezTo>
                    <a:cubicBezTo>
                      <a:pt x="242" y="59"/>
                      <a:pt x="242" y="59"/>
                      <a:pt x="242" y="59"/>
                    </a:cubicBezTo>
                    <a:cubicBezTo>
                      <a:pt x="242" y="59"/>
                      <a:pt x="241" y="59"/>
                      <a:pt x="241" y="59"/>
                    </a:cubicBezTo>
                    <a:cubicBezTo>
                      <a:pt x="241" y="59"/>
                      <a:pt x="241" y="59"/>
                      <a:pt x="241" y="59"/>
                    </a:cubicBezTo>
                    <a:cubicBezTo>
                      <a:pt x="240" y="58"/>
                      <a:pt x="240" y="59"/>
                      <a:pt x="239" y="58"/>
                    </a:cubicBezTo>
                    <a:cubicBezTo>
                      <a:pt x="239" y="58"/>
                      <a:pt x="239" y="58"/>
                      <a:pt x="239" y="58"/>
                    </a:cubicBezTo>
                    <a:cubicBezTo>
                      <a:pt x="238" y="57"/>
                      <a:pt x="238" y="57"/>
                      <a:pt x="238" y="57"/>
                    </a:cubicBezTo>
                    <a:cubicBezTo>
                      <a:pt x="237" y="57"/>
                      <a:pt x="236" y="57"/>
                      <a:pt x="235" y="57"/>
                    </a:cubicBezTo>
                    <a:cubicBezTo>
                      <a:pt x="235" y="57"/>
                      <a:pt x="235" y="57"/>
                      <a:pt x="235" y="57"/>
                    </a:cubicBezTo>
                    <a:cubicBezTo>
                      <a:pt x="234" y="57"/>
                      <a:pt x="235" y="56"/>
                      <a:pt x="235" y="56"/>
                    </a:cubicBezTo>
                    <a:cubicBezTo>
                      <a:pt x="235" y="56"/>
                      <a:pt x="235" y="56"/>
                      <a:pt x="235" y="55"/>
                    </a:cubicBezTo>
                    <a:cubicBezTo>
                      <a:pt x="235" y="55"/>
                      <a:pt x="235" y="55"/>
                      <a:pt x="236" y="55"/>
                    </a:cubicBezTo>
                    <a:cubicBezTo>
                      <a:pt x="236" y="55"/>
                      <a:pt x="236" y="55"/>
                      <a:pt x="236" y="55"/>
                    </a:cubicBezTo>
                    <a:cubicBezTo>
                      <a:pt x="237" y="54"/>
                      <a:pt x="237" y="54"/>
                      <a:pt x="237" y="53"/>
                    </a:cubicBezTo>
                    <a:cubicBezTo>
                      <a:pt x="237" y="53"/>
                      <a:pt x="237" y="53"/>
                      <a:pt x="237" y="52"/>
                    </a:cubicBezTo>
                    <a:cubicBezTo>
                      <a:pt x="237" y="52"/>
                      <a:pt x="237" y="52"/>
                      <a:pt x="237" y="52"/>
                    </a:cubicBezTo>
                    <a:cubicBezTo>
                      <a:pt x="237" y="51"/>
                      <a:pt x="237" y="51"/>
                      <a:pt x="237" y="51"/>
                    </a:cubicBezTo>
                    <a:cubicBezTo>
                      <a:pt x="237" y="51"/>
                      <a:pt x="238" y="51"/>
                      <a:pt x="238" y="51"/>
                    </a:cubicBezTo>
                    <a:cubicBezTo>
                      <a:pt x="238" y="50"/>
                      <a:pt x="238" y="50"/>
                      <a:pt x="238" y="49"/>
                    </a:cubicBezTo>
                    <a:cubicBezTo>
                      <a:pt x="238" y="49"/>
                      <a:pt x="238" y="49"/>
                      <a:pt x="238" y="49"/>
                    </a:cubicBezTo>
                    <a:cubicBezTo>
                      <a:pt x="239" y="49"/>
                      <a:pt x="239" y="49"/>
                      <a:pt x="239" y="48"/>
                    </a:cubicBezTo>
                    <a:cubicBezTo>
                      <a:pt x="239" y="48"/>
                      <a:pt x="238" y="48"/>
                      <a:pt x="238" y="48"/>
                    </a:cubicBezTo>
                    <a:cubicBezTo>
                      <a:pt x="238" y="48"/>
                      <a:pt x="238" y="48"/>
                      <a:pt x="238" y="47"/>
                    </a:cubicBezTo>
                    <a:cubicBezTo>
                      <a:pt x="238" y="47"/>
                      <a:pt x="238" y="47"/>
                      <a:pt x="238" y="47"/>
                    </a:cubicBezTo>
                    <a:cubicBezTo>
                      <a:pt x="239" y="46"/>
                      <a:pt x="239" y="46"/>
                      <a:pt x="239" y="45"/>
                    </a:cubicBezTo>
                    <a:cubicBezTo>
                      <a:pt x="239" y="45"/>
                      <a:pt x="240" y="45"/>
                      <a:pt x="240" y="45"/>
                    </a:cubicBezTo>
                    <a:cubicBezTo>
                      <a:pt x="241" y="45"/>
                      <a:pt x="241" y="45"/>
                      <a:pt x="242" y="45"/>
                    </a:cubicBezTo>
                    <a:cubicBezTo>
                      <a:pt x="243" y="45"/>
                      <a:pt x="243" y="45"/>
                      <a:pt x="244" y="45"/>
                    </a:cubicBezTo>
                    <a:cubicBezTo>
                      <a:pt x="244" y="45"/>
                      <a:pt x="244" y="45"/>
                      <a:pt x="245" y="45"/>
                    </a:cubicBezTo>
                    <a:cubicBezTo>
                      <a:pt x="245" y="45"/>
                      <a:pt x="245" y="46"/>
                      <a:pt x="246" y="46"/>
                    </a:cubicBezTo>
                    <a:cubicBezTo>
                      <a:pt x="246" y="46"/>
                      <a:pt x="246" y="45"/>
                      <a:pt x="247" y="45"/>
                    </a:cubicBezTo>
                    <a:cubicBezTo>
                      <a:pt x="247" y="45"/>
                      <a:pt x="247" y="45"/>
                      <a:pt x="247" y="45"/>
                    </a:cubicBezTo>
                    <a:cubicBezTo>
                      <a:pt x="248" y="46"/>
                      <a:pt x="248" y="46"/>
                      <a:pt x="248" y="46"/>
                    </a:cubicBezTo>
                    <a:cubicBezTo>
                      <a:pt x="249" y="46"/>
                      <a:pt x="249" y="45"/>
                      <a:pt x="249" y="45"/>
                    </a:cubicBezTo>
                    <a:cubicBezTo>
                      <a:pt x="250" y="45"/>
                      <a:pt x="250" y="45"/>
                      <a:pt x="250" y="45"/>
                    </a:cubicBezTo>
                    <a:cubicBezTo>
                      <a:pt x="251" y="46"/>
                      <a:pt x="251" y="46"/>
                      <a:pt x="251" y="46"/>
                    </a:cubicBezTo>
                    <a:cubicBezTo>
                      <a:pt x="252" y="46"/>
                      <a:pt x="251" y="45"/>
                      <a:pt x="251" y="44"/>
                    </a:cubicBezTo>
                    <a:cubicBezTo>
                      <a:pt x="252" y="44"/>
                      <a:pt x="252" y="44"/>
                      <a:pt x="252" y="44"/>
                    </a:cubicBezTo>
                    <a:cubicBezTo>
                      <a:pt x="253" y="44"/>
                      <a:pt x="253" y="45"/>
                      <a:pt x="253" y="45"/>
                    </a:cubicBezTo>
                    <a:cubicBezTo>
                      <a:pt x="254" y="45"/>
                      <a:pt x="254" y="45"/>
                      <a:pt x="255" y="45"/>
                    </a:cubicBezTo>
                    <a:cubicBezTo>
                      <a:pt x="255" y="45"/>
                      <a:pt x="255" y="45"/>
                      <a:pt x="256" y="45"/>
                    </a:cubicBezTo>
                    <a:cubicBezTo>
                      <a:pt x="256" y="45"/>
                      <a:pt x="257" y="45"/>
                      <a:pt x="257" y="45"/>
                    </a:cubicBezTo>
                    <a:cubicBezTo>
                      <a:pt x="257" y="46"/>
                      <a:pt x="257" y="46"/>
                      <a:pt x="257" y="46"/>
                    </a:cubicBezTo>
                    <a:cubicBezTo>
                      <a:pt x="257" y="46"/>
                      <a:pt x="257" y="47"/>
                      <a:pt x="257" y="47"/>
                    </a:cubicBezTo>
                    <a:cubicBezTo>
                      <a:pt x="257" y="47"/>
                      <a:pt x="257" y="47"/>
                      <a:pt x="257" y="47"/>
                    </a:cubicBezTo>
                    <a:cubicBezTo>
                      <a:pt x="258" y="47"/>
                      <a:pt x="258" y="47"/>
                      <a:pt x="259" y="47"/>
                    </a:cubicBezTo>
                    <a:cubicBezTo>
                      <a:pt x="259" y="47"/>
                      <a:pt x="259" y="46"/>
                      <a:pt x="260" y="46"/>
                    </a:cubicBezTo>
                    <a:cubicBezTo>
                      <a:pt x="260" y="46"/>
                      <a:pt x="260" y="47"/>
                      <a:pt x="261" y="47"/>
                    </a:cubicBezTo>
                    <a:cubicBezTo>
                      <a:pt x="261" y="47"/>
                      <a:pt x="261" y="46"/>
                      <a:pt x="261" y="46"/>
                    </a:cubicBezTo>
                    <a:cubicBezTo>
                      <a:pt x="262" y="46"/>
                      <a:pt x="262" y="46"/>
                      <a:pt x="262" y="46"/>
                    </a:cubicBezTo>
                    <a:cubicBezTo>
                      <a:pt x="263" y="46"/>
                      <a:pt x="263" y="46"/>
                      <a:pt x="263" y="46"/>
                    </a:cubicBezTo>
                    <a:cubicBezTo>
                      <a:pt x="264" y="46"/>
                      <a:pt x="264" y="46"/>
                      <a:pt x="264" y="46"/>
                    </a:cubicBezTo>
                    <a:cubicBezTo>
                      <a:pt x="265" y="46"/>
                      <a:pt x="265" y="45"/>
                      <a:pt x="265" y="45"/>
                    </a:cubicBezTo>
                    <a:cubicBezTo>
                      <a:pt x="264" y="45"/>
                      <a:pt x="264" y="45"/>
                      <a:pt x="264" y="45"/>
                    </a:cubicBezTo>
                    <a:cubicBezTo>
                      <a:pt x="263" y="45"/>
                      <a:pt x="263" y="45"/>
                      <a:pt x="263" y="45"/>
                    </a:cubicBezTo>
                    <a:cubicBezTo>
                      <a:pt x="262" y="45"/>
                      <a:pt x="261" y="45"/>
                      <a:pt x="261" y="44"/>
                    </a:cubicBezTo>
                    <a:cubicBezTo>
                      <a:pt x="261" y="44"/>
                      <a:pt x="261" y="44"/>
                      <a:pt x="261" y="44"/>
                    </a:cubicBezTo>
                    <a:cubicBezTo>
                      <a:pt x="261" y="43"/>
                      <a:pt x="261" y="43"/>
                      <a:pt x="261" y="43"/>
                    </a:cubicBezTo>
                    <a:cubicBezTo>
                      <a:pt x="261" y="42"/>
                      <a:pt x="262" y="43"/>
                      <a:pt x="262" y="42"/>
                    </a:cubicBezTo>
                    <a:cubicBezTo>
                      <a:pt x="262" y="42"/>
                      <a:pt x="262" y="42"/>
                      <a:pt x="262" y="42"/>
                    </a:cubicBezTo>
                    <a:cubicBezTo>
                      <a:pt x="262" y="42"/>
                      <a:pt x="262" y="41"/>
                      <a:pt x="262" y="41"/>
                    </a:cubicBezTo>
                    <a:cubicBezTo>
                      <a:pt x="261" y="41"/>
                      <a:pt x="261" y="41"/>
                      <a:pt x="261" y="41"/>
                    </a:cubicBezTo>
                    <a:cubicBezTo>
                      <a:pt x="261" y="40"/>
                      <a:pt x="261" y="40"/>
                      <a:pt x="261" y="40"/>
                    </a:cubicBezTo>
                    <a:cubicBezTo>
                      <a:pt x="261" y="40"/>
                      <a:pt x="261" y="39"/>
                      <a:pt x="261" y="39"/>
                    </a:cubicBezTo>
                    <a:cubicBezTo>
                      <a:pt x="262" y="39"/>
                      <a:pt x="262" y="39"/>
                      <a:pt x="262" y="39"/>
                    </a:cubicBezTo>
                    <a:cubicBezTo>
                      <a:pt x="263" y="39"/>
                      <a:pt x="263" y="39"/>
                      <a:pt x="263" y="39"/>
                    </a:cubicBezTo>
                    <a:cubicBezTo>
                      <a:pt x="264" y="39"/>
                      <a:pt x="264" y="39"/>
                      <a:pt x="264" y="39"/>
                    </a:cubicBezTo>
                    <a:cubicBezTo>
                      <a:pt x="265" y="39"/>
                      <a:pt x="265" y="39"/>
                      <a:pt x="266" y="39"/>
                    </a:cubicBezTo>
                    <a:cubicBezTo>
                      <a:pt x="266" y="39"/>
                      <a:pt x="267" y="39"/>
                      <a:pt x="267" y="39"/>
                    </a:cubicBezTo>
                    <a:cubicBezTo>
                      <a:pt x="267" y="39"/>
                      <a:pt x="267" y="39"/>
                      <a:pt x="268" y="39"/>
                    </a:cubicBezTo>
                    <a:cubicBezTo>
                      <a:pt x="268" y="40"/>
                      <a:pt x="268" y="40"/>
                      <a:pt x="268" y="40"/>
                    </a:cubicBezTo>
                    <a:cubicBezTo>
                      <a:pt x="269" y="40"/>
                      <a:pt x="269" y="41"/>
                      <a:pt x="269" y="41"/>
                    </a:cubicBezTo>
                    <a:cubicBezTo>
                      <a:pt x="269" y="41"/>
                      <a:pt x="270" y="41"/>
                      <a:pt x="270" y="41"/>
                    </a:cubicBezTo>
                    <a:cubicBezTo>
                      <a:pt x="270" y="41"/>
                      <a:pt x="270" y="41"/>
                      <a:pt x="270" y="41"/>
                    </a:cubicBezTo>
                    <a:cubicBezTo>
                      <a:pt x="270" y="41"/>
                      <a:pt x="271" y="42"/>
                      <a:pt x="271" y="42"/>
                    </a:cubicBezTo>
                    <a:cubicBezTo>
                      <a:pt x="271" y="42"/>
                      <a:pt x="271" y="42"/>
                      <a:pt x="271" y="42"/>
                    </a:cubicBezTo>
                    <a:cubicBezTo>
                      <a:pt x="271" y="42"/>
                      <a:pt x="271" y="42"/>
                      <a:pt x="271" y="41"/>
                    </a:cubicBezTo>
                    <a:cubicBezTo>
                      <a:pt x="272" y="41"/>
                      <a:pt x="272" y="41"/>
                      <a:pt x="272" y="41"/>
                    </a:cubicBezTo>
                    <a:cubicBezTo>
                      <a:pt x="272" y="40"/>
                      <a:pt x="272" y="40"/>
                      <a:pt x="272" y="40"/>
                    </a:cubicBezTo>
                    <a:cubicBezTo>
                      <a:pt x="272" y="40"/>
                      <a:pt x="272" y="40"/>
                      <a:pt x="273" y="39"/>
                    </a:cubicBezTo>
                    <a:cubicBezTo>
                      <a:pt x="273" y="39"/>
                      <a:pt x="273" y="39"/>
                      <a:pt x="273" y="39"/>
                    </a:cubicBezTo>
                    <a:cubicBezTo>
                      <a:pt x="273" y="38"/>
                      <a:pt x="272" y="38"/>
                      <a:pt x="272" y="38"/>
                    </a:cubicBezTo>
                    <a:cubicBezTo>
                      <a:pt x="271" y="38"/>
                      <a:pt x="271" y="37"/>
                      <a:pt x="271" y="37"/>
                    </a:cubicBezTo>
                    <a:cubicBezTo>
                      <a:pt x="271" y="37"/>
                      <a:pt x="272" y="37"/>
                      <a:pt x="272" y="37"/>
                    </a:cubicBezTo>
                    <a:cubicBezTo>
                      <a:pt x="272" y="37"/>
                      <a:pt x="273" y="36"/>
                      <a:pt x="273" y="37"/>
                    </a:cubicBezTo>
                    <a:cubicBezTo>
                      <a:pt x="273" y="37"/>
                      <a:pt x="273" y="37"/>
                      <a:pt x="274" y="37"/>
                    </a:cubicBezTo>
                    <a:cubicBezTo>
                      <a:pt x="274" y="38"/>
                      <a:pt x="274" y="38"/>
                      <a:pt x="274" y="38"/>
                    </a:cubicBezTo>
                    <a:cubicBezTo>
                      <a:pt x="275" y="38"/>
                      <a:pt x="275" y="39"/>
                      <a:pt x="275" y="39"/>
                    </a:cubicBezTo>
                    <a:cubicBezTo>
                      <a:pt x="275" y="39"/>
                      <a:pt x="275" y="39"/>
                      <a:pt x="275" y="40"/>
                    </a:cubicBezTo>
                    <a:cubicBezTo>
                      <a:pt x="275" y="40"/>
                      <a:pt x="276" y="40"/>
                      <a:pt x="276" y="40"/>
                    </a:cubicBezTo>
                    <a:cubicBezTo>
                      <a:pt x="276" y="40"/>
                      <a:pt x="277" y="41"/>
                      <a:pt x="276" y="41"/>
                    </a:cubicBezTo>
                    <a:cubicBezTo>
                      <a:pt x="276" y="41"/>
                      <a:pt x="276" y="41"/>
                      <a:pt x="276" y="42"/>
                    </a:cubicBezTo>
                    <a:cubicBezTo>
                      <a:pt x="276" y="42"/>
                      <a:pt x="276" y="42"/>
                      <a:pt x="276" y="42"/>
                    </a:cubicBezTo>
                    <a:cubicBezTo>
                      <a:pt x="276" y="42"/>
                      <a:pt x="276" y="42"/>
                      <a:pt x="275" y="42"/>
                    </a:cubicBezTo>
                    <a:cubicBezTo>
                      <a:pt x="275" y="43"/>
                      <a:pt x="275" y="43"/>
                      <a:pt x="275" y="44"/>
                    </a:cubicBezTo>
                    <a:cubicBezTo>
                      <a:pt x="275" y="45"/>
                      <a:pt x="275" y="45"/>
                      <a:pt x="275" y="46"/>
                    </a:cubicBezTo>
                    <a:cubicBezTo>
                      <a:pt x="275" y="47"/>
                      <a:pt x="275" y="47"/>
                      <a:pt x="275" y="47"/>
                    </a:cubicBezTo>
                    <a:cubicBezTo>
                      <a:pt x="275" y="48"/>
                      <a:pt x="275" y="48"/>
                      <a:pt x="275" y="48"/>
                    </a:cubicBezTo>
                    <a:cubicBezTo>
                      <a:pt x="275" y="48"/>
                      <a:pt x="275" y="48"/>
                      <a:pt x="275" y="49"/>
                    </a:cubicBezTo>
                    <a:cubicBezTo>
                      <a:pt x="274" y="49"/>
                      <a:pt x="273" y="49"/>
                      <a:pt x="273" y="49"/>
                    </a:cubicBezTo>
                    <a:cubicBezTo>
                      <a:pt x="273" y="49"/>
                      <a:pt x="273" y="50"/>
                      <a:pt x="273" y="50"/>
                    </a:cubicBezTo>
                    <a:cubicBezTo>
                      <a:pt x="273" y="50"/>
                      <a:pt x="274" y="51"/>
                      <a:pt x="274" y="51"/>
                    </a:cubicBezTo>
                    <a:cubicBezTo>
                      <a:pt x="274" y="51"/>
                      <a:pt x="273" y="52"/>
                      <a:pt x="273" y="52"/>
                    </a:cubicBezTo>
                    <a:cubicBezTo>
                      <a:pt x="273" y="52"/>
                      <a:pt x="274" y="53"/>
                      <a:pt x="274" y="53"/>
                    </a:cubicBezTo>
                    <a:cubicBezTo>
                      <a:pt x="274" y="53"/>
                      <a:pt x="275" y="54"/>
                      <a:pt x="275" y="54"/>
                    </a:cubicBezTo>
                    <a:cubicBezTo>
                      <a:pt x="276" y="55"/>
                      <a:pt x="276" y="55"/>
                      <a:pt x="276" y="55"/>
                    </a:cubicBezTo>
                    <a:cubicBezTo>
                      <a:pt x="276" y="56"/>
                      <a:pt x="277" y="56"/>
                      <a:pt x="277" y="57"/>
                    </a:cubicBezTo>
                    <a:cubicBezTo>
                      <a:pt x="278" y="57"/>
                      <a:pt x="278" y="57"/>
                      <a:pt x="279" y="58"/>
                    </a:cubicBezTo>
                    <a:cubicBezTo>
                      <a:pt x="280" y="59"/>
                      <a:pt x="280" y="59"/>
                      <a:pt x="281" y="59"/>
                    </a:cubicBezTo>
                    <a:cubicBezTo>
                      <a:pt x="282" y="60"/>
                      <a:pt x="282" y="60"/>
                      <a:pt x="282" y="61"/>
                    </a:cubicBezTo>
                    <a:cubicBezTo>
                      <a:pt x="283" y="61"/>
                      <a:pt x="283" y="62"/>
                      <a:pt x="284" y="62"/>
                    </a:cubicBezTo>
                    <a:cubicBezTo>
                      <a:pt x="284" y="63"/>
                      <a:pt x="284" y="63"/>
                      <a:pt x="285" y="63"/>
                    </a:cubicBezTo>
                    <a:cubicBezTo>
                      <a:pt x="285" y="63"/>
                      <a:pt x="286" y="64"/>
                      <a:pt x="286" y="64"/>
                    </a:cubicBezTo>
                    <a:cubicBezTo>
                      <a:pt x="287" y="65"/>
                      <a:pt x="288" y="65"/>
                      <a:pt x="288" y="66"/>
                    </a:cubicBezTo>
                    <a:cubicBezTo>
                      <a:pt x="289" y="66"/>
                      <a:pt x="289" y="67"/>
                      <a:pt x="290" y="67"/>
                    </a:cubicBezTo>
                    <a:cubicBezTo>
                      <a:pt x="290" y="68"/>
                      <a:pt x="290" y="68"/>
                      <a:pt x="291" y="68"/>
                    </a:cubicBezTo>
                    <a:cubicBezTo>
                      <a:pt x="291" y="68"/>
                      <a:pt x="291" y="67"/>
                      <a:pt x="291" y="67"/>
                    </a:cubicBezTo>
                    <a:cubicBezTo>
                      <a:pt x="291" y="67"/>
                      <a:pt x="291" y="66"/>
                      <a:pt x="291" y="66"/>
                    </a:cubicBezTo>
                    <a:cubicBezTo>
                      <a:pt x="291" y="65"/>
                      <a:pt x="291" y="65"/>
                      <a:pt x="291" y="64"/>
                    </a:cubicBezTo>
                    <a:cubicBezTo>
                      <a:pt x="291" y="64"/>
                      <a:pt x="290" y="63"/>
                      <a:pt x="290" y="63"/>
                    </a:cubicBezTo>
                    <a:cubicBezTo>
                      <a:pt x="290" y="63"/>
                      <a:pt x="289" y="63"/>
                      <a:pt x="290" y="62"/>
                    </a:cubicBezTo>
                    <a:cubicBezTo>
                      <a:pt x="290" y="62"/>
                      <a:pt x="290" y="62"/>
                      <a:pt x="291" y="62"/>
                    </a:cubicBezTo>
                    <a:cubicBezTo>
                      <a:pt x="291" y="62"/>
                      <a:pt x="291" y="62"/>
                      <a:pt x="291" y="61"/>
                    </a:cubicBezTo>
                    <a:cubicBezTo>
                      <a:pt x="291" y="61"/>
                      <a:pt x="291" y="60"/>
                      <a:pt x="291" y="60"/>
                    </a:cubicBezTo>
                    <a:cubicBezTo>
                      <a:pt x="290" y="60"/>
                      <a:pt x="290" y="60"/>
                      <a:pt x="290" y="59"/>
                    </a:cubicBezTo>
                    <a:cubicBezTo>
                      <a:pt x="290" y="59"/>
                      <a:pt x="290" y="59"/>
                      <a:pt x="290" y="59"/>
                    </a:cubicBezTo>
                    <a:cubicBezTo>
                      <a:pt x="290" y="58"/>
                      <a:pt x="290" y="58"/>
                      <a:pt x="291" y="58"/>
                    </a:cubicBezTo>
                    <a:cubicBezTo>
                      <a:pt x="291" y="58"/>
                      <a:pt x="291" y="58"/>
                      <a:pt x="291" y="58"/>
                    </a:cubicBezTo>
                    <a:cubicBezTo>
                      <a:pt x="292" y="58"/>
                      <a:pt x="292" y="58"/>
                      <a:pt x="292" y="58"/>
                    </a:cubicBezTo>
                    <a:cubicBezTo>
                      <a:pt x="292" y="58"/>
                      <a:pt x="293" y="57"/>
                      <a:pt x="292" y="57"/>
                    </a:cubicBezTo>
                    <a:cubicBezTo>
                      <a:pt x="292" y="57"/>
                      <a:pt x="292" y="57"/>
                      <a:pt x="292" y="57"/>
                    </a:cubicBezTo>
                    <a:cubicBezTo>
                      <a:pt x="291" y="57"/>
                      <a:pt x="291" y="57"/>
                      <a:pt x="290" y="56"/>
                    </a:cubicBezTo>
                    <a:cubicBezTo>
                      <a:pt x="290" y="56"/>
                      <a:pt x="290" y="56"/>
                      <a:pt x="289" y="55"/>
                    </a:cubicBezTo>
                    <a:cubicBezTo>
                      <a:pt x="289" y="55"/>
                      <a:pt x="288" y="55"/>
                      <a:pt x="288" y="54"/>
                    </a:cubicBezTo>
                    <a:cubicBezTo>
                      <a:pt x="289" y="54"/>
                      <a:pt x="289" y="54"/>
                      <a:pt x="289" y="54"/>
                    </a:cubicBezTo>
                    <a:cubicBezTo>
                      <a:pt x="289" y="54"/>
                      <a:pt x="289" y="54"/>
                      <a:pt x="290" y="54"/>
                    </a:cubicBezTo>
                    <a:cubicBezTo>
                      <a:pt x="290" y="54"/>
                      <a:pt x="291" y="54"/>
                      <a:pt x="291" y="53"/>
                    </a:cubicBezTo>
                    <a:cubicBezTo>
                      <a:pt x="291" y="53"/>
                      <a:pt x="290" y="53"/>
                      <a:pt x="290" y="53"/>
                    </a:cubicBezTo>
                    <a:cubicBezTo>
                      <a:pt x="289" y="52"/>
                      <a:pt x="289" y="52"/>
                      <a:pt x="289" y="52"/>
                    </a:cubicBezTo>
                    <a:cubicBezTo>
                      <a:pt x="289" y="52"/>
                      <a:pt x="288" y="52"/>
                      <a:pt x="288" y="52"/>
                    </a:cubicBezTo>
                    <a:cubicBezTo>
                      <a:pt x="288" y="52"/>
                      <a:pt x="288" y="52"/>
                      <a:pt x="287" y="51"/>
                    </a:cubicBezTo>
                    <a:cubicBezTo>
                      <a:pt x="287" y="51"/>
                      <a:pt x="287" y="50"/>
                      <a:pt x="286" y="50"/>
                    </a:cubicBezTo>
                    <a:cubicBezTo>
                      <a:pt x="286" y="49"/>
                      <a:pt x="286" y="49"/>
                      <a:pt x="285" y="49"/>
                    </a:cubicBezTo>
                    <a:cubicBezTo>
                      <a:pt x="285" y="49"/>
                      <a:pt x="284" y="49"/>
                      <a:pt x="283" y="49"/>
                    </a:cubicBezTo>
                    <a:cubicBezTo>
                      <a:pt x="283" y="49"/>
                      <a:pt x="283" y="49"/>
                      <a:pt x="282" y="48"/>
                    </a:cubicBezTo>
                    <a:cubicBezTo>
                      <a:pt x="282" y="48"/>
                      <a:pt x="282" y="48"/>
                      <a:pt x="282" y="47"/>
                    </a:cubicBezTo>
                    <a:cubicBezTo>
                      <a:pt x="282" y="47"/>
                      <a:pt x="282" y="47"/>
                      <a:pt x="282" y="47"/>
                    </a:cubicBezTo>
                    <a:cubicBezTo>
                      <a:pt x="281" y="47"/>
                      <a:pt x="282" y="46"/>
                      <a:pt x="281" y="46"/>
                    </a:cubicBezTo>
                    <a:cubicBezTo>
                      <a:pt x="281" y="46"/>
                      <a:pt x="281" y="46"/>
                      <a:pt x="281" y="45"/>
                    </a:cubicBezTo>
                    <a:cubicBezTo>
                      <a:pt x="280" y="45"/>
                      <a:pt x="280" y="45"/>
                      <a:pt x="280" y="44"/>
                    </a:cubicBezTo>
                    <a:cubicBezTo>
                      <a:pt x="280" y="44"/>
                      <a:pt x="280" y="43"/>
                      <a:pt x="281" y="44"/>
                    </a:cubicBezTo>
                    <a:cubicBezTo>
                      <a:pt x="281" y="44"/>
                      <a:pt x="281" y="44"/>
                      <a:pt x="281" y="44"/>
                    </a:cubicBezTo>
                    <a:cubicBezTo>
                      <a:pt x="282" y="44"/>
                      <a:pt x="282" y="44"/>
                      <a:pt x="282" y="44"/>
                    </a:cubicBezTo>
                    <a:cubicBezTo>
                      <a:pt x="283" y="44"/>
                      <a:pt x="283" y="44"/>
                      <a:pt x="283" y="43"/>
                    </a:cubicBezTo>
                    <a:cubicBezTo>
                      <a:pt x="283" y="43"/>
                      <a:pt x="283" y="43"/>
                      <a:pt x="283" y="42"/>
                    </a:cubicBezTo>
                    <a:cubicBezTo>
                      <a:pt x="283" y="42"/>
                      <a:pt x="284" y="42"/>
                      <a:pt x="284" y="42"/>
                    </a:cubicBezTo>
                    <a:cubicBezTo>
                      <a:pt x="284" y="43"/>
                      <a:pt x="284" y="43"/>
                      <a:pt x="284" y="43"/>
                    </a:cubicBezTo>
                    <a:cubicBezTo>
                      <a:pt x="285" y="43"/>
                      <a:pt x="284" y="43"/>
                      <a:pt x="285" y="44"/>
                    </a:cubicBezTo>
                    <a:cubicBezTo>
                      <a:pt x="285" y="44"/>
                      <a:pt x="285" y="44"/>
                      <a:pt x="285" y="44"/>
                    </a:cubicBezTo>
                    <a:cubicBezTo>
                      <a:pt x="286" y="44"/>
                      <a:pt x="286" y="44"/>
                      <a:pt x="286" y="43"/>
                    </a:cubicBezTo>
                    <a:cubicBezTo>
                      <a:pt x="286" y="43"/>
                      <a:pt x="286" y="43"/>
                      <a:pt x="286" y="43"/>
                    </a:cubicBezTo>
                    <a:cubicBezTo>
                      <a:pt x="286" y="42"/>
                      <a:pt x="286" y="42"/>
                      <a:pt x="286" y="42"/>
                    </a:cubicBezTo>
                    <a:cubicBezTo>
                      <a:pt x="287" y="42"/>
                      <a:pt x="287" y="42"/>
                      <a:pt x="288" y="42"/>
                    </a:cubicBezTo>
                    <a:cubicBezTo>
                      <a:pt x="288" y="42"/>
                      <a:pt x="288" y="42"/>
                      <a:pt x="289" y="42"/>
                    </a:cubicBezTo>
                    <a:cubicBezTo>
                      <a:pt x="289" y="42"/>
                      <a:pt x="289" y="42"/>
                      <a:pt x="290" y="42"/>
                    </a:cubicBezTo>
                    <a:cubicBezTo>
                      <a:pt x="290" y="42"/>
                      <a:pt x="291" y="42"/>
                      <a:pt x="291" y="43"/>
                    </a:cubicBezTo>
                    <a:cubicBezTo>
                      <a:pt x="291" y="43"/>
                      <a:pt x="291" y="43"/>
                      <a:pt x="292" y="43"/>
                    </a:cubicBezTo>
                    <a:cubicBezTo>
                      <a:pt x="292" y="44"/>
                      <a:pt x="292" y="44"/>
                      <a:pt x="293" y="44"/>
                    </a:cubicBezTo>
                    <a:cubicBezTo>
                      <a:pt x="293" y="44"/>
                      <a:pt x="293" y="44"/>
                      <a:pt x="294" y="44"/>
                    </a:cubicBezTo>
                    <a:cubicBezTo>
                      <a:pt x="294" y="43"/>
                      <a:pt x="293" y="43"/>
                      <a:pt x="293" y="43"/>
                    </a:cubicBezTo>
                    <a:cubicBezTo>
                      <a:pt x="293" y="42"/>
                      <a:pt x="293" y="42"/>
                      <a:pt x="293" y="42"/>
                    </a:cubicBezTo>
                    <a:cubicBezTo>
                      <a:pt x="293" y="42"/>
                      <a:pt x="293" y="42"/>
                      <a:pt x="293" y="42"/>
                    </a:cubicBezTo>
                    <a:cubicBezTo>
                      <a:pt x="293" y="42"/>
                      <a:pt x="293" y="42"/>
                      <a:pt x="293" y="41"/>
                    </a:cubicBezTo>
                    <a:cubicBezTo>
                      <a:pt x="294" y="41"/>
                      <a:pt x="293" y="40"/>
                      <a:pt x="294" y="40"/>
                    </a:cubicBezTo>
                    <a:cubicBezTo>
                      <a:pt x="294" y="40"/>
                      <a:pt x="294" y="39"/>
                      <a:pt x="294" y="39"/>
                    </a:cubicBezTo>
                    <a:cubicBezTo>
                      <a:pt x="295" y="39"/>
                      <a:pt x="295" y="39"/>
                      <a:pt x="295" y="39"/>
                    </a:cubicBezTo>
                    <a:cubicBezTo>
                      <a:pt x="295" y="39"/>
                      <a:pt x="296" y="39"/>
                      <a:pt x="296" y="39"/>
                    </a:cubicBezTo>
                    <a:cubicBezTo>
                      <a:pt x="296" y="39"/>
                      <a:pt x="296" y="39"/>
                      <a:pt x="296" y="38"/>
                    </a:cubicBezTo>
                    <a:cubicBezTo>
                      <a:pt x="296" y="38"/>
                      <a:pt x="296" y="38"/>
                      <a:pt x="297" y="38"/>
                    </a:cubicBezTo>
                    <a:cubicBezTo>
                      <a:pt x="297" y="38"/>
                      <a:pt x="297" y="38"/>
                      <a:pt x="297" y="37"/>
                    </a:cubicBezTo>
                    <a:cubicBezTo>
                      <a:pt x="297" y="37"/>
                      <a:pt x="297" y="37"/>
                      <a:pt x="297" y="37"/>
                    </a:cubicBezTo>
                    <a:cubicBezTo>
                      <a:pt x="297" y="36"/>
                      <a:pt x="298" y="36"/>
                      <a:pt x="298" y="36"/>
                    </a:cubicBezTo>
                    <a:cubicBezTo>
                      <a:pt x="298" y="36"/>
                      <a:pt x="298" y="37"/>
                      <a:pt x="298" y="37"/>
                    </a:cubicBezTo>
                    <a:cubicBezTo>
                      <a:pt x="299" y="37"/>
                      <a:pt x="299" y="37"/>
                      <a:pt x="299" y="37"/>
                    </a:cubicBezTo>
                    <a:cubicBezTo>
                      <a:pt x="300" y="37"/>
                      <a:pt x="300" y="37"/>
                      <a:pt x="301" y="37"/>
                    </a:cubicBezTo>
                    <a:cubicBezTo>
                      <a:pt x="301" y="37"/>
                      <a:pt x="301" y="37"/>
                      <a:pt x="302" y="37"/>
                    </a:cubicBezTo>
                    <a:cubicBezTo>
                      <a:pt x="302" y="37"/>
                      <a:pt x="302" y="37"/>
                      <a:pt x="302" y="37"/>
                    </a:cubicBezTo>
                    <a:cubicBezTo>
                      <a:pt x="304" y="38"/>
                      <a:pt x="304" y="38"/>
                      <a:pt x="304" y="38"/>
                    </a:cubicBezTo>
                    <a:cubicBezTo>
                      <a:pt x="305" y="38"/>
                      <a:pt x="305" y="38"/>
                      <a:pt x="305" y="37"/>
                    </a:cubicBezTo>
                    <a:cubicBezTo>
                      <a:pt x="306" y="37"/>
                      <a:pt x="308" y="38"/>
                      <a:pt x="308" y="37"/>
                    </a:cubicBezTo>
                    <a:cubicBezTo>
                      <a:pt x="308" y="37"/>
                      <a:pt x="307" y="37"/>
                      <a:pt x="307" y="36"/>
                    </a:cubicBezTo>
                    <a:cubicBezTo>
                      <a:pt x="307" y="36"/>
                      <a:pt x="307" y="36"/>
                      <a:pt x="307" y="35"/>
                    </a:cubicBezTo>
                    <a:cubicBezTo>
                      <a:pt x="306" y="35"/>
                      <a:pt x="306" y="35"/>
                      <a:pt x="306" y="34"/>
                    </a:cubicBezTo>
                    <a:cubicBezTo>
                      <a:pt x="307" y="34"/>
                      <a:pt x="307" y="33"/>
                      <a:pt x="308" y="34"/>
                    </a:cubicBezTo>
                    <a:cubicBezTo>
                      <a:pt x="309" y="35"/>
                      <a:pt x="309" y="35"/>
                      <a:pt x="309" y="36"/>
                    </a:cubicBezTo>
                    <a:cubicBezTo>
                      <a:pt x="309" y="36"/>
                      <a:pt x="309" y="36"/>
                      <a:pt x="310" y="37"/>
                    </a:cubicBezTo>
                    <a:cubicBezTo>
                      <a:pt x="311" y="37"/>
                      <a:pt x="311" y="37"/>
                      <a:pt x="311" y="37"/>
                    </a:cubicBezTo>
                    <a:cubicBezTo>
                      <a:pt x="312" y="37"/>
                      <a:pt x="313" y="37"/>
                      <a:pt x="313" y="36"/>
                    </a:cubicBezTo>
                    <a:cubicBezTo>
                      <a:pt x="314" y="36"/>
                      <a:pt x="313" y="35"/>
                      <a:pt x="314" y="36"/>
                    </a:cubicBezTo>
                    <a:cubicBezTo>
                      <a:pt x="315" y="36"/>
                      <a:pt x="315" y="36"/>
                      <a:pt x="316" y="37"/>
                    </a:cubicBezTo>
                    <a:cubicBezTo>
                      <a:pt x="317" y="38"/>
                      <a:pt x="316" y="38"/>
                      <a:pt x="316" y="38"/>
                    </a:cubicBezTo>
                    <a:cubicBezTo>
                      <a:pt x="317" y="39"/>
                      <a:pt x="317" y="39"/>
                      <a:pt x="318" y="40"/>
                    </a:cubicBezTo>
                    <a:cubicBezTo>
                      <a:pt x="319" y="40"/>
                      <a:pt x="318" y="39"/>
                      <a:pt x="319" y="40"/>
                    </a:cubicBezTo>
                    <a:cubicBezTo>
                      <a:pt x="320" y="40"/>
                      <a:pt x="320" y="40"/>
                      <a:pt x="321" y="40"/>
                    </a:cubicBezTo>
                    <a:cubicBezTo>
                      <a:pt x="322" y="41"/>
                      <a:pt x="322" y="41"/>
                      <a:pt x="323" y="41"/>
                    </a:cubicBezTo>
                    <a:cubicBezTo>
                      <a:pt x="324" y="42"/>
                      <a:pt x="324" y="42"/>
                      <a:pt x="325" y="41"/>
                    </a:cubicBezTo>
                    <a:cubicBezTo>
                      <a:pt x="325" y="41"/>
                      <a:pt x="324" y="41"/>
                      <a:pt x="325" y="41"/>
                    </a:cubicBezTo>
                    <a:cubicBezTo>
                      <a:pt x="325" y="41"/>
                      <a:pt x="326" y="41"/>
                      <a:pt x="327" y="41"/>
                    </a:cubicBezTo>
                    <a:cubicBezTo>
                      <a:pt x="327" y="41"/>
                      <a:pt x="326" y="41"/>
                      <a:pt x="326" y="40"/>
                    </a:cubicBezTo>
                    <a:cubicBezTo>
                      <a:pt x="326" y="40"/>
                      <a:pt x="325" y="39"/>
                      <a:pt x="326" y="39"/>
                    </a:cubicBezTo>
                    <a:cubicBezTo>
                      <a:pt x="326" y="39"/>
                      <a:pt x="327" y="39"/>
                      <a:pt x="327" y="39"/>
                    </a:cubicBezTo>
                    <a:cubicBezTo>
                      <a:pt x="328" y="39"/>
                      <a:pt x="328" y="39"/>
                      <a:pt x="328" y="38"/>
                    </a:cubicBezTo>
                    <a:cubicBezTo>
                      <a:pt x="328" y="38"/>
                      <a:pt x="328" y="38"/>
                      <a:pt x="327" y="37"/>
                    </a:cubicBezTo>
                    <a:cubicBezTo>
                      <a:pt x="327" y="37"/>
                      <a:pt x="327" y="37"/>
                      <a:pt x="327" y="36"/>
                    </a:cubicBezTo>
                    <a:cubicBezTo>
                      <a:pt x="327" y="36"/>
                      <a:pt x="328" y="36"/>
                      <a:pt x="329" y="36"/>
                    </a:cubicBezTo>
                    <a:cubicBezTo>
                      <a:pt x="330" y="36"/>
                      <a:pt x="330" y="36"/>
                      <a:pt x="331" y="36"/>
                    </a:cubicBezTo>
                    <a:cubicBezTo>
                      <a:pt x="332" y="36"/>
                      <a:pt x="332" y="36"/>
                      <a:pt x="333" y="36"/>
                    </a:cubicBezTo>
                    <a:cubicBezTo>
                      <a:pt x="333" y="36"/>
                      <a:pt x="333" y="35"/>
                      <a:pt x="333" y="35"/>
                    </a:cubicBezTo>
                    <a:cubicBezTo>
                      <a:pt x="333" y="35"/>
                      <a:pt x="334" y="35"/>
                      <a:pt x="335" y="35"/>
                    </a:cubicBezTo>
                    <a:cubicBezTo>
                      <a:pt x="335" y="35"/>
                      <a:pt x="335" y="35"/>
                      <a:pt x="335" y="34"/>
                    </a:cubicBezTo>
                    <a:close/>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4" name="Google Shape;1274;p25"/>
              <p:cNvSpPr/>
              <p:nvPr/>
            </p:nvSpPr>
            <p:spPr>
              <a:xfrm>
                <a:off x="8112126" y="903289"/>
                <a:ext cx="130175" cy="53975"/>
              </a:xfrm>
              <a:custGeom>
                <a:rect b="b" l="l" r="r" t="t"/>
                <a:pathLst>
                  <a:path extrusionOk="0" h="5" w="12">
                    <a:moveTo>
                      <a:pt x="8" y="4"/>
                    </a:moveTo>
                    <a:cubicBezTo>
                      <a:pt x="9" y="4"/>
                      <a:pt x="12" y="4"/>
                      <a:pt x="10" y="3"/>
                    </a:cubicBezTo>
                    <a:cubicBezTo>
                      <a:pt x="8" y="1"/>
                      <a:pt x="6" y="2"/>
                      <a:pt x="4" y="1"/>
                    </a:cubicBezTo>
                    <a:cubicBezTo>
                      <a:pt x="2" y="0"/>
                      <a:pt x="2" y="0"/>
                      <a:pt x="2" y="0"/>
                    </a:cubicBezTo>
                    <a:cubicBezTo>
                      <a:pt x="1" y="1"/>
                      <a:pt x="1" y="2"/>
                      <a:pt x="0" y="4"/>
                    </a:cubicBezTo>
                    <a:cubicBezTo>
                      <a:pt x="3" y="5"/>
                      <a:pt x="3" y="5"/>
                      <a:pt x="3" y="5"/>
                    </a:cubicBezTo>
                    <a:cubicBezTo>
                      <a:pt x="5" y="5"/>
                      <a:pt x="7" y="5"/>
                      <a:pt x="8" y="4"/>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275" name="Google Shape;1275;p25"/>
              <p:cNvSpPr/>
              <p:nvPr/>
            </p:nvSpPr>
            <p:spPr>
              <a:xfrm>
                <a:off x="8307389" y="1238251"/>
                <a:ext cx="96838" cy="31750"/>
              </a:xfrm>
              <a:custGeom>
                <a:rect b="b" l="l" r="r" t="t"/>
                <a:pathLst>
                  <a:path extrusionOk="0" h="3" w="9">
                    <a:moveTo>
                      <a:pt x="2" y="2"/>
                    </a:moveTo>
                    <a:cubicBezTo>
                      <a:pt x="3" y="2"/>
                      <a:pt x="2" y="1"/>
                      <a:pt x="3" y="2"/>
                    </a:cubicBezTo>
                    <a:cubicBezTo>
                      <a:pt x="4" y="2"/>
                      <a:pt x="4" y="2"/>
                      <a:pt x="5" y="3"/>
                    </a:cubicBezTo>
                    <a:cubicBezTo>
                      <a:pt x="6" y="3"/>
                      <a:pt x="7" y="3"/>
                      <a:pt x="8" y="3"/>
                    </a:cubicBezTo>
                    <a:cubicBezTo>
                      <a:pt x="8" y="3"/>
                      <a:pt x="9" y="3"/>
                      <a:pt x="9" y="2"/>
                    </a:cubicBezTo>
                    <a:cubicBezTo>
                      <a:pt x="8" y="2"/>
                      <a:pt x="8" y="2"/>
                      <a:pt x="7" y="1"/>
                    </a:cubicBezTo>
                    <a:cubicBezTo>
                      <a:pt x="7" y="1"/>
                      <a:pt x="6" y="1"/>
                      <a:pt x="5" y="1"/>
                    </a:cubicBezTo>
                    <a:cubicBezTo>
                      <a:pt x="4" y="0"/>
                      <a:pt x="4" y="0"/>
                      <a:pt x="3" y="0"/>
                    </a:cubicBezTo>
                    <a:cubicBezTo>
                      <a:pt x="2" y="0"/>
                      <a:pt x="3" y="1"/>
                      <a:pt x="2" y="1"/>
                    </a:cubicBezTo>
                    <a:cubicBezTo>
                      <a:pt x="1" y="1"/>
                      <a:pt x="1" y="0"/>
                      <a:pt x="0" y="0"/>
                    </a:cubicBezTo>
                    <a:cubicBezTo>
                      <a:pt x="0" y="0"/>
                      <a:pt x="0" y="0"/>
                      <a:pt x="0" y="1"/>
                    </a:cubicBezTo>
                    <a:cubicBezTo>
                      <a:pt x="0" y="1"/>
                      <a:pt x="1" y="1"/>
                      <a:pt x="2" y="2"/>
                    </a:cubicBezTo>
                  </a:path>
                </a:pathLst>
              </a:custGeom>
              <a:solidFill>
                <a:schemeClr val="dk1">
                  <a:alpha val="24705"/>
                </a:schemeClr>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grpSp>
      </p:grpSp>
      <p:sp>
        <p:nvSpPr>
          <p:cNvPr id="1276" name="Google Shape;1276;p25"/>
          <p:cNvSpPr txBox="1"/>
          <p:nvPr/>
        </p:nvSpPr>
        <p:spPr>
          <a:xfrm>
            <a:off x="3032140" y="6489119"/>
            <a:ext cx="991677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67171"/>
              </a:buClr>
              <a:buSzPts val="1600"/>
              <a:buFont typeface="Calibri"/>
              <a:buNone/>
            </a:pPr>
            <a:r>
              <a:rPr b="0" lang="es-ES" sz="1600">
                <a:solidFill>
                  <a:srgbClr val="767171"/>
                </a:solidFill>
                <a:latin typeface="Calibri"/>
                <a:ea typeface="Calibri"/>
                <a:cs typeface="Calibri"/>
                <a:sym typeface="Calibri"/>
              </a:rPr>
              <a:t>Existen gran cantidad de herramientas que van evolucionando para todo tipo de test cuya finalidad es cubrir necesidades especificas del testing.</a:t>
            </a:r>
            <a:endParaRPr b="1" sz="1600">
              <a:solidFill>
                <a:srgbClr val="082A75"/>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6"/>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283" name="Google Shape;1283;p26"/>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Selenium.</a:t>
            </a:r>
            <a:endParaRPr/>
          </a:p>
        </p:txBody>
      </p:sp>
      <p:sp>
        <p:nvSpPr>
          <p:cNvPr id="1284" name="Google Shape;1284;p26"/>
          <p:cNvSpPr txBox="1"/>
          <p:nvPr/>
        </p:nvSpPr>
        <p:spPr>
          <a:xfrm>
            <a:off x="2720808" y="999723"/>
            <a:ext cx="10260332" cy="106881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lang="es-ES" sz="1400">
                <a:solidFill>
                  <a:schemeClr val="accent1"/>
                </a:solidFill>
                <a:latin typeface="Calibri"/>
                <a:ea typeface="Calibri"/>
                <a:cs typeface="Calibri"/>
                <a:sym typeface="Calibri"/>
              </a:rPr>
              <a:t>Selenium es una herramienta de código abierto para la automatización de navegadores</a:t>
            </a:r>
            <a:r>
              <a:rPr lang="es-ES" sz="1400">
                <a:solidFill>
                  <a:schemeClr val="accent1"/>
                </a:solidFill>
                <a:latin typeface="Calibri"/>
                <a:ea typeface="Calibri"/>
                <a:cs typeface="Calibri"/>
                <a:sym typeface="Calibri"/>
              </a:rPr>
              <a:t> muy utilizada.</a:t>
            </a:r>
            <a:endParaRPr b="1" sz="1400">
              <a:solidFill>
                <a:schemeClr val="accent1"/>
              </a:solidFill>
              <a:latin typeface="Calibri"/>
              <a:ea typeface="Calibri"/>
              <a:cs typeface="Calibri"/>
              <a:sym typeface="Calibri"/>
            </a:endParaRPr>
          </a:p>
          <a:p>
            <a:pPr indent="0" lvl="0" marL="0" marR="0" rtl="0" algn="l">
              <a:lnSpc>
                <a:spcPct val="115000"/>
              </a:lnSpc>
              <a:spcBef>
                <a:spcPts val="0"/>
              </a:spcBef>
              <a:spcAft>
                <a:spcPts val="0"/>
              </a:spcAft>
              <a:buNone/>
            </a:pPr>
            <a:r>
              <a:rPr lang="es-ES" sz="1400">
                <a:solidFill>
                  <a:schemeClr val="accent1"/>
                </a:solidFill>
                <a:latin typeface="Calibri"/>
                <a:ea typeface="Calibri"/>
                <a:cs typeface="Calibri"/>
                <a:sym typeface="Calibri"/>
              </a:rPr>
              <a:t>También cuenta con librerías para ejecutar estas pruebas con los lenguajes mas utilizados como C#, Java, Python.</a:t>
            </a:r>
            <a:endParaRPr/>
          </a:p>
          <a:p>
            <a:pPr indent="0" lvl="0" marL="0" marR="0" rtl="0" algn="l">
              <a:lnSpc>
                <a:spcPct val="115000"/>
              </a:lnSpc>
              <a:spcBef>
                <a:spcPts val="0"/>
              </a:spcBef>
              <a:spcAft>
                <a:spcPts val="0"/>
              </a:spcAft>
              <a:buNone/>
            </a:pPr>
            <a:r>
              <a:rPr b="0" lang="es-ES" sz="1400">
                <a:solidFill>
                  <a:schemeClr val="accent1"/>
                </a:solidFill>
                <a:latin typeface="Calibri"/>
                <a:ea typeface="Calibri"/>
                <a:cs typeface="Calibri"/>
                <a:sym typeface="Calibri"/>
              </a:rPr>
              <a:t>Cualquiera puede automatizar navegadores, interactuar con elementos de la interfaz de usuario e imitar las acciones de los usuarios en aplicaciones web durante el scraping con Selenium.  </a:t>
            </a:r>
            <a:endParaRPr b="1" sz="1400">
              <a:solidFill>
                <a:schemeClr val="accent1"/>
              </a:solidFill>
              <a:latin typeface="Calibri"/>
              <a:ea typeface="Calibri"/>
              <a:cs typeface="Calibri"/>
              <a:sym typeface="Calibri"/>
            </a:endParaRPr>
          </a:p>
        </p:txBody>
      </p:sp>
      <p:sp>
        <p:nvSpPr>
          <p:cNvPr id="1285" name="Google Shape;1285;p26"/>
          <p:cNvSpPr txBox="1"/>
          <p:nvPr/>
        </p:nvSpPr>
        <p:spPr>
          <a:xfrm>
            <a:off x="2720808" y="2190251"/>
            <a:ext cx="10399383" cy="234301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s-ES" sz="1600">
                <a:solidFill>
                  <a:schemeClr val="dk1"/>
                </a:solidFill>
                <a:latin typeface="Calibri"/>
                <a:ea typeface="Calibri"/>
                <a:cs typeface="Calibri"/>
                <a:sym typeface="Calibri"/>
              </a:rPr>
              <a:t>Los componentes clave de Selenium son:</a:t>
            </a:r>
            <a:endParaRPr b="1" sz="1600">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0" lang="es-ES" sz="1400">
                <a:solidFill>
                  <a:schemeClr val="accent1"/>
                </a:solidFill>
                <a:latin typeface="Calibri"/>
                <a:ea typeface="Calibri"/>
                <a:cs typeface="Calibri"/>
                <a:sym typeface="Calibri"/>
              </a:rPr>
              <a:t> </a:t>
            </a:r>
            <a:endParaRPr b="1" sz="1400">
              <a:solidFill>
                <a:schemeClr val="accent1"/>
              </a:solidFill>
              <a:latin typeface="Calibri"/>
              <a:ea typeface="Calibri"/>
              <a:cs typeface="Calibri"/>
              <a:sym typeface="Calibri"/>
            </a:endParaRPr>
          </a:p>
          <a:p>
            <a:pPr indent="0" lvl="0" marL="0" marR="0" rtl="0" algn="l">
              <a:lnSpc>
                <a:spcPct val="115000"/>
              </a:lnSpc>
              <a:spcBef>
                <a:spcPts val="0"/>
              </a:spcBef>
              <a:spcAft>
                <a:spcPts val="0"/>
              </a:spcAft>
              <a:buNone/>
            </a:pPr>
            <a:r>
              <a:rPr b="1" lang="es-ES" sz="1400">
                <a:solidFill>
                  <a:schemeClr val="accent1"/>
                </a:solidFill>
                <a:latin typeface="Calibri"/>
                <a:ea typeface="Calibri"/>
                <a:cs typeface="Calibri"/>
                <a:sym typeface="Calibri"/>
              </a:rPr>
              <a:t>Selenium WebDriver: </a:t>
            </a:r>
            <a:r>
              <a:rPr b="0" lang="es-ES" sz="1400">
                <a:solidFill>
                  <a:schemeClr val="accent1"/>
                </a:solidFill>
                <a:latin typeface="Calibri"/>
                <a:ea typeface="Calibri"/>
                <a:cs typeface="Calibri"/>
                <a:sym typeface="Calibri"/>
              </a:rPr>
              <a:t>una colección de interfaces de programación de aplicaciones (API) para crear y ejecutar pruebas de navegador. Sirve para variedad de navegadores. </a:t>
            </a:r>
            <a:endParaRPr b="1" sz="1400">
              <a:solidFill>
                <a:schemeClr val="accent1"/>
              </a:solidFill>
              <a:latin typeface="Calibri"/>
              <a:ea typeface="Calibri"/>
              <a:cs typeface="Calibri"/>
              <a:sym typeface="Calibri"/>
            </a:endParaRPr>
          </a:p>
          <a:p>
            <a:pPr indent="0" lvl="0" marL="0" marR="0" rtl="0" algn="l">
              <a:lnSpc>
                <a:spcPct val="115000"/>
              </a:lnSpc>
              <a:spcBef>
                <a:spcPts val="0"/>
              </a:spcBef>
              <a:spcAft>
                <a:spcPts val="0"/>
              </a:spcAft>
              <a:buNone/>
            </a:pPr>
            <a:r>
              <a:rPr b="1" lang="es-ES" sz="1400">
                <a:solidFill>
                  <a:schemeClr val="accent1"/>
                </a:solidFill>
                <a:latin typeface="Calibri"/>
                <a:ea typeface="Calibri"/>
                <a:cs typeface="Calibri"/>
                <a:sym typeface="Calibri"/>
              </a:rPr>
              <a:t>Selenium IDE</a:t>
            </a:r>
            <a:r>
              <a:rPr b="0" lang="es-ES" sz="1400">
                <a:solidFill>
                  <a:schemeClr val="accent1"/>
                </a:solidFill>
                <a:latin typeface="Calibri"/>
                <a:ea typeface="Calibri"/>
                <a:cs typeface="Calibri"/>
                <a:sym typeface="Calibri"/>
              </a:rPr>
              <a:t>: una herramienta de automatización de pruebas de grabación y reproducción que los desarrolladores pueden utilizar para documentar sus acciones y convertirlas en scripts. También pueden convertir casos de prueba en formatos de archivo y ejecutarlos en Selenium WebDriver. </a:t>
            </a:r>
            <a:endParaRPr b="1" sz="1400">
              <a:solidFill>
                <a:schemeClr val="accent1"/>
              </a:solidFill>
              <a:latin typeface="Calibri"/>
              <a:ea typeface="Calibri"/>
              <a:cs typeface="Calibri"/>
              <a:sym typeface="Calibri"/>
            </a:endParaRPr>
          </a:p>
          <a:p>
            <a:pPr indent="0" lvl="0" marL="0" marR="0" rtl="0" algn="l">
              <a:lnSpc>
                <a:spcPct val="115000"/>
              </a:lnSpc>
              <a:spcBef>
                <a:spcPts val="0"/>
              </a:spcBef>
              <a:spcAft>
                <a:spcPts val="0"/>
              </a:spcAft>
              <a:buNone/>
            </a:pPr>
            <a:r>
              <a:rPr b="1" lang="es-ES" sz="1400">
                <a:solidFill>
                  <a:schemeClr val="accent1"/>
                </a:solidFill>
                <a:latin typeface="Calibri"/>
                <a:ea typeface="Calibri"/>
                <a:cs typeface="Calibri"/>
                <a:sym typeface="Calibri"/>
              </a:rPr>
              <a:t>Selenium Grid </a:t>
            </a:r>
            <a:r>
              <a:rPr b="0" lang="es-ES" sz="1400">
                <a:solidFill>
                  <a:schemeClr val="accent1"/>
                </a:solidFill>
                <a:latin typeface="Calibri"/>
                <a:ea typeface="Calibri"/>
                <a:cs typeface="Calibri"/>
                <a:sym typeface="Calibri"/>
              </a:rPr>
              <a:t>- se utiliza para ejecutar scripts WebDriver en máquinas remotas. La principal ventaja es que los desarrolladores pueden ejecutar pruebas paralelas en varias máquinas simultáneamente, ahorrando así tiempo y recursos.</a:t>
            </a:r>
            <a:endParaRPr b="1" sz="1400">
              <a:solidFill>
                <a:schemeClr val="accent1"/>
              </a:solidFill>
              <a:latin typeface="Calibri"/>
              <a:ea typeface="Calibri"/>
              <a:cs typeface="Calibri"/>
              <a:sym typeface="Calibri"/>
            </a:endParaRPr>
          </a:p>
        </p:txBody>
      </p:sp>
      <p:pic>
        <p:nvPicPr>
          <p:cNvPr descr="Selenium Logo PNG Vector (AI) Free Download" id="1286" name="Google Shape;1286;p26"/>
          <p:cNvPicPr preferRelativeResize="0"/>
          <p:nvPr/>
        </p:nvPicPr>
        <p:blipFill rotWithShape="1">
          <a:blip r:embed="rId3">
            <a:alphaModFix/>
          </a:blip>
          <a:srcRect b="0" l="0" r="0" t="0"/>
          <a:stretch/>
        </p:blipFill>
        <p:spPr>
          <a:xfrm rot="1207445">
            <a:off x="11143641" y="300147"/>
            <a:ext cx="1389428" cy="1250485"/>
          </a:xfrm>
          <a:prstGeom prst="rect">
            <a:avLst/>
          </a:prstGeom>
          <a:noFill/>
          <a:ln>
            <a:noFill/>
          </a:ln>
        </p:spPr>
      </p:pic>
      <p:graphicFrame>
        <p:nvGraphicFramePr>
          <p:cNvPr id="1287" name="Google Shape;1287;p26"/>
          <p:cNvGraphicFramePr/>
          <p:nvPr/>
        </p:nvGraphicFramePr>
        <p:xfrm>
          <a:off x="2877727" y="5593395"/>
          <a:ext cx="3000000" cy="3000000"/>
        </p:xfrm>
        <a:graphic>
          <a:graphicData uri="http://schemas.openxmlformats.org/drawingml/2006/table">
            <a:tbl>
              <a:tblPr bandRow="1" firstRow="1">
                <a:noFill/>
                <a:tableStyleId>{1BBF708C-3998-4757-8EB9-00B2618DF8F7}</a:tableStyleId>
              </a:tblPr>
              <a:tblGrid>
                <a:gridCol w="4063450"/>
                <a:gridCol w="3124450"/>
              </a:tblGrid>
              <a:tr h="364450">
                <a:tc>
                  <a:txBody>
                    <a:bodyPr/>
                    <a:lstStyle/>
                    <a:p>
                      <a:pPr indent="0" lvl="0" marL="0" marR="0" rtl="0" algn="l">
                        <a:spcBef>
                          <a:spcPts val="0"/>
                        </a:spcBef>
                        <a:spcAft>
                          <a:spcPts val="0"/>
                        </a:spcAft>
                        <a:buNone/>
                      </a:pPr>
                      <a:r>
                        <a:rPr lang="es-ES" sz="1000" u="none" cap="none" strike="noStrike"/>
                        <a:t>Función</a:t>
                      </a:r>
                      <a:endParaRPr sz="1000"/>
                    </a:p>
                  </a:txBody>
                  <a:tcPr marT="45725" marB="45725" marR="91450" marL="91450"/>
                </a:tc>
                <a:tc>
                  <a:txBody>
                    <a:bodyPr/>
                    <a:lstStyle/>
                    <a:p>
                      <a:pPr indent="0" lvl="0" marL="0" marR="0" rtl="0" algn="l">
                        <a:spcBef>
                          <a:spcPts val="0"/>
                        </a:spcBef>
                        <a:spcAft>
                          <a:spcPts val="0"/>
                        </a:spcAft>
                        <a:buNone/>
                      </a:pPr>
                      <a:r>
                        <a:rPr lang="es-ES" sz="1000"/>
                        <a:t>Descripción</a:t>
                      </a:r>
                      <a:endParaRPr sz="1000"/>
                    </a:p>
                  </a:txBody>
                  <a:tcPr marT="45725" marB="45725" marR="91450" marL="91450"/>
                </a:tc>
              </a:tr>
              <a:tr h="364450">
                <a:tc>
                  <a:txBody>
                    <a:bodyPr/>
                    <a:lstStyle/>
                    <a:p>
                      <a:pPr indent="0" lvl="0" marL="0" marR="0" rtl="0" algn="l">
                        <a:spcBef>
                          <a:spcPts val="0"/>
                        </a:spcBef>
                        <a:spcAft>
                          <a:spcPts val="0"/>
                        </a:spcAft>
                        <a:buNone/>
                      </a:pPr>
                      <a:r>
                        <a:rPr lang="es-ES" sz="1000">
                          <a:solidFill>
                            <a:schemeClr val="dk1"/>
                          </a:solidFill>
                          <a:latin typeface="Arial"/>
                          <a:ea typeface="Arial"/>
                          <a:cs typeface="Arial"/>
                          <a:sym typeface="Arial"/>
                        </a:rPr>
                        <a:t>var driver = new ChromeDriver()</a:t>
                      </a:r>
                      <a:endParaRPr sz="1000"/>
                    </a:p>
                  </a:txBody>
                  <a:tcPr marT="45725" marB="45725" marR="91450" marL="91450"/>
                </a:tc>
                <a:tc>
                  <a:txBody>
                    <a:bodyPr/>
                    <a:lstStyle/>
                    <a:p>
                      <a:pPr indent="0" lvl="0" marL="0" marR="0" rtl="0" algn="l">
                        <a:spcBef>
                          <a:spcPts val="0"/>
                        </a:spcBef>
                        <a:spcAft>
                          <a:spcPts val="0"/>
                        </a:spcAft>
                        <a:buNone/>
                      </a:pPr>
                      <a:r>
                        <a:rPr lang="es-ES" sz="1000"/>
                        <a:t>Creamos instancia de un navegador</a:t>
                      </a:r>
                      <a:endParaRPr sz="1000"/>
                    </a:p>
                  </a:txBody>
                  <a:tcPr marT="45725" marB="45725" marR="91450" marL="91450"/>
                </a:tc>
              </a:tr>
              <a:tr h="364450">
                <a:tc>
                  <a:txBody>
                    <a:bodyPr/>
                    <a:lstStyle/>
                    <a:p>
                      <a:pPr indent="0" lvl="0" marL="0" marR="0" rtl="0" algn="l">
                        <a:spcBef>
                          <a:spcPts val="0"/>
                        </a:spcBef>
                        <a:spcAft>
                          <a:spcPts val="0"/>
                        </a:spcAft>
                        <a:buNone/>
                      </a:pPr>
                      <a:r>
                        <a:rPr lang="es-ES" sz="1000">
                          <a:solidFill>
                            <a:schemeClr val="dk1"/>
                          </a:solidFill>
                          <a:latin typeface="Arial"/>
                          <a:ea typeface="Arial"/>
                          <a:cs typeface="Arial"/>
                          <a:sym typeface="Arial"/>
                        </a:rPr>
                        <a:t>driver.Navigate()</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s-ES" sz="1000">
                          <a:solidFill>
                            <a:schemeClr val="dk1"/>
                          </a:solidFill>
                          <a:latin typeface="Arial"/>
                          <a:ea typeface="Arial"/>
                          <a:cs typeface="Arial"/>
                          <a:sym typeface="Arial"/>
                        </a:rPr>
                        <a:t>.GoToUrl("http://www.google.com");</a:t>
                      </a:r>
                      <a:endParaRPr sz="1000"/>
                    </a:p>
                  </a:txBody>
                  <a:tcPr marT="45725" marB="45725" marR="91450" marL="91450"/>
                </a:tc>
                <a:tc>
                  <a:txBody>
                    <a:bodyPr/>
                    <a:lstStyle/>
                    <a:p>
                      <a:pPr indent="0" lvl="0" marL="0" marR="0" rtl="0" algn="l">
                        <a:spcBef>
                          <a:spcPts val="0"/>
                        </a:spcBef>
                        <a:spcAft>
                          <a:spcPts val="0"/>
                        </a:spcAft>
                        <a:buNone/>
                      </a:pPr>
                      <a:r>
                        <a:rPr lang="es-ES" sz="1000"/>
                        <a:t>Navegamos a una url determinada</a:t>
                      </a:r>
                      <a:endParaRPr sz="1000"/>
                    </a:p>
                  </a:txBody>
                  <a:tcPr marT="45725" marB="45725" marR="91450" marL="91450"/>
                </a:tc>
              </a:tr>
              <a:tr h="364450">
                <a:tc>
                  <a:txBody>
                    <a:bodyPr/>
                    <a:lstStyle/>
                    <a:p>
                      <a:pPr indent="0" lvl="0" marL="0" marR="0" rtl="0" algn="l">
                        <a:spcBef>
                          <a:spcPts val="0"/>
                        </a:spcBef>
                        <a:spcAft>
                          <a:spcPts val="0"/>
                        </a:spcAft>
                        <a:buNone/>
                      </a:pPr>
                      <a:r>
                        <a:rPr lang="es-ES" sz="1000">
                          <a:solidFill>
                            <a:schemeClr val="dk1"/>
                          </a:solidFill>
                          <a:latin typeface="Arial"/>
                          <a:ea typeface="Arial"/>
                          <a:cs typeface="Arial"/>
                          <a:sym typeface="Arial"/>
                        </a:rPr>
                        <a:t>var GuardarButton = driver.FindElement(By.Id(“Guardar"));</a:t>
                      </a:r>
                      <a:endParaRPr/>
                    </a:p>
                    <a:p>
                      <a:pPr indent="0" lvl="0" marL="0" marR="0" rtl="0" algn="l">
                        <a:spcBef>
                          <a:spcPts val="0"/>
                        </a:spcBef>
                        <a:spcAft>
                          <a:spcPts val="0"/>
                        </a:spcAft>
                        <a:buNone/>
                      </a:pPr>
                      <a:r>
                        <a:rPr lang="es-ES" sz="1000">
                          <a:solidFill>
                            <a:schemeClr val="dk1"/>
                          </a:solidFill>
                          <a:latin typeface="Arial"/>
                          <a:ea typeface="Arial"/>
                          <a:cs typeface="Arial"/>
                          <a:sym typeface="Arial"/>
                        </a:rPr>
                        <a:t>GuardarButton.Click();</a:t>
                      </a:r>
                      <a:endParaRPr sz="1000"/>
                    </a:p>
                  </a:txBody>
                  <a:tcPr marT="45725" marB="45725" marR="91450" marL="91450"/>
                </a:tc>
                <a:tc>
                  <a:txBody>
                    <a:bodyPr/>
                    <a:lstStyle/>
                    <a:p>
                      <a:pPr indent="0" lvl="0" marL="0" marR="0" rtl="0" algn="l">
                        <a:spcBef>
                          <a:spcPts val="0"/>
                        </a:spcBef>
                        <a:spcAft>
                          <a:spcPts val="0"/>
                        </a:spcAft>
                        <a:buNone/>
                      </a:pPr>
                      <a:r>
                        <a:rPr lang="es-ES" sz="1000"/>
                        <a:t>Buscamos el botón guardar y hacemos click en él</a:t>
                      </a:r>
                      <a:endParaRPr sz="1000"/>
                    </a:p>
                  </a:txBody>
                  <a:tcPr marT="45725" marB="45725" marR="91450" marL="91450"/>
                </a:tc>
              </a:tr>
            </a:tbl>
          </a:graphicData>
        </a:graphic>
      </p:graphicFrame>
      <p:sp>
        <p:nvSpPr>
          <p:cNvPr id="1288" name="Google Shape;1288;p26"/>
          <p:cNvSpPr txBox="1"/>
          <p:nvPr/>
        </p:nvSpPr>
        <p:spPr>
          <a:xfrm>
            <a:off x="10484429" y="5845503"/>
            <a:ext cx="1579418" cy="1169551"/>
          </a:xfrm>
          <a:prstGeom prst="rect">
            <a:avLst/>
          </a:prstGeom>
          <a:solidFill>
            <a:srgbClr val="FDF3DA"/>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757070"/>
                </a:solidFill>
                <a:latin typeface="Calibri"/>
                <a:ea typeface="Calibri"/>
                <a:cs typeface="Calibri"/>
                <a:sym typeface="Calibri"/>
              </a:rPr>
              <a:t>By.id() </a:t>
            </a:r>
            <a:endParaRPr/>
          </a:p>
          <a:p>
            <a:pPr indent="0" lvl="0" marL="0" marR="0" rtl="0" algn="l">
              <a:spcBef>
                <a:spcPts val="0"/>
              </a:spcBef>
              <a:spcAft>
                <a:spcPts val="0"/>
              </a:spcAft>
              <a:buNone/>
            </a:pPr>
            <a:r>
              <a:rPr lang="es-ES" sz="1400">
                <a:solidFill>
                  <a:srgbClr val="757070"/>
                </a:solidFill>
                <a:latin typeface="Calibri"/>
                <a:ea typeface="Calibri"/>
                <a:cs typeface="Calibri"/>
                <a:sym typeface="Calibri"/>
              </a:rPr>
              <a:t>By.name().</a:t>
            </a:r>
            <a:endParaRPr sz="1400">
              <a:solidFill>
                <a:srgbClr val="757070"/>
              </a:solidFill>
              <a:latin typeface="Arial"/>
              <a:ea typeface="Arial"/>
              <a:cs typeface="Arial"/>
              <a:sym typeface="Arial"/>
            </a:endParaRPr>
          </a:p>
          <a:p>
            <a:pPr indent="0" lvl="0" marL="0" marR="0" rtl="0" algn="l">
              <a:spcBef>
                <a:spcPts val="0"/>
              </a:spcBef>
              <a:spcAft>
                <a:spcPts val="0"/>
              </a:spcAft>
              <a:buNone/>
            </a:pPr>
            <a:r>
              <a:rPr lang="es-ES" sz="1400">
                <a:solidFill>
                  <a:srgbClr val="757070"/>
                </a:solidFill>
                <a:latin typeface="Calibri"/>
                <a:ea typeface="Calibri"/>
                <a:cs typeface="Calibri"/>
                <a:sym typeface="Calibri"/>
              </a:rPr>
              <a:t>By.tagName()</a:t>
            </a:r>
            <a:endParaRPr sz="1400">
              <a:solidFill>
                <a:srgbClr val="757070"/>
              </a:solidFill>
              <a:latin typeface="Arial"/>
              <a:ea typeface="Arial"/>
              <a:cs typeface="Arial"/>
              <a:sym typeface="Arial"/>
            </a:endParaRPr>
          </a:p>
          <a:p>
            <a:pPr indent="0" lvl="0" marL="0" marR="0" rtl="0" algn="l">
              <a:spcBef>
                <a:spcPts val="0"/>
              </a:spcBef>
              <a:spcAft>
                <a:spcPts val="0"/>
              </a:spcAft>
              <a:buNone/>
            </a:pPr>
            <a:r>
              <a:rPr lang="es-ES" sz="1400">
                <a:solidFill>
                  <a:srgbClr val="757070"/>
                </a:solidFill>
                <a:latin typeface="Calibri"/>
                <a:ea typeface="Calibri"/>
                <a:cs typeface="Calibri"/>
                <a:sym typeface="Calibri"/>
              </a:rPr>
              <a:t>By.className()</a:t>
            </a:r>
            <a:endParaRPr sz="1400">
              <a:solidFill>
                <a:srgbClr val="757070"/>
              </a:solidFill>
              <a:latin typeface="Arial"/>
              <a:ea typeface="Arial"/>
              <a:cs typeface="Arial"/>
              <a:sym typeface="Arial"/>
            </a:endParaRPr>
          </a:p>
          <a:p>
            <a:pPr indent="0" lvl="0" marL="0" marR="0" rtl="0" algn="l">
              <a:spcBef>
                <a:spcPts val="0"/>
              </a:spcBef>
              <a:spcAft>
                <a:spcPts val="0"/>
              </a:spcAft>
              <a:buNone/>
            </a:pPr>
            <a:r>
              <a:rPr lang="es-ES" sz="1400">
                <a:solidFill>
                  <a:srgbClr val="757070"/>
                </a:solidFill>
                <a:latin typeface="Calibri"/>
                <a:ea typeface="Calibri"/>
                <a:cs typeface="Calibri"/>
                <a:sym typeface="Calibri"/>
              </a:rPr>
              <a:t>By.linkText() </a:t>
            </a:r>
            <a:endParaRPr sz="1400">
              <a:solidFill>
                <a:srgbClr val="757070"/>
              </a:solidFill>
              <a:latin typeface="Arial"/>
              <a:ea typeface="Arial"/>
              <a:cs typeface="Arial"/>
              <a:sym typeface="Arial"/>
            </a:endParaRPr>
          </a:p>
        </p:txBody>
      </p:sp>
      <p:sp>
        <p:nvSpPr>
          <p:cNvPr id="1289" name="Google Shape;1289;p26"/>
          <p:cNvSpPr txBox="1"/>
          <p:nvPr/>
        </p:nvSpPr>
        <p:spPr>
          <a:xfrm rot="1254210">
            <a:off x="10970580" y="5544685"/>
            <a:ext cx="1512422" cy="276999"/>
          </a:xfrm>
          <a:prstGeom prst="rect">
            <a:avLst/>
          </a:prstGeom>
          <a:solidFill>
            <a:schemeClr val="accent4"/>
          </a:solidFill>
          <a:ln>
            <a:noFill/>
          </a:ln>
          <a:effectLst>
            <a:outerShdw blurRad="50800" rotWithShape="0" algn="t" dir="54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s-ES" sz="1200">
                <a:solidFill>
                  <a:schemeClr val="dk1"/>
                </a:solidFill>
                <a:latin typeface="Arial"/>
                <a:ea typeface="Arial"/>
                <a:cs typeface="Arial"/>
                <a:sym typeface="Arial"/>
              </a:rPr>
              <a:t>Localizadores</a:t>
            </a:r>
            <a:endParaRPr sz="1200">
              <a:solidFill>
                <a:schemeClr val="dk1"/>
              </a:solidFill>
              <a:latin typeface="Arial"/>
              <a:ea typeface="Arial"/>
              <a:cs typeface="Arial"/>
              <a:sym typeface="Arial"/>
            </a:endParaRPr>
          </a:p>
        </p:txBody>
      </p:sp>
      <p:sp>
        <p:nvSpPr>
          <p:cNvPr id="1290" name="Google Shape;1290;p26"/>
          <p:cNvSpPr txBox="1"/>
          <p:nvPr/>
        </p:nvSpPr>
        <p:spPr>
          <a:xfrm>
            <a:off x="3844639" y="4708571"/>
            <a:ext cx="6639790" cy="400110"/>
          </a:xfrm>
          <a:prstGeom prst="rect">
            <a:avLst/>
          </a:prstGeom>
          <a:solidFill>
            <a:srgbClr val="F9DE94"/>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accent2"/>
                </a:solidFill>
                <a:latin typeface="Calibri"/>
                <a:ea typeface="Calibri"/>
                <a:cs typeface="Calibri"/>
                <a:sym typeface="Calibri"/>
              </a:rPr>
              <a:t>Librería gestión Test + WebDriver + Librería assertions</a:t>
            </a:r>
            <a:endParaRPr sz="1884">
              <a:solidFill>
                <a:schemeClr val="accen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7"/>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297" name="Google Shape;1297;p27"/>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Cypress</a:t>
            </a:r>
            <a:endParaRPr/>
          </a:p>
        </p:txBody>
      </p:sp>
      <p:sp>
        <p:nvSpPr>
          <p:cNvPr id="1298" name="Google Shape;1298;p27"/>
          <p:cNvSpPr txBox="1"/>
          <p:nvPr/>
        </p:nvSpPr>
        <p:spPr>
          <a:xfrm>
            <a:off x="2581757" y="838046"/>
            <a:ext cx="10493112" cy="113447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s-ES" sz="1600">
                <a:solidFill>
                  <a:schemeClr val="accent1"/>
                </a:solidFill>
                <a:latin typeface="Calibri"/>
                <a:ea typeface="Calibri"/>
                <a:cs typeface="Calibri"/>
                <a:sym typeface="Calibri"/>
              </a:rPr>
              <a:t>Detrás de Cypress se ejecuta un proceso </a:t>
            </a:r>
            <a:r>
              <a:rPr b="1" lang="es-ES" sz="1600">
                <a:solidFill>
                  <a:schemeClr val="accent1"/>
                </a:solidFill>
                <a:highlight>
                  <a:srgbClr val="FFFF00"/>
                </a:highlight>
                <a:latin typeface="Calibri"/>
                <a:ea typeface="Calibri"/>
                <a:cs typeface="Calibri"/>
                <a:sym typeface="Calibri"/>
              </a:rPr>
              <a:t>Node</a:t>
            </a:r>
            <a:r>
              <a:rPr lang="es-ES" sz="1600">
                <a:solidFill>
                  <a:schemeClr val="accent1"/>
                </a:solidFill>
                <a:latin typeface="Calibri"/>
                <a:ea typeface="Calibri"/>
                <a:cs typeface="Calibri"/>
                <a:sym typeface="Calibri"/>
              </a:rPr>
              <a:t> que constantemente se comunica, sincroniza y ejecuta tareas, teniendo acceso tanto a la parte front como a la parte back de la aplicación y respondiendo a los eventos en tiempo real.  Cypress opera dentro de la aplicación, lo que permite realizar acciones de todo tipo. Las pruebas se escriben en javascript o typescript.</a:t>
            </a:r>
            <a:endParaRPr sz="1600">
              <a:solidFill>
                <a:schemeClr val="accent1"/>
              </a:solidFill>
              <a:latin typeface="Calibri"/>
              <a:ea typeface="Calibri"/>
              <a:cs typeface="Calibri"/>
              <a:sym typeface="Calibri"/>
            </a:endParaRPr>
          </a:p>
        </p:txBody>
      </p:sp>
      <p:pic>
        <p:nvPicPr>
          <p:cNvPr id="1299" name="Google Shape;1299;p27"/>
          <p:cNvPicPr preferRelativeResize="0"/>
          <p:nvPr/>
        </p:nvPicPr>
        <p:blipFill rotWithShape="1">
          <a:blip r:embed="rId3">
            <a:alphaModFix/>
          </a:blip>
          <a:srcRect b="0" l="0" r="0" t="0"/>
          <a:stretch/>
        </p:blipFill>
        <p:spPr>
          <a:xfrm>
            <a:off x="10018025" y="2276004"/>
            <a:ext cx="2490214" cy="1906772"/>
          </a:xfrm>
          <a:prstGeom prst="rect">
            <a:avLst/>
          </a:prstGeom>
          <a:noFill/>
          <a:ln>
            <a:noFill/>
          </a:ln>
          <a:effectLst>
            <a:outerShdw blurRad="50800" rotWithShape="0" algn="tl" dir="2700000" dist="38100">
              <a:srgbClr val="000000">
                <a:alpha val="40000"/>
              </a:srgbClr>
            </a:outerShdw>
          </a:effectLst>
        </p:spPr>
      </p:pic>
      <p:pic>
        <p:nvPicPr>
          <p:cNvPr descr="JavaScript Component Testing and E2E Testing Framework | Cypress" id="1300" name="Google Shape;1300;p27"/>
          <p:cNvPicPr preferRelativeResize="0"/>
          <p:nvPr/>
        </p:nvPicPr>
        <p:blipFill rotWithShape="1">
          <a:blip r:embed="rId4">
            <a:alphaModFix/>
          </a:blip>
          <a:srcRect b="0" l="0" r="0" t="0"/>
          <a:stretch/>
        </p:blipFill>
        <p:spPr>
          <a:xfrm>
            <a:off x="11709733" y="165914"/>
            <a:ext cx="960843" cy="502118"/>
          </a:xfrm>
          <a:prstGeom prst="rect">
            <a:avLst/>
          </a:prstGeom>
          <a:noFill/>
          <a:ln>
            <a:noFill/>
          </a:ln>
          <a:effectLst>
            <a:outerShdw blurRad="50800" rotWithShape="0" algn="tl" dir="2700000" dist="38100">
              <a:srgbClr val="000000">
                <a:alpha val="40000"/>
              </a:srgbClr>
            </a:outerShdw>
          </a:effectLst>
        </p:spPr>
      </p:pic>
      <p:graphicFrame>
        <p:nvGraphicFramePr>
          <p:cNvPr id="1301" name="Google Shape;1301;p27"/>
          <p:cNvGraphicFramePr/>
          <p:nvPr/>
        </p:nvGraphicFramePr>
        <p:xfrm>
          <a:off x="2858850" y="4917025"/>
          <a:ext cx="3000000" cy="3000000"/>
        </p:xfrm>
        <a:graphic>
          <a:graphicData uri="http://schemas.openxmlformats.org/drawingml/2006/table">
            <a:tbl>
              <a:tblPr bandRow="1" firstRow="1">
                <a:noFill/>
                <a:tableStyleId>{1BBF708C-3998-4757-8EB9-00B2618DF8F7}</a:tableStyleId>
              </a:tblPr>
              <a:tblGrid>
                <a:gridCol w="2964275"/>
                <a:gridCol w="3447675"/>
              </a:tblGrid>
              <a:tr h="370850">
                <a:tc>
                  <a:txBody>
                    <a:bodyPr/>
                    <a:lstStyle/>
                    <a:p>
                      <a:pPr indent="0" lvl="0" marL="0" marR="0" rtl="0" algn="l">
                        <a:spcBef>
                          <a:spcPts val="0"/>
                        </a:spcBef>
                        <a:spcAft>
                          <a:spcPts val="0"/>
                        </a:spcAft>
                        <a:buNone/>
                      </a:pPr>
                      <a:r>
                        <a:rPr lang="es-ES" sz="1000"/>
                        <a:t>Función</a:t>
                      </a:r>
                      <a:endParaRPr sz="1000"/>
                    </a:p>
                  </a:txBody>
                  <a:tcPr marT="45725" marB="45725" marR="91450" marL="91450"/>
                </a:tc>
                <a:tc>
                  <a:txBody>
                    <a:bodyPr/>
                    <a:lstStyle/>
                    <a:p>
                      <a:pPr indent="0" lvl="0" marL="0" marR="0" rtl="0" algn="l">
                        <a:spcBef>
                          <a:spcPts val="0"/>
                        </a:spcBef>
                        <a:spcAft>
                          <a:spcPts val="0"/>
                        </a:spcAft>
                        <a:buNone/>
                      </a:pPr>
                      <a:r>
                        <a:rPr lang="es-ES" sz="1000"/>
                        <a:t>Descripción</a:t>
                      </a:r>
                      <a:endParaRPr sz="1000"/>
                    </a:p>
                  </a:txBody>
                  <a:tcPr marT="45725" marB="45725" marR="91450" marL="91450"/>
                </a:tc>
              </a:tr>
              <a:tr h="370850">
                <a:tc>
                  <a:txBody>
                    <a:bodyPr/>
                    <a:lstStyle/>
                    <a:p>
                      <a:pPr indent="0" lvl="0" marL="0" marR="0" rtl="0" algn="l">
                        <a:spcBef>
                          <a:spcPts val="0"/>
                        </a:spcBef>
                        <a:spcAft>
                          <a:spcPts val="0"/>
                        </a:spcAft>
                        <a:buNone/>
                      </a:pPr>
                      <a:r>
                        <a:rPr lang="es-ES" sz="1000"/>
                        <a:t>Cy.visit(</a:t>
                      </a:r>
                      <a:r>
                        <a:rPr lang="es-ES" sz="1000" u="sng">
                          <a:solidFill>
                            <a:schemeClr val="hlink"/>
                          </a:solidFill>
                          <a:hlinkClick r:id="rId5"/>
                        </a:rPr>
                        <a:t>http://www.Google.com</a:t>
                      </a:r>
                      <a:r>
                        <a:rPr lang="es-ES" sz="1000"/>
                        <a:t>)</a:t>
                      </a:r>
                      <a:endParaRPr sz="1000"/>
                    </a:p>
                  </a:txBody>
                  <a:tcPr marT="45725" marB="45725" marR="91450" marL="91450"/>
                </a:tc>
                <a:tc>
                  <a:txBody>
                    <a:bodyPr/>
                    <a:lstStyle/>
                    <a:p>
                      <a:pPr indent="0" lvl="0" marL="0" marR="0" rtl="0" algn="l">
                        <a:spcBef>
                          <a:spcPts val="0"/>
                        </a:spcBef>
                        <a:spcAft>
                          <a:spcPts val="0"/>
                        </a:spcAft>
                        <a:buNone/>
                      </a:pPr>
                      <a:r>
                        <a:rPr lang="es-ES" sz="1000"/>
                        <a:t>Abre la pagina de google</a:t>
                      </a:r>
                      <a:endParaRPr sz="1000"/>
                    </a:p>
                  </a:txBody>
                  <a:tcPr marT="45725" marB="45725" marR="91450" marL="91450"/>
                </a:tc>
              </a:tr>
              <a:tr h="370850">
                <a:tc>
                  <a:txBody>
                    <a:bodyPr/>
                    <a:lstStyle/>
                    <a:p>
                      <a:pPr indent="0" lvl="0" marL="0" marR="0" rtl="0" algn="l">
                        <a:spcBef>
                          <a:spcPts val="0"/>
                        </a:spcBef>
                        <a:spcAft>
                          <a:spcPts val="0"/>
                        </a:spcAft>
                        <a:buNone/>
                      </a:pPr>
                      <a:r>
                        <a:rPr lang="es-ES" sz="1000"/>
                        <a:t>Cy.get(“#usuario”)</a:t>
                      </a:r>
                      <a:endParaRPr sz="1000"/>
                    </a:p>
                  </a:txBody>
                  <a:tcPr marT="45725" marB="45725" marR="91450" marL="91450"/>
                </a:tc>
                <a:tc>
                  <a:txBody>
                    <a:bodyPr/>
                    <a:lstStyle/>
                    <a:p>
                      <a:pPr indent="0" lvl="0" marL="0" marR="0" rtl="0" algn="l">
                        <a:spcBef>
                          <a:spcPts val="0"/>
                        </a:spcBef>
                        <a:spcAft>
                          <a:spcPts val="0"/>
                        </a:spcAft>
                        <a:buNone/>
                      </a:pPr>
                      <a:r>
                        <a:rPr lang="es-ES" sz="1000"/>
                        <a:t>Obtiene el elemento con el id usuario</a:t>
                      </a:r>
                      <a:endParaRPr sz="1000"/>
                    </a:p>
                  </a:txBody>
                  <a:tcPr marT="45725" marB="45725" marR="91450" marL="91450"/>
                </a:tc>
              </a:tr>
              <a:tr h="370850">
                <a:tc>
                  <a:txBody>
                    <a:bodyPr/>
                    <a:lstStyle/>
                    <a:p>
                      <a:pPr indent="0" lvl="0" marL="0" marR="0" rtl="0" algn="l">
                        <a:spcBef>
                          <a:spcPts val="0"/>
                        </a:spcBef>
                        <a:spcAft>
                          <a:spcPts val="0"/>
                        </a:spcAft>
                        <a:buNone/>
                      </a:pPr>
                      <a:r>
                        <a:rPr lang="es-ES" sz="1000"/>
                        <a:t>Cy.get(“#usuario”).type(“Pepito”)</a:t>
                      </a:r>
                      <a:endParaRPr sz="1000"/>
                    </a:p>
                  </a:txBody>
                  <a:tcPr marT="45725" marB="45725" marR="91450" marL="91450"/>
                </a:tc>
                <a:tc>
                  <a:txBody>
                    <a:bodyPr/>
                    <a:lstStyle/>
                    <a:p>
                      <a:pPr indent="0" lvl="0" marL="0" marR="0" rtl="0" algn="l">
                        <a:spcBef>
                          <a:spcPts val="0"/>
                        </a:spcBef>
                        <a:spcAft>
                          <a:spcPts val="0"/>
                        </a:spcAft>
                        <a:buNone/>
                      </a:pPr>
                      <a:r>
                        <a:rPr lang="es-ES" sz="1000"/>
                        <a:t>Teclea “Pepito” en el elemento con id usuario</a:t>
                      </a:r>
                      <a:endParaRPr sz="1000"/>
                    </a:p>
                  </a:txBody>
                  <a:tcPr marT="45725" marB="45725" marR="91450" marL="91450"/>
                </a:tc>
              </a:tr>
              <a:tr h="370850">
                <a:tc>
                  <a:txBody>
                    <a:bodyPr/>
                    <a:lstStyle/>
                    <a:p>
                      <a:pPr indent="0" lvl="0" marL="0" marR="0" rtl="0" algn="l">
                        <a:spcBef>
                          <a:spcPts val="0"/>
                        </a:spcBef>
                        <a:spcAft>
                          <a:spcPts val="0"/>
                        </a:spcAft>
                        <a:buNone/>
                      </a:pPr>
                      <a:r>
                        <a:rPr lang="es-ES" sz="1000"/>
                        <a:t>Cy.get(“.loginButton”).click()</a:t>
                      </a:r>
                      <a:endParaRPr sz="1000"/>
                    </a:p>
                  </a:txBody>
                  <a:tcPr marT="45725" marB="45725" marR="91450" marL="91450"/>
                </a:tc>
                <a:tc>
                  <a:txBody>
                    <a:bodyPr/>
                    <a:lstStyle/>
                    <a:p>
                      <a:pPr indent="0" lvl="0" marL="0" marR="0" rtl="0" algn="l">
                        <a:spcBef>
                          <a:spcPts val="0"/>
                        </a:spcBef>
                        <a:spcAft>
                          <a:spcPts val="0"/>
                        </a:spcAft>
                        <a:buNone/>
                      </a:pPr>
                      <a:r>
                        <a:rPr lang="es-ES" sz="1000"/>
                        <a:t>Hace click en el elemento con la clase loginButton</a:t>
                      </a:r>
                      <a:endParaRPr sz="1000"/>
                    </a:p>
                  </a:txBody>
                  <a:tcPr marT="45725" marB="45725" marR="91450" marL="91450"/>
                </a:tc>
              </a:tr>
            </a:tbl>
          </a:graphicData>
        </a:graphic>
      </p:graphicFrame>
      <p:sp>
        <p:nvSpPr>
          <p:cNvPr id="1302" name="Google Shape;1302;p27"/>
          <p:cNvSpPr txBox="1"/>
          <p:nvPr/>
        </p:nvSpPr>
        <p:spPr>
          <a:xfrm>
            <a:off x="2581757" y="2062841"/>
            <a:ext cx="6689034"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accent1"/>
                </a:solidFill>
                <a:latin typeface="Calibri"/>
                <a:ea typeface="Calibri"/>
                <a:cs typeface="Calibri"/>
                <a:sym typeface="Calibri"/>
              </a:rPr>
              <a:t>COMANDOS</a:t>
            </a:r>
            <a:endParaRPr sz="1400">
              <a:solidFill>
                <a:schemeClr val="accent1"/>
              </a:solidFill>
              <a:latin typeface="Arial"/>
              <a:ea typeface="Arial"/>
              <a:cs typeface="Arial"/>
              <a:sym typeface="Arial"/>
            </a:endParaRPr>
          </a:p>
          <a:p>
            <a:pPr indent="0" lvl="0" marL="0" marR="0" rtl="0" algn="l">
              <a:spcBef>
                <a:spcPts val="0"/>
              </a:spcBef>
              <a:spcAft>
                <a:spcPts val="0"/>
              </a:spcAft>
              <a:buNone/>
            </a:pPr>
            <a:r>
              <a:rPr lang="es-ES" sz="1400">
                <a:solidFill>
                  <a:schemeClr val="accent1"/>
                </a:solidFill>
                <a:latin typeface="Calibri"/>
                <a:ea typeface="Calibri"/>
                <a:cs typeface="Calibri"/>
                <a:sym typeface="Calibri"/>
              </a:rPr>
              <a:t>Una de las grandes ventajas de Cypress es el uso de comandos. Esto permite reutilizar codigo en gran medida y da mucha mas potencia y robustez. Los comandos vienen a representar las acciones que podemos realizar, por ejemplo hacer un click, rellenar un texto o ir a una url.  También podemos realizar aserciones. </a:t>
            </a:r>
            <a:endParaRPr sz="1400">
              <a:solidFill>
                <a:schemeClr val="accent1"/>
              </a:solidFill>
              <a:latin typeface="Arial"/>
              <a:ea typeface="Arial"/>
              <a:cs typeface="Arial"/>
              <a:sym typeface="Arial"/>
            </a:endParaRPr>
          </a:p>
          <a:p>
            <a:pPr indent="0" lvl="0" marL="0" marR="0" rtl="0" algn="l">
              <a:spcBef>
                <a:spcPts val="0"/>
              </a:spcBef>
              <a:spcAft>
                <a:spcPts val="0"/>
              </a:spcAft>
              <a:buNone/>
            </a:pPr>
            <a:r>
              <a:rPr lang="es-ES" sz="1400">
                <a:solidFill>
                  <a:schemeClr val="accent1"/>
                </a:solidFill>
                <a:latin typeface="Calibri"/>
                <a:ea typeface="Calibri"/>
                <a:cs typeface="Calibri"/>
                <a:sym typeface="Calibri"/>
              </a:rPr>
              <a:t>Podemos explotarlos de varias formas:</a:t>
            </a:r>
            <a:endParaRPr sz="1400">
              <a:solidFill>
                <a:schemeClr val="accent1"/>
              </a:solidFill>
              <a:latin typeface="Arial"/>
              <a:ea typeface="Arial"/>
              <a:cs typeface="Arial"/>
              <a:sym typeface="Arial"/>
            </a:endParaRPr>
          </a:p>
          <a:p>
            <a:pPr indent="-342900" lvl="0" marL="342900" marR="0" rtl="0" algn="just">
              <a:spcBef>
                <a:spcPts val="0"/>
              </a:spcBef>
              <a:spcAft>
                <a:spcPts val="0"/>
              </a:spcAft>
              <a:buClr>
                <a:schemeClr val="accent1"/>
              </a:buClr>
              <a:buSzPts val="1400"/>
              <a:buFont typeface="Calibri"/>
              <a:buChar char="-"/>
            </a:pPr>
            <a:r>
              <a:rPr lang="es-ES" sz="1400">
                <a:solidFill>
                  <a:schemeClr val="accent1"/>
                </a:solidFill>
                <a:latin typeface="Calibri"/>
                <a:ea typeface="Calibri"/>
                <a:cs typeface="Calibri"/>
                <a:sym typeface="Calibri"/>
              </a:rPr>
              <a:t>Comandos ya existentes en Cypress.</a:t>
            </a:r>
            <a:endParaRPr sz="1400">
              <a:solidFill>
                <a:schemeClr val="accent1"/>
              </a:solidFill>
              <a:latin typeface="Arial"/>
              <a:ea typeface="Arial"/>
              <a:cs typeface="Arial"/>
              <a:sym typeface="Arial"/>
            </a:endParaRPr>
          </a:p>
          <a:p>
            <a:pPr indent="-342900" lvl="0" marL="342900" marR="0" rtl="0" algn="just">
              <a:spcBef>
                <a:spcPts val="0"/>
              </a:spcBef>
              <a:spcAft>
                <a:spcPts val="0"/>
              </a:spcAft>
              <a:buClr>
                <a:schemeClr val="accent1"/>
              </a:buClr>
              <a:buSzPts val="1400"/>
              <a:buFont typeface="Calibri"/>
              <a:buChar char="-"/>
            </a:pPr>
            <a:r>
              <a:rPr lang="es-ES" sz="1400">
                <a:solidFill>
                  <a:schemeClr val="accent1"/>
                </a:solidFill>
                <a:latin typeface="Calibri"/>
                <a:ea typeface="Calibri"/>
                <a:cs typeface="Calibri"/>
                <a:sym typeface="Calibri"/>
              </a:rPr>
              <a:t>Encadenar comandos.</a:t>
            </a:r>
            <a:endParaRPr sz="1400">
              <a:solidFill>
                <a:schemeClr val="accent1"/>
              </a:solidFill>
              <a:latin typeface="Arial"/>
              <a:ea typeface="Arial"/>
              <a:cs typeface="Arial"/>
              <a:sym typeface="Arial"/>
            </a:endParaRPr>
          </a:p>
          <a:p>
            <a:pPr indent="-342900" lvl="0" marL="342900" marR="0" rtl="0" algn="just">
              <a:spcBef>
                <a:spcPts val="0"/>
              </a:spcBef>
              <a:spcAft>
                <a:spcPts val="0"/>
              </a:spcAft>
              <a:buClr>
                <a:schemeClr val="accent1"/>
              </a:buClr>
              <a:buSzPts val="1400"/>
              <a:buFont typeface="Calibri"/>
              <a:buChar char="-"/>
            </a:pPr>
            <a:r>
              <a:rPr lang="es-ES" sz="1400">
                <a:solidFill>
                  <a:schemeClr val="accent1"/>
                </a:solidFill>
                <a:latin typeface="Calibri"/>
                <a:ea typeface="Calibri"/>
                <a:cs typeface="Calibri"/>
                <a:sym typeface="Calibri"/>
              </a:rPr>
              <a:t>Sobreescribir comandos para ampliarlos.</a:t>
            </a:r>
            <a:endParaRPr sz="1400">
              <a:solidFill>
                <a:schemeClr val="accent1"/>
              </a:solidFill>
              <a:latin typeface="Arial"/>
              <a:ea typeface="Arial"/>
              <a:cs typeface="Arial"/>
              <a:sym typeface="Arial"/>
            </a:endParaRPr>
          </a:p>
          <a:p>
            <a:pPr indent="-342900" lvl="0" marL="342900" marR="0" rtl="0" algn="just">
              <a:spcBef>
                <a:spcPts val="0"/>
              </a:spcBef>
              <a:spcAft>
                <a:spcPts val="0"/>
              </a:spcAft>
              <a:buClr>
                <a:schemeClr val="accent1"/>
              </a:buClr>
              <a:buSzPts val="1400"/>
              <a:buFont typeface="Calibri"/>
              <a:buChar char="-"/>
            </a:pPr>
            <a:r>
              <a:rPr lang="es-ES" sz="1400">
                <a:solidFill>
                  <a:schemeClr val="accent1"/>
                </a:solidFill>
                <a:latin typeface="Calibri"/>
                <a:ea typeface="Calibri"/>
                <a:cs typeface="Calibri"/>
                <a:sym typeface="Calibri"/>
              </a:rPr>
              <a:t>Crear nuevos comandos ad-hoc</a:t>
            </a:r>
            <a:endParaRPr sz="1400">
              <a:solidFill>
                <a:schemeClr val="accent1"/>
              </a:solidFill>
              <a:latin typeface="Arial"/>
              <a:ea typeface="Arial"/>
              <a:cs typeface="Arial"/>
              <a:sym typeface="Arial"/>
            </a:endParaRPr>
          </a:p>
          <a:p>
            <a:pPr indent="-342900" lvl="0" marL="342900" marR="0" rtl="0" algn="just">
              <a:spcBef>
                <a:spcPts val="0"/>
              </a:spcBef>
              <a:spcAft>
                <a:spcPts val="0"/>
              </a:spcAft>
              <a:buClr>
                <a:schemeClr val="accent1"/>
              </a:buClr>
              <a:buSzPts val="1400"/>
              <a:buFont typeface="Calibri"/>
              <a:buChar char="-"/>
            </a:pPr>
            <a:r>
              <a:rPr lang="es-ES" sz="1400">
                <a:solidFill>
                  <a:schemeClr val="accent1"/>
                </a:solidFill>
                <a:latin typeface="Calibri"/>
                <a:ea typeface="Calibri"/>
                <a:cs typeface="Calibri"/>
                <a:sym typeface="Calibri"/>
              </a:rPr>
              <a:t>Importar comandos.</a:t>
            </a:r>
            <a:endParaRPr sz="1400">
              <a:solidFill>
                <a:schemeClr val="accent1"/>
              </a:solidFill>
              <a:latin typeface="Arial"/>
              <a:ea typeface="Arial"/>
              <a:cs typeface="Arial"/>
              <a:sym typeface="Arial"/>
            </a:endParaRPr>
          </a:p>
        </p:txBody>
      </p:sp>
      <p:sp>
        <p:nvSpPr>
          <p:cNvPr id="1303" name="Google Shape;1303;p27"/>
          <p:cNvSpPr txBox="1"/>
          <p:nvPr/>
        </p:nvSpPr>
        <p:spPr>
          <a:xfrm>
            <a:off x="9771945" y="4664080"/>
            <a:ext cx="2982375" cy="830997"/>
          </a:xfrm>
          <a:prstGeom prst="rect">
            <a:avLst/>
          </a:prstGeom>
          <a:solidFill>
            <a:srgbClr val="FBE8B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Ejecución gráfica / comandos.</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Esperas implícitas.</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Facilidad localizadores</a:t>
            </a:r>
            <a:endParaRPr sz="1600">
              <a:solidFill>
                <a:srgbClr val="525252"/>
              </a:solidFill>
              <a:latin typeface="Calibri"/>
              <a:ea typeface="Calibri"/>
              <a:cs typeface="Calibri"/>
              <a:sym typeface="Calibri"/>
            </a:endParaRPr>
          </a:p>
        </p:txBody>
      </p:sp>
      <p:sp>
        <p:nvSpPr>
          <p:cNvPr id="1304" name="Google Shape;1304;p27"/>
          <p:cNvSpPr txBox="1"/>
          <p:nvPr/>
        </p:nvSpPr>
        <p:spPr>
          <a:xfrm>
            <a:off x="9771945" y="5798557"/>
            <a:ext cx="2982375" cy="830997"/>
          </a:xfrm>
          <a:prstGeom prst="rect">
            <a:avLst/>
          </a:prstGeom>
          <a:solidFill>
            <a:srgbClr val="FBE8B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Usa Mocha. </a:t>
            </a:r>
            <a:r>
              <a:rPr lang="es-ES" sz="1000">
                <a:solidFill>
                  <a:srgbClr val="525252"/>
                </a:solidFill>
                <a:latin typeface="Calibri"/>
                <a:ea typeface="Calibri"/>
                <a:cs typeface="Calibri"/>
                <a:sym typeface="Calibri"/>
              </a:rPr>
              <a:t>(framework de test)</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Usa Chai para asserts.</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Usa fixtures</a:t>
            </a:r>
            <a:endParaRPr sz="1600">
              <a:solidFill>
                <a:srgbClr val="52525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8"/>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11" name="Google Shape;1311;p28"/>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Playwright.</a:t>
            </a:r>
            <a:endParaRPr/>
          </a:p>
        </p:txBody>
      </p:sp>
      <p:sp>
        <p:nvSpPr>
          <p:cNvPr id="1312" name="Google Shape;1312;p28"/>
          <p:cNvSpPr txBox="1"/>
          <p:nvPr/>
        </p:nvSpPr>
        <p:spPr>
          <a:xfrm>
            <a:off x="2581757" y="813030"/>
            <a:ext cx="10287299" cy="1774588"/>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s-ES" sz="1600">
                <a:solidFill>
                  <a:schemeClr val="accent1"/>
                </a:solidFill>
                <a:latin typeface="Calibri"/>
                <a:ea typeface="Calibri"/>
                <a:cs typeface="Calibri"/>
                <a:sym typeface="Calibri"/>
              </a:rPr>
              <a:t>Es una herramienta/librería Node.js para automatización de pruebas, libre y desarrollada por </a:t>
            </a:r>
            <a:r>
              <a:rPr lang="es-ES" sz="1600" u="sng">
                <a:solidFill>
                  <a:schemeClr val="accent1"/>
                </a:solidFill>
                <a:latin typeface="Calibri"/>
                <a:ea typeface="Calibri"/>
                <a:cs typeface="Calibri"/>
                <a:sym typeface="Calibri"/>
              </a:rPr>
              <a:t>Microsoft</a:t>
            </a:r>
            <a:r>
              <a:rPr lang="es-ES" sz="1600">
                <a:solidFill>
                  <a:schemeClr val="accent1"/>
                </a:solidFill>
                <a:latin typeface="Calibri"/>
                <a:ea typeface="Calibri"/>
                <a:cs typeface="Calibri"/>
                <a:sym typeface="Calibri"/>
              </a:rPr>
              <a:t> .</a:t>
            </a:r>
            <a:endParaRPr/>
          </a:p>
          <a:p>
            <a:pPr indent="0" lvl="0" marL="0" marR="0" rtl="0" algn="l">
              <a:lnSpc>
                <a:spcPct val="115000"/>
              </a:lnSpc>
              <a:spcBef>
                <a:spcPts val="0"/>
              </a:spcBef>
              <a:spcAft>
                <a:spcPts val="0"/>
              </a:spcAft>
              <a:buNone/>
            </a:pPr>
            <a:r>
              <a:rPr b="0" lang="es-ES" sz="1600">
                <a:solidFill>
                  <a:schemeClr val="accent1"/>
                </a:solidFill>
                <a:latin typeface="Calibri"/>
                <a:ea typeface="Calibri"/>
                <a:cs typeface="Calibri"/>
                <a:sym typeface="Calibri"/>
              </a:rPr>
              <a:t>Tiene soporte para Node.js, Java, Python y .NET</a:t>
            </a:r>
            <a:r>
              <a:rPr lang="es-ES" sz="1600">
                <a:solidFill>
                  <a:schemeClr val="accent1"/>
                </a:solidFill>
                <a:latin typeface="Calibri"/>
                <a:ea typeface="Calibri"/>
                <a:cs typeface="Calibri"/>
                <a:sym typeface="Calibri"/>
              </a:rPr>
              <a:t>.  Ademas</a:t>
            </a:r>
            <a:r>
              <a:rPr b="0" lang="es-ES" sz="1600">
                <a:solidFill>
                  <a:schemeClr val="accent1"/>
                </a:solidFill>
                <a:latin typeface="Calibri"/>
                <a:ea typeface="Calibri"/>
                <a:cs typeface="Calibri"/>
                <a:sym typeface="Calibri"/>
              </a:rPr>
              <a:t>, es compatible con motores de navegador como Chromium, Firefox y WebKit (Safari). </a:t>
            </a:r>
            <a:br>
              <a:rPr b="0" lang="es-ES" sz="1600">
                <a:solidFill>
                  <a:schemeClr val="accent1"/>
                </a:solidFill>
                <a:latin typeface="Calibri"/>
                <a:ea typeface="Calibri"/>
                <a:cs typeface="Calibri"/>
                <a:sym typeface="Calibri"/>
              </a:rPr>
            </a:br>
            <a:br>
              <a:rPr b="0" lang="es-ES" sz="1600">
                <a:solidFill>
                  <a:schemeClr val="accent1"/>
                </a:solidFill>
                <a:latin typeface="Calibri"/>
                <a:ea typeface="Calibri"/>
                <a:cs typeface="Calibri"/>
                <a:sym typeface="Calibri"/>
              </a:rPr>
            </a:br>
            <a:r>
              <a:rPr b="0" lang="es-ES" sz="1600">
                <a:solidFill>
                  <a:schemeClr val="accent1"/>
                </a:solidFill>
                <a:latin typeface="Calibri"/>
                <a:ea typeface="Calibri"/>
                <a:cs typeface="Calibri"/>
                <a:sym typeface="Calibri"/>
              </a:rPr>
              <a:t>Esta herramienta está diseñada para automatizar las pruebas de extremo a extremo de aplicaciones web. Las pruebas se ejecutan muy rápidamente</a:t>
            </a:r>
            <a:r>
              <a:rPr lang="es-ES" sz="1600">
                <a:solidFill>
                  <a:schemeClr val="accent1"/>
                </a:solidFill>
                <a:latin typeface="Calibri"/>
                <a:ea typeface="Calibri"/>
                <a:cs typeface="Calibri"/>
                <a:sym typeface="Calibri"/>
              </a:rPr>
              <a:t> y ú</a:t>
            </a:r>
            <a:r>
              <a:rPr b="0" lang="es-ES" sz="1600">
                <a:solidFill>
                  <a:schemeClr val="accent1"/>
                </a:solidFill>
                <a:latin typeface="Calibri"/>
                <a:ea typeface="Calibri"/>
                <a:cs typeface="Calibri"/>
                <a:sym typeface="Calibri"/>
              </a:rPr>
              <a:t>nicamente requiere Node.js para empezar.</a:t>
            </a:r>
            <a:endParaRPr/>
          </a:p>
        </p:txBody>
      </p:sp>
      <p:sp>
        <p:nvSpPr>
          <p:cNvPr descr="What Is Playwright – A Tutorial on How to Use Playwright" id="1313" name="Google Shape;1313;p28"/>
          <p:cNvSpPr/>
          <p:nvPr/>
        </p:nvSpPr>
        <p:spPr>
          <a:xfrm>
            <a:off x="6484938" y="35814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pic>
        <p:nvPicPr>
          <p:cNvPr descr="Playwright – TESTEROPS" id="1314" name="Google Shape;1314;p28"/>
          <p:cNvPicPr preferRelativeResize="0"/>
          <p:nvPr/>
        </p:nvPicPr>
        <p:blipFill rotWithShape="1">
          <a:blip r:embed="rId3">
            <a:alphaModFix/>
          </a:blip>
          <a:srcRect b="0" l="0" r="0" t="0"/>
          <a:stretch/>
        </p:blipFill>
        <p:spPr>
          <a:xfrm rot="170517">
            <a:off x="11528841" y="2422109"/>
            <a:ext cx="979644" cy="979644"/>
          </a:xfrm>
          <a:prstGeom prst="rect">
            <a:avLst/>
          </a:prstGeom>
          <a:noFill/>
          <a:ln>
            <a:noFill/>
          </a:ln>
          <a:effectLst>
            <a:outerShdw blurRad="50800" rotWithShape="0" algn="tl" dir="2700000" dist="38100">
              <a:srgbClr val="000000">
                <a:alpha val="40000"/>
              </a:srgbClr>
            </a:outerShdw>
          </a:effectLst>
        </p:spPr>
      </p:pic>
      <p:graphicFrame>
        <p:nvGraphicFramePr>
          <p:cNvPr id="1315" name="Google Shape;1315;p28"/>
          <p:cNvGraphicFramePr/>
          <p:nvPr/>
        </p:nvGraphicFramePr>
        <p:xfrm>
          <a:off x="2792620" y="4734517"/>
          <a:ext cx="3000000" cy="3000000"/>
        </p:xfrm>
        <a:graphic>
          <a:graphicData uri="http://schemas.openxmlformats.org/drawingml/2006/table">
            <a:tbl>
              <a:tblPr bandRow="1" firstCol="1" firstRow="1">
                <a:noFill/>
                <a:tableStyleId>{1BBF708C-3998-4757-8EB9-00B2618DF8F7}</a:tableStyleId>
              </a:tblPr>
              <a:tblGrid>
                <a:gridCol w="4723625"/>
                <a:gridCol w="4723625"/>
              </a:tblGrid>
              <a:tr h="217050">
                <a:tc>
                  <a:txBody>
                    <a:bodyPr/>
                    <a:lstStyle/>
                    <a:p>
                      <a:pPr indent="0" lvl="0" marL="0" marR="0" rtl="0" algn="ctr">
                        <a:lnSpc>
                          <a:spcPct val="115000"/>
                        </a:lnSpc>
                        <a:spcBef>
                          <a:spcPts val="0"/>
                        </a:spcBef>
                        <a:spcAft>
                          <a:spcPts val="0"/>
                        </a:spcAft>
                        <a:buNone/>
                      </a:pPr>
                      <a:r>
                        <a:rPr lang="es-ES" sz="1200"/>
                        <a:t>Función</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ctr">
                        <a:lnSpc>
                          <a:spcPct val="115000"/>
                        </a:lnSpc>
                        <a:spcBef>
                          <a:spcPts val="0"/>
                        </a:spcBef>
                        <a:spcAft>
                          <a:spcPts val="0"/>
                        </a:spcAft>
                        <a:buNone/>
                      </a:pPr>
                      <a:r>
                        <a:rPr lang="es-ES" sz="1200"/>
                        <a:t>Descripción</a:t>
                      </a:r>
                      <a:endParaRPr b="1" sz="1400">
                        <a:solidFill>
                          <a:srgbClr val="082A75"/>
                        </a:solidFill>
                        <a:latin typeface="Calibri"/>
                        <a:ea typeface="Calibri"/>
                        <a:cs typeface="Calibri"/>
                        <a:sym typeface="Calibri"/>
                      </a:endParaRPr>
                    </a:p>
                  </a:txBody>
                  <a:tcPr marT="9525" marB="9525" marR="9525" marL="9525" anchor="ctr"/>
                </a:tc>
              </a:tr>
              <a:tr h="847975">
                <a:tc>
                  <a:txBody>
                    <a:bodyPr/>
                    <a:lstStyle/>
                    <a:p>
                      <a:pPr indent="0" lvl="0" marL="0" marR="0" rtl="0" algn="l">
                        <a:lnSpc>
                          <a:spcPct val="115000"/>
                        </a:lnSpc>
                        <a:spcBef>
                          <a:spcPts val="0"/>
                        </a:spcBef>
                        <a:spcAft>
                          <a:spcPts val="0"/>
                        </a:spcAft>
                        <a:buNone/>
                      </a:pPr>
                      <a:r>
                        <a:rPr lang="es-ES" sz="1200"/>
                        <a:t>using var playwright </a:t>
                      </a:r>
                      <a:endParaRPr sz="1400"/>
                    </a:p>
                    <a:p>
                      <a:pPr indent="0" lvl="0" marL="0" marR="0" rtl="0" algn="l">
                        <a:lnSpc>
                          <a:spcPct val="115000"/>
                        </a:lnSpc>
                        <a:spcBef>
                          <a:spcPts val="0"/>
                        </a:spcBef>
                        <a:spcAft>
                          <a:spcPts val="0"/>
                        </a:spcAft>
                        <a:buNone/>
                      </a:pPr>
                      <a:r>
                        <a:rPr lang="es-ES" sz="1200"/>
                        <a:t>= await Playwright.CreateAsync();</a:t>
                      </a:r>
                      <a:endParaRPr sz="1400"/>
                    </a:p>
                    <a:p>
                      <a:pPr indent="0" lvl="0" marL="0" marR="0" rtl="0" algn="l">
                        <a:lnSpc>
                          <a:spcPct val="115000"/>
                        </a:lnSpc>
                        <a:spcBef>
                          <a:spcPts val="0"/>
                        </a:spcBef>
                        <a:spcAft>
                          <a:spcPts val="0"/>
                        </a:spcAft>
                        <a:buNone/>
                      </a:pPr>
                      <a:r>
                        <a:rPr lang="es-ES" sz="1200"/>
                        <a:t>await using var browser</a:t>
                      </a:r>
                      <a:endParaRPr sz="1400"/>
                    </a:p>
                    <a:p>
                      <a:pPr indent="0" lvl="0" marL="0" marR="0" rtl="0" algn="l">
                        <a:lnSpc>
                          <a:spcPct val="115000"/>
                        </a:lnSpc>
                        <a:spcBef>
                          <a:spcPts val="0"/>
                        </a:spcBef>
                        <a:spcAft>
                          <a:spcPts val="0"/>
                        </a:spcAft>
                        <a:buNone/>
                      </a:pPr>
                      <a:r>
                        <a:rPr lang="es-ES" sz="1200"/>
                        <a:t>= await playwright.Chromium.LaunchAsync();</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Para iniciar un nuevo navegador Crhomium debes utilizar las 2 instrucciones.</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browser.NewContextAsync()</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Crea una nueva instancia del navegador en modo Incógnito</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context.NewPageAsync()</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Crea una página para empezar a interactuar con ella.</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page.GotoAsync("https://www.wikipedia.org")</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Navega a la página wikipedia.org</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page.ClickAsync("input[name=\"login\"]")</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Da clic en un input con el nombre login</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page.FillAsync("input[name="search"]", "Testing")</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Teclea la palabra Testing en un input con el nombre search</a:t>
                      </a:r>
                      <a:endParaRPr b="1" sz="1400">
                        <a:solidFill>
                          <a:srgbClr val="082A75"/>
                        </a:solidFill>
                        <a:latin typeface="Calibri"/>
                        <a:ea typeface="Calibri"/>
                        <a:cs typeface="Calibri"/>
                        <a:sym typeface="Calibri"/>
                      </a:endParaRPr>
                    </a:p>
                  </a:txBody>
                  <a:tcPr marT="9525" marB="9525" marR="9525" marL="9525" anchor="ctr"/>
                </a:tc>
              </a:tr>
              <a:tr h="217050">
                <a:tc>
                  <a:txBody>
                    <a:bodyPr/>
                    <a:lstStyle/>
                    <a:p>
                      <a:pPr indent="0" lvl="0" marL="0" marR="0" rtl="0" algn="l">
                        <a:lnSpc>
                          <a:spcPct val="115000"/>
                        </a:lnSpc>
                        <a:spcBef>
                          <a:spcPts val="0"/>
                        </a:spcBef>
                        <a:spcAft>
                          <a:spcPts val="0"/>
                        </a:spcAft>
                        <a:buNone/>
                      </a:pPr>
                      <a:r>
                        <a:rPr lang="es-ES" sz="1200"/>
                        <a:t>await handle.SelectOptionAsync(new[] { "blue" })</a:t>
                      </a:r>
                      <a:endParaRPr b="1" sz="1400">
                        <a:solidFill>
                          <a:srgbClr val="082A75"/>
                        </a:solidFill>
                        <a:latin typeface="Calibri"/>
                        <a:ea typeface="Calibri"/>
                        <a:cs typeface="Calibri"/>
                        <a:sym typeface="Calibri"/>
                      </a:endParaRPr>
                    </a:p>
                  </a:txBody>
                  <a:tcPr marT="9525" marB="9525" marR="9525" marL="9525" anchor="ctr"/>
                </a:tc>
                <a:tc>
                  <a:txBody>
                    <a:bodyPr/>
                    <a:lstStyle/>
                    <a:p>
                      <a:pPr indent="0" lvl="0" marL="0" marR="0" rtl="0" algn="l">
                        <a:lnSpc>
                          <a:spcPct val="115000"/>
                        </a:lnSpc>
                        <a:spcBef>
                          <a:spcPts val="0"/>
                        </a:spcBef>
                        <a:spcAft>
                          <a:spcPts val="0"/>
                        </a:spcAft>
                        <a:buNone/>
                      </a:pPr>
                      <a:r>
                        <a:rPr lang="es-ES" sz="1200"/>
                        <a:t>Seleccciona de</a:t>
                      </a:r>
                      <a:endParaRPr b="1" sz="1400">
                        <a:solidFill>
                          <a:srgbClr val="082A75"/>
                        </a:solidFill>
                        <a:latin typeface="Calibri"/>
                        <a:ea typeface="Calibri"/>
                        <a:cs typeface="Calibri"/>
                        <a:sym typeface="Calibri"/>
                      </a:endParaRPr>
                    </a:p>
                  </a:txBody>
                  <a:tcPr marT="9525" marB="9525" marR="9525" marL="9525" anchor="ctr"/>
                </a:tc>
              </a:tr>
            </a:tbl>
          </a:graphicData>
        </a:graphic>
      </p:graphicFrame>
      <p:sp>
        <p:nvSpPr>
          <p:cNvPr id="1316" name="Google Shape;1316;p28"/>
          <p:cNvSpPr txBox="1"/>
          <p:nvPr/>
        </p:nvSpPr>
        <p:spPr>
          <a:xfrm>
            <a:off x="2792620" y="3072080"/>
            <a:ext cx="8607400" cy="1323439"/>
          </a:xfrm>
          <a:prstGeom prst="rect">
            <a:avLst/>
          </a:prstGeom>
          <a:solidFill>
            <a:srgbClr val="FBE8B8"/>
          </a:solid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Incluye por defecto auto esperas (waits) por lo que no tenemos que agregar codigo para este fin.</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Podemos simular llamadas a servicios y sustituir la respuesta por datos fijos.</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Facilidad localizadores</a:t>
            </a:r>
            <a:endParaRPr/>
          </a:p>
          <a:p>
            <a:pPr indent="-342900" lvl="0" marL="342900" marR="0" rtl="0" algn="l">
              <a:spcBef>
                <a:spcPts val="0"/>
              </a:spcBef>
              <a:spcAft>
                <a:spcPts val="0"/>
              </a:spcAft>
              <a:buClr>
                <a:srgbClr val="525252"/>
              </a:buClr>
              <a:buSzPts val="1600"/>
              <a:buFont typeface="Arial"/>
              <a:buChar char="•"/>
            </a:pPr>
            <a:r>
              <a:rPr lang="es-ES" sz="1600">
                <a:solidFill>
                  <a:srgbClr val="525252"/>
                </a:solidFill>
                <a:latin typeface="Calibri"/>
                <a:ea typeface="Calibri"/>
                <a:cs typeface="Calibri"/>
                <a:sym typeface="Calibri"/>
              </a:rPr>
              <a:t>Permite ejecutar escenarios de test que abarcan múltiples pestañas en el navegador o varios navegadores simultáneamente.</a:t>
            </a:r>
            <a:endParaRPr sz="1600">
              <a:solidFill>
                <a:srgbClr val="52525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9"/>
          <p:cNvSpPr txBox="1"/>
          <p:nvPr>
            <p:ph type="title"/>
          </p:nvPr>
        </p:nvSpPr>
        <p:spPr>
          <a:xfrm>
            <a:off x="1744101" y="338014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ontserrat"/>
              <a:buNone/>
            </a:pPr>
            <a:r>
              <a:rPr lang="es-ES"/>
              <a:t>Page Object Model </a:t>
            </a:r>
            <a:br>
              <a:rPr lang="es-ES"/>
            </a:br>
            <a:r>
              <a:rPr lang="es-ES"/>
              <a:t>(POM)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
          <p:cNvSpPr txBox="1"/>
          <p:nvPr>
            <p:ph type="title"/>
          </p:nvPr>
        </p:nvSpPr>
        <p:spPr>
          <a:xfrm>
            <a:off x="1744101" y="338014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ontserrat"/>
              <a:buNone/>
            </a:pPr>
            <a:r>
              <a:rPr lang="es-ES"/>
              <a:t>SOBRE NOSOTROS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30"/>
          <p:cNvSpPr/>
          <p:nvPr/>
        </p:nvSpPr>
        <p:spPr>
          <a:xfrm>
            <a:off x="12057321" y="6528391"/>
            <a:ext cx="978195" cy="5847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28" name="Google Shape;1328;p30"/>
          <p:cNvSpPr/>
          <p:nvPr/>
        </p:nvSpPr>
        <p:spPr>
          <a:xfrm>
            <a:off x="8986071" y="1597607"/>
            <a:ext cx="3843378" cy="4658996"/>
          </a:xfrm>
          <a:prstGeom prst="roundRect">
            <a:avLst>
              <a:gd fmla="val 16667" name="adj"/>
            </a:avLst>
          </a:prstGeom>
          <a:solidFill>
            <a:srgbClr val="F2F2F2"/>
          </a:solid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29" name="Google Shape;1329;p30"/>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t>Page Object Model (POM).</a:t>
            </a:r>
            <a:endParaRPr/>
          </a:p>
        </p:txBody>
      </p:sp>
      <p:sp>
        <p:nvSpPr>
          <p:cNvPr id="1330" name="Google Shape;1330;p30"/>
          <p:cNvSpPr txBox="1"/>
          <p:nvPr/>
        </p:nvSpPr>
        <p:spPr>
          <a:xfrm>
            <a:off x="2660460" y="1704679"/>
            <a:ext cx="5765439" cy="1319592"/>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s-ES" sz="1400">
                <a:solidFill>
                  <a:schemeClr val="dk2"/>
                </a:solidFill>
                <a:latin typeface="Arial"/>
                <a:ea typeface="Arial"/>
                <a:cs typeface="Arial"/>
                <a:sym typeface="Arial"/>
              </a:rPr>
              <a:t>Problema…</a:t>
            </a:r>
            <a:endParaRPr b="1" sz="1400">
              <a:solidFill>
                <a:schemeClr val="dk2"/>
              </a:solidFill>
              <a:latin typeface="Arial"/>
              <a:ea typeface="Arial"/>
              <a:cs typeface="Arial"/>
              <a:sym typeface="Arial"/>
            </a:endParaRPr>
          </a:p>
          <a:p>
            <a:pPr indent="0" lvl="0" marL="0" marR="0" rtl="0" algn="l">
              <a:lnSpc>
                <a:spcPct val="115000"/>
              </a:lnSpc>
              <a:spcBef>
                <a:spcPts val="0"/>
              </a:spcBef>
              <a:spcAft>
                <a:spcPts val="0"/>
              </a:spcAft>
              <a:buNone/>
            </a:pPr>
            <a:r>
              <a:rPr b="0" i="0" lang="es-ES" sz="1400">
                <a:solidFill>
                  <a:schemeClr val="dk1"/>
                </a:solidFill>
                <a:latin typeface="DM Sans"/>
                <a:ea typeface="DM Sans"/>
                <a:cs typeface="DM Sans"/>
                <a:sym typeface="DM Sans"/>
              </a:rPr>
              <a:t>Debemos tener en cuenta un punto muy importante al automatizar: la UI (Interfaz de usuario) puede sufrir cambios. Si nuestros test manipulan directamente los elementos de la página, estos serán muy frágiles y requerirán </a:t>
            </a:r>
            <a:r>
              <a:rPr lang="es-ES" sz="1400">
                <a:solidFill>
                  <a:schemeClr val="dk1"/>
                </a:solidFill>
                <a:latin typeface="DM Sans"/>
                <a:ea typeface="DM Sans"/>
                <a:cs typeface="DM Sans"/>
                <a:sym typeface="DM Sans"/>
              </a:rPr>
              <a:t>de mucho más </a:t>
            </a:r>
            <a:r>
              <a:rPr b="0" i="0" lang="es-ES" sz="1400">
                <a:solidFill>
                  <a:schemeClr val="dk1"/>
                </a:solidFill>
                <a:latin typeface="DM Sans"/>
                <a:ea typeface="DM Sans"/>
                <a:cs typeface="DM Sans"/>
                <a:sym typeface="DM Sans"/>
              </a:rPr>
              <a:t>mantenimiento</a:t>
            </a:r>
            <a:endParaRPr b="1" sz="1400">
              <a:solidFill>
                <a:srgbClr val="082A75"/>
              </a:solidFill>
              <a:latin typeface="Calibri"/>
              <a:ea typeface="Calibri"/>
              <a:cs typeface="Calibri"/>
              <a:sym typeface="Calibri"/>
            </a:endParaRPr>
          </a:p>
        </p:txBody>
      </p:sp>
      <p:sp>
        <p:nvSpPr>
          <p:cNvPr id="1331" name="Google Shape;1331;p30"/>
          <p:cNvSpPr txBox="1"/>
          <p:nvPr/>
        </p:nvSpPr>
        <p:spPr>
          <a:xfrm>
            <a:off x="10255630" y="2638488"/>
            <a:ext cx="1329070"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Clase A</a:t>
            </a:r>
            <a:endParaRPr sz="1884">
              <a:solidFill>
                <a:schemeClr val="dk1"/>
              </a:solidFill>
              <a:latin typeface="Arial"/>
              <a:ea typeface="Arial"/>
              <a:cs typeface="Arial"/>
              <a:sym typeface="Arial"/>
            </a:endParaRPr>
          </a:p>
        </p:txBody>
      </p:sp>
      <p:sp>
        <p:nvSpPr>
          <p:cNvPr id="1332" name="Google Shape;1332;p30"/>
          <p:cNvSpPr txBox="1"/>
          <p:nvPr/>
        </p:nvSpPr>
        <p:spPr>
          <a:xfrm>
            <a:off x="10255630" y="3863987"/>
            <a:ext cx="1329070"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rgbClr val="548135"/>
                </a:solidFill>
                <a:latin typeface="Arial"/>
                <a:ea typeface="Arial"/>
                <a:cs typeface="Arial"/>
                <a:sym typeface="Arial"/>
              </a:rPr>
              <a:t>Clase B</a:t>
            </a:r>
            <a:endParaRPr sz="1884">
              <a:solidFill>
                <a:srgbClr val="548135"/>
              </a:solidFill>
              <a:latin typeface="Arial"/>
              <a:ea typeface="Arial"/>
              <a:cs typeface="Arial"/>
              <a:sym typeface="Arial"/>
            </a:endParaRPr>
          </a:p>
        </p:txBody>
      </p:sp>
      <p:sp>
        <p:nvSpPr>
          <p:cNvPr id="1333" name="Google Shape;1333;p30"/>
          <p:cNvSpPr txBox="1"/>
          <p:nvPr/>
        </p:nvSpPr>
        <p:spPr>
          <a:xfrm>
            <a:off x="10035093" y="3171927"/>
            <a:ext cx="1902372"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Arial"/>
                <a:ea typeface="Arial"/>
                <a:cs typeface="Arial"/>
                <a:sym typeface="Arial"/>
              </a:rPr>
              <a:t>Web Element + Method</a:t>
            </a:r>
            <a:endParaRPr sz="1100">
              <a:solidFill>
                <a:schemeClr val="dk1"/>
              </a:solidFill>
              <a:latin typeface="Arial"/>
              <a:ea typeface="Arial"/>
              <a:cs typeface="Arial"/>
              <a:sym typeface="Arial"/>
            </a:endParaRPr>
          </a:p>
        </p:txBody>
      </p:sp>
      <p:sp>
        <p:nvSpPr>
          <p:cNvPr id="1334" name="Google Shape;1334;p30"/>
          <p:cNvSpPr txBox="1"/>
          <p:nvPr/>
        </p:nvSpPr>
        <p:spPr>
          <a:xfrm>
            <a:off x="10339873" y="4445085"/>
            <a:ext cx="132907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rgbClr val="548135"/>
                </a:solidFill>
                <a:latin typeface="Arial"/>
                <a:ea typeface="Arial"/>
                <a:cs typeface="Arial"/>
                <a:sym typeface="Arial"/>
              </a:rPr>
              <a:t>Test Methods</a:t>
            </a:r>
            <a:endParaRPr sz="1100">
              <a:solidFill>
                <a:srgbClr val="548135"/>
              </a:solidFill>
              <a:latin typeface="Arial"/>
              <a:ea typeface="Arial"/>
              <a:cs typeface="Arial"/>
              <a:sym typeface="Arial"/>
            </a:endParaRPr>
          </a:p>
        </p:txBody>
      </p:sp>
      <p:sp>
        <p:nvSpPr>
          <p:cNvPr id="1335" name="Google Shape;1335;p30"/>
          <p:cNvSpPr/>
          <p:nvPr/>
        </p:nvSpPr>
        <p:spPr>
          <a:xfrm>
            <a:off x="10004719" y="3009162"/>
            <a:ext cx="1770144" cy="604825"/>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36" name="Google Shape;1336;p30"/>
          <p:cNvSpPr/>
          <p:nvPr/>
        </p:nvSpPr>
        <p:spPr>
          <a:xfrm>
            <a:off x="10035093" y="4273478"/>
            <a:ext cx="1770144" cy="604825"/>
          </a:xfrm>
          <a:prstGeom prst="rect">
            <a:avLst/>
          </a:prstGeom>
          <a:noFill/>
          <a:ln cap="flat" cmpd="sng" w="28575">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37" name="Google Shape;1337;p30"/>
          <p:cNvSpPr/>
          <p:nvPr/>
        </p:nvSpPr>
        <p:spPr>
          <a:xfrm>
            <a:off x="9777898" y="2523974"/>
            <a:ext cx="2259724" cy="2596055"/>
          </a:xfrm>
          <a:prstGeom prst="roundRect">
            <a:avLst>
              <a:gd fmla="val 16667" name="adj"/>
            </a:avLst>
          </a:prstGeom>
          <a:noFill/>
          <a:ln cap="flat" cmpd="sng" w="285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38" name="Google Shape;1338;p30"/>
          <p:cNvSpPr/>
          <p:nvPr/>
        </p:nvSpPr>
        <p:spPr>
          <a:xfrm>
            <a:off x="9525854" y="3400302"/>
            <a:ext cx="416932" cy="1053606"/>
          </a:xfrm>
          <a:prstGeom prst="curvedRightArrow">
            <a:avLst>
              <a:gd fmla="val 25000" name="adj1"/>
              <a:gd fmla="val 50000" name="adj2"/>
              <a:gd fmla="val 25000" name="adj3"/>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
        <p:nvSpPr>
          <p:cNvPr id="1339" name="Google Shape;1339;p30"/>
          <p:cNvSpPr/>
          <p:nvPr/>
        </p:nvSpPr>
        <p:spPr>
          <a:xfrm rot="10800000">
            <a:off x="11841227" y="3386214"/>
            <a:ext cx="416932" cy="1053606"/>
          </a:xfrm>
          <a:prstGeom prst="curvedRightArrow">
            <a:avLst>
              <a:gd fmla="val 25000" name="adj1"/>
              <a:gd fmla="val 50000" name="adj2"/>
              <a:gd fmla="val 25000" name="adj3"/>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
        <p:nvSpPr>
          <p:cNvPr id="1340" name="Google Shape;1340;p30"/>
          <p:cNvSpPr txBox="1"/>
          <p:nvPr/>
        </p:nvSpPr>
        <p:spPr>
          <a:xfrm>
            <a:off x="9674893" y="1902519"/>
            <a:ext cx="2583266" cy="416204"/>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s-ES" sz="2000">
                <a:solidFill>
                  <a:schemeClr val="dk2"/>
                </a:solidFill>
                <a:latin typeface="Arial"/>
                <a:ea typeface="Arial"/>
                <a:cs typeface="Arial"/>
                <a:sym typeface="Arial"/>
              </a:rPr>
              <a:t>Page Object Model</a:t>
            </a:r>
            <a:endParaRPr/>
          </a:p>
        </p:txBody>
      </p:sp>
      <p:sp>
        <p:nvSpPr>
          <p:cNvPr id="1341" name="Google Shape;1341;p30"/>
          <p:cNvSpPr txBox="1"/>
          <p:nvPr/>
        </p:nvSpPr>
        <p:spPr>
          <a:xfrm>
            <a:off x="9457878" y="5212459"/>
            <a:ext cx="286382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200">
                <a:solidFill>
                  <a:srgbClr val="7F7F7F"/>
                </a:solidFill>
                <a:latin typeface="Calibri"/>
                <a:ea typeface="Calibri"/>
                <a:cs typeface="Calibri"/>
                <a:sym typeface="Calibri"/>
              </a:rPr>
              <a:t>El Page Object Model (POM) es un patrón de diseño utilizado en pruebas de e2e. </a:t>
            </a:r>
            <a:endParaRPr sz="1200">
              <a:solidFill>
                <a:srgbClr val="7F7F7F"/>
              </a:solidFill>
              <a:latin typeface="Arial"/>
              <a:ea typeface="Arial"/>
              <a:cs typeface="Arial"/>
              <a:sym typeface="Arial"/>
            </a:endParaRPr>
          </a:p>
        </p:txBody>
      </p:sp>
      <p:sp>
        <p:nvSpPr>
          <p:cNvPr id="1342" name="Google Shape;1342;p30"/>
          <p:cNvSpPr txBox="1"/>
          <p:nvPr/>
        </p:nvSpPr>
        <p:spPr>
          <a:xfrm>
            <a:off x="2660460" y="822241"/>
            <a:ext cx="1003035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600">
                <a:solidFill>
                  <a:schemeClr val="accent1"/>
                </a:solidFill>
                <a:latin typeface="DM Sans"/>
                <a:ea typeface="DM Sans"/>
                <a:cs typeface="DM Sans"/>
                <a:sym typeface="DM Sans"/>
              </a:rPr>
              <a:t>Dentro de los test E2E, cuando diseñamos una prueba automatizada para un sitio web debemos localizar sus elementos para hacer una acción, como hacer click en botones, rellenar un cuadro de texto o ver un resultado en la web.</a:t>
            </a:r>
            <a:endParaRPr sz="1600">
              <a:solidFill>
                <a:schemeClr val="accent1"/>
              </a:solidFill>
              <a:latin typeface="Arial"/>
              <a:ea typeface="Arial"/>
              <a:cs typeface="Arial"/>
              <a:sym typeface="Arial"/>
            </a:endParaRPr>
          </a:p>
        </p:txBody>
      </p:sp>
      <p:sp>
        <p:nvSpPr>
          <p:cNvPr id="1343" name="Google Shape;1343;p30"/>
          <p:cNvSpPr txBox="1"/>
          <p:nvPr/>
        </p:nvSpPr>
        <p:spPr>
          <a:xfrm>
            <a:off x="2660460" y="3280628"/>
            <a:ext cx="576543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400">
                <a:solidFill>
                  <a:srgbClr val="00B050"/>
                </a:solidFill>
                <a:latin typeface="DM Sans"/>
                <a:ea typeface="DM Sans"/>
                <a:cs typeface="DM Sans"/>
                <a:sym typeface="DM Sans"/>
              </a:rPr>
              <a:t>Solución:</a:t>
            </a:r>
            <a:endParaRPr/>
          </a:p>
          <a:p>
            <a:pPr indent="0" lvl="0" marL="0" marR="0" rtl="0" algn="l">
              <a:spcBef>
                <a:spcPts val="0"/>
              </a:spcBef>
              <a:spcAft>
                <a:spcPts val="0"/>
              </a:spcAft>
              <a:buNone/>
            </a:pPr>
            <a:r>
              <a:rPr b="0" i="0" lang="es-ES" sz="1400">
                <a:solidFill>
                  <a:srgbClr val="00B050"/>
                </a:solidFill>
                <a:latin typeface="DM Sans"/>
                <a:ea typeface="DM Sans"/>
                <a:cs typeface="DM Sans"/>
                <a:sym typeface="DM Sans"/>
              </a:rPr>
              <a:t>El patrón POM encapsula el comportamiento de las páginas, o una parte de estas, lo que nos permite escribir tests y manipular elementos de la página sin tener que lidiar con el HTML</a:t>
            </a:r>
            <a:endParaRPr sz="1400">
              <a:solidFill>
                <a:srgbClr val="00B050"/>
              </a:solidFill>
              <a:latin typeface="Arial"/>
              <a:ea typeface="Arial"/>
              <a:cs typeface="Arial"/>
              <a:sym typeface="Arial"/>
            </a:endParaRPr>
          </a:p>
        </p:txBody>
      </p:sp>
      <p:sp>
        <p:nvSpPr>
          <p:cNvPr id="1344" name="Google Shape;1344;p30"/>
          <p:cNvSpPr txBox="1"/>
          <p:nvPr/>
        </p:nvSpPr>
        <p:spPr>
          <a:xfrm>
            <a:off x="2662853" y="4747450"/>
            <a:ext cx="6027577"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rgbClr val="323030"/>
                </a:solidFill>
                <a:latin typeface="DM Sans"/>
                <a:ea typeface="DM Sans"/>
                <a:cs typeface="DM Sans"/>
                <a:sym typeface="DM Sans"/>
              </a:rPr>
              <a:t>Ejemplo:</a:t>
            </a:r>
            <a:endParaRPr/>
          </a:p>
          <a:p>
            <a:pPr indent="0" lvl="0" marL="0" marR="0" rtl="0" algn="l">
              <a:spcBef>
                <a:spcPts val="0"/>
              </a:spcBef>
              <a:spcAft>
                <a:spcPts val="0"/>
              </a:spcAft>
              <a:buNone/>
            </a:pPr>
            <a:r>
              <a:rPr lang="es-ES" sz="1400">
                <a:solidFill>
                  <a:srgbClr val="323030"/>
                </a:solidFill>
                <a:latin typeface="DM Sans"/>
                <a:ea typeface="DM Sans"/>
                <a:cs typeface="DM Sans"/>
                <a:sym typeface="DM Sans"/>
              </a:rPr>
              <a:t>Por cada página podemos crear una clase con los componentes (input, botones, combos, etc) de la página definidos como variables y las funciones comunes de la pagina como métodos. Esto permite reutilizar el acceso a los elementos si por ejemplo por alguna razón un elemento cambia de nombre, solo lo cambiaríamos en la clase de la página en lugar de cambiarlo en todos los test.</a:t>
            </a:r>
            <a:endParaRPr/>
          </a:p>
          <a:p>
            <a:pPr indent="0" lvl="0" marL="0" marR="0" rtl="0" algn="l">
              <a:spcBef>
                <a:spcPts val="0"/>
              </a:spcBef>
              <a:spcAft>
                <a:spcPts val="0"/>
              </a:spcAft>
              <a:buNone/>
            </a:pPr>
            <a:r>
              <a:t/>
            </a:r>
            <a:endParaRPr sz="1400">
              <a:solidFill>
                <a:srgbClr val="323030"/>
              </a:solidFill>
              <a:latin typeface="DM Sans"/>
              <a:ea typeface="DM Sans"/>
              <a:cs typeface="DM Sans"/>
              <a:sym typeface="DM Sans"/>
            </a:endParaRPr>
          </a:p>
          <a:p>
            <a:pPr indent="0" lvl="0" marL="0" marR="0" rtl="0" algn="l">
              <a:spcBef>
                <a:spcPts val="0"/>
              </a:spcBef>
              <a:spcAft>
                <a:spcPts val="0"/>
              </a:spcAft>
              <a:buNone/>
            </a:pPr>
            <a:r>
              <a:rPr lang="es-ES" sz="1400">
                <a:solidFill>
                  <a:srgbClr val="323030"/>
                </a:solidFill>
                <a:latin typeface="DM Sans"/>
                <a:ea typeface="DM Sans"/>
                <a:cs typeface="DM Sans"/>
                <a:sym typeface="DM Sans"/>
              </a:rPr>
              <a:t>Posteriormente definiremos otra clase donde estarán implementados los propios test y que se valdrán de las clases anteriores para localizar, acceder e interactuar y ejecutar el test.</a:t>
            </a:r>
            <a:endParaRPr/>
          </a:p>
        </p:txBody>
      </p:sp>
      <p:pic>
        <p:nvPicPr>
          <p:cNvPr id="1345" name="Google Shape;1345;p30"/>
          <p:cNvPicPr preferRelativeResize="0"/>
          <p:nvPr/>
        </p:nvPicPr>
        <p:blipFill rotWithShape="1">
          <a:blip r:embed="rId3">
            <a:alphaModFix/>
          </a:blip>
          <a:srcRect b="0" l="0" r="0" t="0"/>
          <a:stretch/>
        </p:blipFill>
        <p:spPr>
          <a:xfrm>
            <a:off x="10364272" y="5782640"/>
            <a:ext cx="1280271" cy="144792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31"/>
          <p:cNvSpPr txBox="1"/>
          <p:nvPr>
            <p:ph type="title"/>
          </p:nvPr>
        </p:nvSpPr>
        <p:spPr>
          <a:xfrm>
            <a:off x="1744101" y="338014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ontserrat"/>
              <a:buNone/>
            </a:pPr>
            <a:r>
              <a:rPr lang="es-ES"/>
              <a:t>Uso de Cypress para test End2End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32"/>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solidFill>
                  <a:schemeClr val="accent1"/>
                </a:solidFill>
              </a:rPr>
              <a:t>Test End2End .</a:t>
            </a:r>
            <a:endParaRPr>
              <a:solidFill>
                <a:schemeClr val="accent1"/>
              </a:solidFill>
            </a:endParaRPr>
          </a:p>
        </p:txBody>
      </p:sp>
      <p:sp>
        <p:nvSpPr>
          <p:cNvPr id="1358" name="Google Shape;1358;p32"/>
          <p:cNvSpPr/>
          <p:nvPr/>
        </p:nvSpPr>
        <p:spPr>
          <a:xfrm>
            <a:off x="10972799" y="324021"/>
            <a:ext cx="1828171" cy="1578352"/>
          </a:xfrm>
          <a:custGeom>
            <a:rect b="b" l="l" r="r" t="t"/>
            <a:pathLst>
              <a:path extrusionOk="0" h="434" w="422">
                <a:moveTo>
                  <a:pt x="0" y="40"/>
                </a:moveTo>
                <a:lnTo>
                  <a:pt x="391" y="0"/>
                </a:lnTo>
                <a:cubicBezTo>
                  <a:pt x="391" y="0"/>
                  <a:pt x="422" y="243"/>
                  <a:pt x="418" y="405"/>
                </a:cubicBezTo>
                <a:cubicBezTo>
                  <a:pt x="250" y="433"/>
                  <a:pt x="26" y="434"/>
                  <a:pt x="26" y="434"/>
                </a:cubicBezTo>
                <a:cubicBezTo>
                  <a:pt x="30" y="303"/>
                  <a:pt x="20" y="172"/>
                  <a:pt x="0" y="40"/>
                </a:cubicBezTo>
                <a:close/>
              </a:path>
            </a:pathLst>
          </a:custGeom>
          <a:gradFill>
            <a:gsLst>
              <a:gs pos="0">
                <a:srgbClr val="FFFF00"/>
              </a:gs>
              <a:gs pos="100000">
                <a:srgbClr val="FFDB01"/>
              </a:gs>
            </a:gsLst>
            <a:lin ang="16800000" scaled="0"/>
          </a:gra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359" name="Google Shape;1359;p32"/>
          <p:cNvSpPr txBox="1"/>
          <p:nvPr/>
        </p:nvSpPr>
        <p:spPr>
          <a:xfrm rot="-276815">
            <a:off x="11177982" y="921834"/>
            <a:ext cx="1444788"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1800">
                <a:solidFill>
                  <a:srgbClr val="767171"/>
                </a:solidFill>
                <a:latin typeface="Architects Daughter"/>
                <a:ea typeface="Architects Daughter"/>
                <a:cs typeface="Architects Daughter"/>
                <a:sym typeface="Architects Daughter"/>
              </a:rPr>
              <a:t>Muy ligadas</a:t>
            </a:r>
            <a:endParaRPr/>
          </a:p>
          <a:p>
            <a:pPr indent="0" lvl="0" marL="0" marR="0" rtl="0" algn="ctr">
              <a:spcBef>
                <a:spcPts val="0"/>
              </a:spcBef>
              <a:spcAft>
                <a:spcPts val="0"/>
              </a:spcAft>
              <a:buNone/>
            </a:pPr>
            <a:r>
              <a:rPr b="1" lang="es-ES" sz="1800">
                <a:solidFill>
                  <a:srgbClr val="767171"/>
                </a:solidFill>
                <a:latin typeface="Architects Daughter"/>
                <a:ea typeface="Architects Daughter"/>
                <a:cs typeface="Architects Daughter"/>
                <a:sym typeface="Architects Daughter"/>
              </a:rPr>
              <a:t> al BDD</a:t>
            </a:r>
            <a:endParaRPr b="1" sz="1800">
              <a:solidFill>
                <a:schemeClr val="dk1"/>
              </a:solidFill>
              <a:latin typeface="Architects Daughter"/>
              <a:ea typeface="Architects Daughter"/>
              <a:cs typeface="Architects Daughter"/>
              <a:sym typeface="Architects Daughter"/>
            </a:endParaRPr>
          </a:p>
        </p:txBody>
      </p:sp>
      <p:sp>
        <p:nvSpPr>
          <p:cNvPr id="1360" name="Google Shape;1360;p32"/>
          <p:cNvSpPr/>
          <p:nvPr/>
        </p:nvSpPr>
        <p:spPr>
          <a:xfrm>
            <a:off x="11719854" y="550644"/>
            <a:ext cx="180522" cy="151785"/>
          </a:xfrm>
          <a:prstGeom prst="ellipse">
            <a:avLst/>
          </a:prstGeom>
          <a:solidFill>
            <a:srgbClr val="D9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361" name="Google Shape;1361;p32"/>
          <p:cNvSpPr txBox="1"/>
          <p:nvPr/>
        </p:nvSpPr>
        <p:spPr>
          <a:xfrm>
            <a:off x="2581757" y="1091251"/>
            <a:ext cx="10086214" cy="22775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Arial"/>
                <a:ea typeface="Arial"/>
                <a:cs typeface="Arial"/>
                <a:sym typeface="Arial"/>
              </a:rPr>
              <a:t>Se prueban flujos de uso completos con todo lo que esté involucrado.</a:t>
            </a:r>
            <a:endParaRPr sz="1600">
              <a:solidFill>
                <a:schemeClr val="accent1"/>
              </a:solidFill>
              <a:latin typeface="Arial"/>
              <a:ea typeface="Arial"/>
              <a:cs typeface="Arial"/>
              <a:sym typeface="Arial"/>
            </a:endParaRPr>
          </a:p>
          <a:p>
            <a:pPr indent="0" lvl="0" marL="0" marR="0" rtl="0" algn="l">
              <a:spcBef>
                <a:spcPts val="1200"/>
              </a:spcBef>
              <a:spcAft>
                <a:spcPts val="0"/>
              </a:spcAft>
              <a:buNone/>
            </a:pPr>
            <a:r>
              <a:rPr lang="es-ES" sz="1600">
                <a:solidFill>
                  <a:schemeClr val="accent1"/>
                </a:solidFill>
                <a:latin typeface="Arial"/>
                <a:ea typeface="Arial"/>
                <a:cs typeface="Arial"/>
                <a:sym typeface="Arial"/>
              </a:rPr>
              <a:t>El flujo de datos también se valida de un extremo a otro en esta fase.</a:t>
            </a:r>
            <a:endParaRPr sz="1600">
              <a:solidFill>
                <a:schemeClr val="accent1"/>
              </a:solidFill>
              <a:latin typeface="Arial"/>
              <a:ea typeface="Arial"/>
              <a:cs typeface="Arial"/>
              <a:sym typeface="Arial"/>
            </a:endParaRPr>
          </a:p>
          <a:p>
            <a:pPr indent="0" lvl="0" marL="0" marR="0" rtl="0" algn="l">
              <a:spcBef>
                <a:spcPts val="1200"/>
              </a:spcBef>
              <a:spcAft>
                <a:spcPts val="0"/>
              </a:spcAft>
              <a:buNone/>
            </a:pPr>
            <a:r>
              <a:rPr lang="es-ES" sz="1600">
                <a:solidFill>
                  <a:schemeClr val="accent1"/>
                </a:solidFill>
                <a:latin typeface="Arial"/>
                <a:ea typeface="Arial"/>
                <a:cs typeface="Arial"/>
                <a:sym typeface="Arial"/>
              </a:rPr>
              <a:t>Se valida trabajar con todos los servicios cuando los servicios están integrados entre sí.</a:t>
            </a:r>
            <a:endParaRPr sz="1600">
              <a:solidFill>
                <a:schemeClr val="accent1"/>
              </a:solidFill>
              <a:latin typeface="Arial"/>
              <a:ea typeface="Arial"/>
              <a:cs typeface="Arial"/>
              <a:sym typeface="Arial"/>
            </a:endParaRPr>
          </a:p>
          <a:p>
            <a:pPr indent="0" lvl="0" marL="0" marR="0" rtl="0" algn="l">
              <a:spcBef>
                <a:spcPts val="1200"/>
              </a:spcBef>
              <a:spcAft>
                <a:spcPts val="0"/>
              </a:spcAft>
              <a:buNone/>
            </a:pPr>
            <a:r>
              <a:rPr lang="es-ES" sz="1600">
                <a:solidFill>
                  <a:schemeClr val="accent1"/>
                </a:solidFill>
                <a:latin typeface="Arial"/>
                <a:ea typeface="Arial"/>
                <a:cs typeface="Arial"/>
                <a:sym typeface="Arial"/>
              </a:rPr>
              <a:t>Estos test tratan de garantizar la calidad de nuestra aplicación sin la necesidad de </a:t>
            </a:r>
            <a:r>
              <a:rPr b="1" i="1" lang="es-ES" sz="1600">
                <a:solidFill>
                  <a:schemeClr val="accent1"/>
                </a:solidFill>
                <a:latin typeface="Arial"/>
                <a:ea typeface="Arial"/>
                <a:cs typeface="Arial"/>
                <a:sym typeface="Arial"/>
              </a:rPr>
              <a:t>mockear</a:t>
            </a:r>
            <a:r>
              <a:rPr i="1" lang="es-ES" sz="1600">
                <a:solidFill>
                  <a:schemeClr val="accent1"/>
                </a:solidFill>
                <a:latin typeface="Arial"/>
                <a:ea typeface="Arial"/>
                <a:cs typeface="Arial"/>
                <a:sym typeface="Arial"/>
              </a:rPr>
              <a:t> </a:t>
            </a:r>
            <a:r>
              <a:rPr lang="es-ES" sz="1600">
                <a:solidFill>
                  <a:schemeClr val="accent1"/>
                </a:solidFill>
                <a:latin typeface="Arial"/>
                <a:ea typeface="Arial"/>
                <a:cs typeface="Arial"/>
                <a:sym typeface="Arial"/>
              </a:rPr>
              <a:t>ningún método o llamada. Un test recorrerá la funcionalidad entre todos los microservicios que requiera. Debemos tener en cuenta que son susceptibles a fallar por motivos ajenos a la funcionalidad (problemas de red, perdida de datos etc.). Se recomiendan seguir unas reglas que nos ayudarán a reducir el esfuerzo de nuestros test: </a:t>
            </a:r>
            <a:endParaRPr sz="1600">
              <a:solidFill>
                <a:schemeClr val="accent1"/>
              </a:solidFill>
              <a:latin typeface="Arial"/>
              <a:ea typeface="Arial"/>
              <a:cs typeface="Arial"/>
              <a:sym typeface="Arial"/>
            </a:endParaRPr>
          </a:p>
        </p:txBody>
      </p:sp>
      <p:pic>
        <p:nvPicPr>
          <p:cNvPr descr="E2E Testing - Code With Engineering Playbook" id="1362" name="Google Shape;1362;p32"/>
          <p:cNvPicPr preferRelativeResize="0"/>
          <p:nvPr/>
        </p:nvPicPr>
        <p:blipFill rotWithShape="1">
          <a:blip r:embed="rId3">
            <a:alphaModFix/>
          </a:blip>
          <a:srcRect b="0" l="0" r="0" t="0"/>
          <a:stretch/>
        </p:blipFill>
        <p:spPr>
          <a:xfrm>
            <a:off x="9462888" y="4009043"/>
            <a:ext cx="3338082" cy="2367306"/>
          </a:xfrm>
          <a:prstGeom prst="rect">
            <a:avLst/>
          </a:prstGeom>
          <a:noFill/>
          <a:ln>
            <a:noFill/>
          </a:ln>
        </p:spPr>
      </p:pic>
      <p:sp>
        <p:nvSpPr>
          <p:cNvPr id="1363" name="Google Shape;1363;p32"/>
          <p:cNvSpPr txBox="1"/>
          <p:nvPr/>
        </p:nvSpPr>
        <p:spPr>
          <a:xfrm>
            <a:off x="2581757" y="3733800"/>
            <a:ext cx="6705600" cy="286232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accent1"/>
              </a:buClr>
              <a:buSzPts val="1600"/>
              <a:buFont typeface="Noto Sans Symbols"/>
              <a:buChar char="∙"/>
            </a:pPr>
            <a:r>
              <a:rPr lang="es-ES" sz="1600">
                <a:solidFill>
                  <a:schemeClr val="accent1"/>
                </a:solidFill>
                <a:latin typeface="Arial"/>
                <a:ea typeface="Arial"/>
                <a:cs typeface="Arial"/>
                <a:sym typeface="Arial"/>
              </a:rPr>
              <a:t>Dado que las pruebas E2E son difíciles de mantener, debemos intentar centrarnos en probar solo las funcionalidades más importantes, probando las demás en test unitarios o de integración.</a:t>
            </a:r>
            <a:endParaRPr sz="1600">
              <a:solidFill>
                <a:schemeClr val="accent1"/>
              </a:solidFill>
              <a:latin typeface="Arial"/>
              <a:ea typeface="Arial"/>
              <a:cs typeface="Arial"/>
              <a:sym typeface="Arial"/>
            </a:endParaRPr>
          </a:p>
          <a:p>
            <a:pPr indent="-342900" lvl="0" marL="342900" marR="0" rtl="0" algn="l">
              <a:spcBef>
                <a:spcPts val="1200"/>
              </a:spcBef>
              <a:spcAft>
                <a:spcPts val="0"/>
              </a:spcAft>
              <a:buClr>
                <a:schemeClr val="accent1"/>
              </a:buClr>
              <a:buSzPts val="1600"/>
              <a:buFont typeface="Noto Sans Symbols"/>
              <a:buChar char="∙"/>
            </a:pPr>
            <a:r>
              <a:rPr lang="es-ES" sz="1600">
                <a:solidFill>
                  <a:schemeClr val="accent1"/>
                </a:solidFill>
                <a:latin typeface="Arial"/>
                <a:ea typeface="Arial"/>
                <a:cs typeface="Arial"/>
                <a:sym typeface="Arial"/>
              </a:rPr>
              <a:t>El uso de WebDrivers como Selenium para probar las funcionalidades de usuario tiene un coste grande en cuanto a mantenimiento por lo que muchas de las acciones del usuario podemos hacerlas simulando las llamadas a la API. *</a:t>
            </a:r>
            <a:endParaRPr sz="1600">
              <a:solidFill>
                <a:schemeClr val="accent1"/>
              </a:solidFill>
              <a:latin typeface="Arial"/>
              <a:ea typeface="Arial"/>
              <a:cs typeface="Arial"/>
              <a:sym typeface="Arial"/>
            </a:endParaRPr>
          </a:p>
          <a:p>
            <a:pPr indent="-342900" lvl="0" marL="342900" marR="0" rtl="0" algn="l">
              <a:spcBef>
                <a:spcPts val="1200"/>
              </a:spcBef>
              <a:spcAft>
                <a:spcPts val="0"/>
              </a:spcAft>
              <a:buClr>
                <a:schemeClr val="accent1"/>
              </a:buClr>
              <a:buSzPts val="1600"/>
              <a:buFont typeface="Noto Sans Symbols"/>
              <a:buChar char="∙"/>
            </a:pPr>
            <a:r>
              <a:rPr lang="es-ES" sz="1600">
                <a:solidFill>
                  <a:schemeClr val="accent1"/>
                </a:solidFill>
                <a:latin typeface="Arial"/>
                <a:ea typeface="Arial"/>
                <a:cs typeface="Arial"/>
                <a:sym typeface="Arial"/>
              </a:rPr>
              <a:t>Debemos intentar mantener un entorno limpio para cada ejecución dado que las pruebas son muy dependientes de los datos y pruebas anteriores pueden desestimar el resultado de los test.</a:t>
            </a:r>
            <a:endParaRPr sz="1600">
              <a:solidFill>
                <a:schemeClr val="accent1"/>
              </a:solidFill>
              <a:latin typeface="Arial"/>
              <a:ea typeface="Arial"/>
              <a:cs typeface="Arial"/>
              <a:sym typeface="Arial"/>
            </a:endParaRPr>
          </a:p>
        </p:txBody>
      </p:sp>
      <p:sp>
        <p:nvSpPr>
          <p:cNvPr id="1364" name="Google Shape;1364;p32"/>
          <p:cNvSpPr/>
          <p:nvPr/>
        </p:nvSpPr>
        <p:spPr>
          <a:xfrm>
            <a:off x="12429460" y="6709144"/>
            <a:ext cx="457200" cy="37942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33"/>
          <p:cNvSpPr txBox="1"/>
          <p:nvPr>
            <p:ph type="title"/>
          </p:nvPr>
        </p:nvSpPr>
        <p:spPr>
          <a:xfrm>
            <a:off x="2581756" y="185776"/>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solidFill>
                  <a:schemeClr val="accent1"/>
                </a:solidFill>
              </a:rPr>
              <a:t>Cómo usamos Gherkin para End2End.</a:t>
            </a:r>
            <a:endParaRPr>
              <a:solidFill>
                <a:schemeClr val="accent1"/>
              </a:solidFill>
            </a:endParaRPr>
          </a:p>
        </p:txBody>
      </p:sp>
      <p:sp>
        <p:nvSpPr>
          <p:cNvPr id="1371" name="Google Shape;1371;p33"/>
          <p:cNvSpPr txBox="1"/>
          <p:nvPr/>
        </p:nvSpPr>
        <p:spPr>
          <a:xfrm>
            <a:off x="2603282" y="904727"/>
            <a:ext cx="10397473" cy="82105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s-ES" sz="1400">
                <a:solidFill>
                  <a:schemeClr val="accent1"/>
                </a:solidFill>
                <a:latin typeface="Calibri"/>
                <a:ea typeface="Calibri"/>
                <a:cs typeface="Calibri"/>
                <a:sym typeface="Calibri"/>
              </a:rPr>
              <a:t>Es un lenguaje pensado para ser entendible por  el negocio y que es cercano al lenguaje natural.</a:t>
            </a:r>
            <a:endParaRPr sz="1400">
              <a:solidFill>
                <a:schemeClr val="accent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s-ES" sz="1400">
                <a:solidFill>
                  <a:schemeClr val="accent1"/>
                </a:solidFill>
                <a:latin typeface="Calibri"/>
                <a:ea typeface="Calibri"/>
                <a:cs typeface="Calibri"/>
                <a:sym typeface="Calibri"/>
              </a:rPr>
              <a:t>El lenguaje Gherkin define la estructura y una sintaxis básica para la descripción de las pruebas que pueden ser entendidas tanto por los integrantes técnicos del equipo como así también por los Analistas/PO o quien quiera que este como representante del cliente. </a:t>
            </a:r>
            <a:endParaRPr b="1" sz="1400">
              <a:solidFill>
                <a:schemeClr val="accent1"/>
              </a:solidFill>
              <a:latin typeface="Calibri"/>
              <a:ea typeface="Calibri"/>
              <a:cs typeface="Calibri"/>
              <a:sym typeface="Calibri"/>
            </a:endParaRPr>
          </a:p>
        </p:txBody>
      </p:sp>
      <p:sp>
        <p:nvSpPr>
          <p:cNvPr id="1372" name="Google Shape;1372;p33"/>
          <p:cNvSpPr/>
          <p:nvPr/>
        </p:nvSpPr>
        <p:spPr>
          <a:xfrm>
            <a:off x="8229736" y="2095636"/>
            <a:ext cx="3937164" cy="3379816"/>
          </a:xfrm>
          <a:prstGeom prst="roundRect">
            <a:avLst>
              <a:gd fmla="val 16667" name="adj"/>
            </a:avLst>
          </a:prstGeom>
          <a:noFill/>
          <a:ln cap="flat" cmpd="sng" w="12700">
            <a:solidFill>
              <a:srgbClr val="16192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73" name="Google Shape;1373;p33"/>
          <p:cNvSpPr txBox="1"/>
          <p:nvPr/>
        </p:nvSpPr>
        <p:spPr>
          <a:xfrm>
            <a:off x="5421932" y="3292010"/>
            <a:ext cx="1233684" cy="461665"/>
          </a:xfrm>
          <a:prstGeom prst="rect">
            <a:avLst/>
          </a:prstGeom>
          <a:solidFill>
            <a:srgbClr val="FBE8B8"/>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200">
                <a:solidFill>
                  <a:srgbClr val="282D42"/>
                </a:solidFill>
                <a:latin typeface="Arial Black"/>
                <a:ea typeface="Arial Black"/>
                <a:cs typeface="Arial Black"/>
                <a:sym typeface="Arial Black"/>
              </a:rPr>
              <a:t>Texto plano</a:t>
            </a:r>
            <a:endParaRPr/>
          </a:p>
          <a:p>
            <a:pPr indent="0" lvl="0" marL="0" marR="0" rtl="0" algn="ctr">
              <a:spcBef>
                <a:spcPts val="0"/>
              </a:spcBef>
              <a:spcAft>
                <a:spcPts val="0"/>
              </a:spcAft>
              <a:buNone/>
            </a:pPr>
            <a:r>
              <a:rPr lang="es-ES" sz="1200">
                <a:solidFill>
                  <a:srgbClr val="282D42"/>
                </a:solidFill>
                <a:latin typeface="Arial Black"/>
                <a:ea typeface="Arial Black"/>
                <a:cs typeface="Arial Black"/>
                <a:sym typeface="Arial Black"/>
              </a:rPr>
              <a:t>.feature</a:t>
            </a:r>
            <a:endParaRPr sz="1200">
              <a:solidFill>
                <a:srgbClr val="282D42"/>
              </a:solidFill>
              <a:latin typeface="Arial Black"/>
              <a:ea typeface="Arial Black"/>
              <a:cs typeface="Arial Black"/>
              <a:sym typeface="Arial Black"/>
            </a:endParaRPr>
          </a:p>
        </p:txBody>
      </p:sp>
      <p:sp>
        <p:nvSpPr>
          <p:cNvPr id="1374" name="Google Shape;1374;p33"/>
          <p:cNvSpPr txBox="1"/>
          <p:nvPr/>
        </p:nvSpPr>
        <p:spPr>
          <a:xfrm>
            <a:off x="8932852" y="3435890"/>
            <a:ext cx="2696882" cy="7208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84">
                <a:solidFill>
                  <a:schemeClr val="dk1"/>
                </a:solidFill>
                <a:latin typeface="Arial"/>
                <a:ea typeface="Arial"/>
                <a:cs typeface="Arial"/>
                <a:sym typeface="Arial"/>
              </a:rPr>
              <a:t>Estructura de los test </a:t>
            </a:r>
            <a:endParaRPr/>
          </a:p>
          <a:p>
            <a:pPr indent="0" lvl="0" marL="0" marR="0" rtl="0" algn="ctr">
              <a:spcBef>
                <a:spcPts val="0"/>
              </a:spcBef>
              <a:spcAft>
                <a:spcPts val="0"/>
              </a:spcAft>
              <a:buNone/>
            </a:pPr>
            <a:r>
              <a:rPr lang="es-ES" sz="1100">
                <a:solidFill>
                  <a:schemeClr val="dk1"/>
                </a:solidFill>
                <a:latin typeface="Arial"/>
                <a:ea typeface="Arial"/>
                <a:cs typeface="Arial"/>
                <a:sym typeface="Arial"/>
              </a:rPr>
              <a:t>(en un determinado lenguaje de programación)</a:t>
            </a:r>
            <a:endParaRPr sz="1100">
              <a:solidFill>
                <a:schemeClr val="dk1"/>
              </a:solidFill>
              <a:latin typeface="Arial"/>
              <a:ea typeface="Arial"/>
              <a:cs typeface="Arial"/>
              <a:sym typeface="Arial"/>
            </a:endParaRPr>
          </a:p>
        </p:txBody>
      </p:sp>
      <p:sp>
        <p:nvSpPr>
          <p:cNvPr id="1375" name="Google Shape;1375;p33"/>
          <p:cNvSpPr/>
          <p:nvPr/>
        </p:nvSpPr>
        <p:spPr>
          <a:xfrm>
            <a:off x="7006965" y="2637207"/>
            <a:ext cx="1590109" cy="2136738"/>
          </a:xfrm>
          <a:prstGeom prst="rightArrow">
            <a:avLst>
              <a:gd fmla="val 50000" name="adj1"/>
              <a:gd fmla="val 50000" name="adj2"/>
            </a:avLst>
          </a:prstGeom>
          <a:solidFill>
            <a:srgbClr val="D8D8D8"/>
          </a:solidFill>
          <a:ln cap="flat" cmpd="sng" w="12700">
            <a:solidFill>
              <a:srgbClr val="272C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pic>
        <p:nvPicPr>
          <p:cNvPr id="1376" name="Google Shape;1376;p33"/>
          <p:cNvPicPr preferRelativeResize="0"/>
          <p:nvPr/>
        </p:nvPicPr>
        <p:blipFill rotWithShape="1">
          <a:blip r:embed="rId3">
            <a:alphaModFix/>
          </a:blip>
          <a:srcRect b="0" l="0" r="0" t="0"/>
          <a:stretch/>
        </p:blipFill>
        <p:spPr>
          <a:xfrm>
            <a:off x="5634073" y="2455675"/>
            <a:ext cx="771822" cy="771822"/>
          </a:xfrm>
          <a:prstGeom prst="rect">
            <a:avLst/>
          </a:prstGeom>
          <a:noFill/>
          <a:ln>
            <a:noFill/>
          </a:ln>
        </p:spPr>
      </p:pic>
      <p:pic>
        <p:nvPicPr>
          <p:cNvPr id="1377" name="Google Shape;1377;p33"/>
          <p:cNvPicPr preferRelativeResize="0"/>
          <p:nvPr/>
        </p:nvPicPr>
        <p:blipFill rotWithShape="1">
          <a:blip r:embed="rId4">
            <a:alphaModFix/>
          </a:blip>
          <a:srcRect b="0" l="0" r="0" t="0"/>
          <a:stretch/>
        </p:blipFill>
        <p:spPr>
          <a:xfrm>
            <a:off x="7510942" y="3361655"/>
            <a:ext cx="383016" cy="383016"/>
          </a:xfrm>
          <a:prstGeom prst="rect">
            <a:avLst/>
          </a:prstGeom>
          <a:noFill/>
          <a:ln>
            <a:noFill/>
          </a:ln>
        </p:spPr>
      </p:pic>
      <p:pic>
        <p:nvPicPr>
          <p:cNvPr descr="esqueleto. terrible silueta negra. cuerpo humano. Calavera y huesos 5362190  Vector en Vecteezy" id="1378" name="Google Shape;1378;p33"/>
          <p:cNvPicPr preferRelativeResize="0"/>
          <p:nvPr/>
        </p:nvPicPr>
        <p:blipFill rotWithShape="1">
          <a:blip r:embed="rId5">
            <a:alphaModFix/>
          </a:blip>
          <a:srcRect b="0" l="0" r="0" t="0"/>
          <a:stretch/>
        </p:blipFill>
        <p:spPr>
          <a:xfrm>
            <a:off x="9607673" y="2237117"/>
            <a:ext cx="1030449" cy="1030449"/>
          </a:xfrm>
          <a:prstGeom prst="rect">
            <a:avLst/>
          </a:prstGeom>
          <a:noFill/>
          <a:ln>
            <a:noFill/>
          </a:ln>
        </p:spPr>
      </p:pic>
      <p:sp>
        <p:nvSpPr>
          <p:cNvPr id="1379" name="Google Shape;1379;p33"/>
          <p:cNvSpPr/>
          <p:nvPr/>
        </p:nvSpPr>
        <p:spPr>
          <a:xfrm rot="651781">
            <a:off x="2837298" y="2414681"/>
            <a:ext cx="2488773" cy="2044619"/>
          </a:xfrm>
          <a:custGeom>
            <a:rect b="b" l="l" r="r" t="t"/>
            <a:pathLst>
              <a:path extrusionOk="0" h="434" w="422">
                <a:moveTo>
                  <a:pt x="0" y="40"/>
                </a:moveTo>
                <a:lnTo>
                  <a:pt x="391" y="0"/>
                </a:lnTo>
                <a:cubicBezTo>
                  <a:pt x="391" y="0"/>
                  <a:pt x="422" y="243"/>
                  <a:pt x="418" y="405"/>
                </a:cubicBezTo>
                <a:cubicBezTo>
                  <a:pt x="250" y="433"/>
                  <a:pt x="26" y="434"/>
                  <a:pt x="26" y="434"/>
                </a:cubicBezTo>
                <a:cubicBezTo>
                  <a:pt x="30" y="303"/>
                  <a:pt x="20" y="172"/>
                  <a:pt x="0" y="40"/>
                </a:cubicBezTo>
                <a:close/>
              </a:path>
            </a:pathLst>
          </a:custGeom>
          <a:gradFill>
            <a:gsLst>
              <a:gs pos="0">
                <a:srgbClr val="FFFF00"/>
              </a:gs>
              <a:gs pos="100000">
                <a:srgbClr val="FFDB01"/>
              </a:gs>
            </a:gsLst>
            <a:lin ang="16800000" scaled="0"/>
          </a:gradFill>
          <a:ln>
            <a:noFill/>
          </a:ln>
          <a:effectLst>
            <a:outerShdw blurRad="76200" kx="-1200000" rotWithShape="0" algn="bl" sy="23000">
              <a:srgbClr val="000000">
                <a:alpha val="2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380" name="Google Shape;1380;p33"/>
          <p:cNvSpPr txBox="1"/>
          <p:nvPr/>
        </p:nvSpPr>
        <p:spPr>
          <a:xfrm rot="374966">
            <a:off x="3150033" y="2772198"/>
            <a:ext cx="1849395" cy="138499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s-ES" sz="1800">
                <a:solidFill>
                  <a:schemeClr val="accent1"/>
                </a:solidFill>
                <a:latin typeface="Architects Daughter"/>
                <a:ea typeface="Architects Daughter"/>
                <a:cs typeface="Architects Daughter"/>
                <a:sym typeface="Architects Daughter"/>
              </a:rPr>
              <a:t>Permite describir el comportamieno de un Sistema sin los detalles de cómo se implementa</a:t>
            </a:r>
            <a:endParaRPr b="1" sz="1800">
              <a:solidFill>
                <a:schemeClr val="accent1"/>
              </a:solidFill>
              <a:latin typeface="Architects Daughter"/>
              <a:ea typeface="Architects Daughter"/>
              <a:cs typeface="Architects Daughter"/>
              <a:sym typeface="Architects Daughter"/>
            </a:endParaRPr>
          </a:p>
        </p:txBody>
      </p:sp>
      <p:sp>
        <p:nvSpPr>
          <p:cNvPr id="1381" name="Google Shape;1381;p33"/>
          <p:cNvSpPr/>
          <p:nvPr/>
        </p:nvSpPr>
        <p:spPr>
          <a:xfrm rot="651781">
            <a:off x="3991424" y="2636697"/>
            <a:ext cx="180522" cy="151785"/>
          </a:xfrm>
          <a:prstGeom prst="ellipse">
            <a:avLst/>
          </a:prstGeom>
          <a:solidFill>
            <a:srgbClr val="D91A1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84">
              <a:solidFill>
                <a:schemeClr val="dk1"/>
              </a:solidFill>
              <a:latin typeface="Arial"/>
              <a:ea typeface="Arial"/>
              <a:cs typeface="Arial"/>
              <a:sym typeface="Arial"/>
            </a:endParaRPr>
          </a:p>
        </p:txBody>
      </p:sp>
      <p:sp>
        <p:nvSpPr>
          <p:cNvPr id="1382" name="Google Shape;1382;p33"/>
          <p:cNvSpPr/>
          <p:nvPr/>
        </p:nvSpPr>
        <p:spPr>
          <a:xfrm>
            <a:off x="2721685" y="2095636"/>
            <a:ext cx="4196242" cy="3133089"/>
          </a:xfrm>
          <a:prstGeom prst="roundRect">
            <a:avLst>
              <a:gd fmla="val 16667" name="adj"/>
            </a:avLst>
          </a:prstGeom>
          <a:noFill/>
          <a:ln cap="flat" cmpd="sng" w="12700">
            <a:solidFill>
              <a:srgbClr val="161925"/>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83" name="Google Shape;1383;p33"/>
          <p:cNvSpPr txBox="1"/>
          <p:nvPr/>
        </p:nvSpPr>
        <p:spPr>
          <a:xfrm>
            <a:off x="5333595" y="4703543"/>
            <a:ext cx="155595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Arial"/>
                <a:ea typeface="Arial"/>
                <a:cs typeface="Arial"/>
                <a:sym typeface="Arial"/>
              </a:rPr>
              <a:t>(Gherkin)</a:t>
            </a:r>
            <a:endParaRPr/>
          </a:p>
        </p:txBody>
      </p:sp>
      <p:pic>
        <p:nvPicPr>
          <p:cNvPr descr="237,861 Flechas Circulares Vectores, Ilustraciones y Gráficos - 123RF" id="1384" name="Google Shape;1384;p33"/>
          <p:cNvPicPr preferRelativeResize="0"/>
          <p:nvPr/>
        </p:nvPicPr>
        <p:blipFill rotWithShape="1">
          <a:blip r:embed="rId6">
            <a:alphaModFix/>
          </a:blip>
          <a:srcRect b="0" l="0" r="0" t="0"/>
          <a:stretch/>
        </p:blipFill>
        <p:spPr>
          <a:xfrm>
            <a:off x="10751824" y="5621528"/>
            <a:ext cx="1144151" cy="1144151"/>
          </a:xfrm>
          <a:prstGeom prst="rect">
            <a:avLst/>
          </a:prstGeom>
          <a:noFill/>
          <a:ln>
            <a:noFill/>
          </a:ln>
        </p:spPr>
      </p:pic>
      <p:pic>
        <p:nvPicPr>
          <p:cNvPr id="1385" name="Google Shape;1385;p33"/>
          <p:cNvPicPr preferRelativeResize="0"/>
          <p:nvPr/>
        </p:nvPicPr>
        <p:blipFill rotWithShape="1">
          <a:blip r:embed="rId7">
            <a:alphaModFix/>
          </a:blip>
          <a:srcRect b="0" l="0" r="0" t="0"/>
          <a:stretch/>
        </p:blipFill>
        <p:spPr>
          <a:xfrm>
            <a:off x="3220872" y="4645995"/>
            <a:ext cx="522060" cy="403061"/>
          </a:xfrm>
          <a:prstGeom prst="rect">
            <a:avLst/>
          </a:prstGeom>
          <a:noFill/>
          <a:ln>
            <a:noFill/>
          </a:ln>
        </p:spPr>
      </p:pic>
      <p:pic>
        <p:nvPicPr>
          <p:cNvPr id="1386" name="Google Shape;1386;p33"/>
          <p:cNvPicPr preferRelativeResize="0"/>
          <p:nvPr/>
        </p:nvPicPr>
        <p:blipFill rotWithShape="1">
          <a:blip r:embed="rId7">
            <a:alphaModFix/>
          </a:blip>
          <a:srcRect b="0" l="0" r="0" t="0"/>
          <a:stretch/>
        </p:blipFill>
        <p:spPr>
          <a:xfrm>
            <a:off x="10490794" y="4525241"/>
            <a:ext cx="522060" cy="403061"/>
          </a:xfrm>
          <a:prstGeom prst="rect">
            <a:avLst/>
          </a:prstGeom>
          <a:noFill/>
          <a:ln>
            <a:noFill/>
          </a:ln>
        </p:spPr>
      </p:pic>
      <p:sp>
        <p:nvSpPr>
          <p:cNvPr id="1387" name="Google Shape;1387;p33"/>
          <p:cNvSpPr/>
          <p:nvPr/>
        </p:nvSpPr>
        <p:spPr>
          <a:xfrm flipH="1" rot="10800000">
            <a:off x="9607674" y="5326001"/>
            <a:ext cx="1144150" cy="1179276"/>
          </a:xfrm>
          <a:prstGeom prst="bentArrow">
            <a:avLst>
              <a:gd fmla="val 20807" name="adj1"/>
              <a:gd fmla="val 18696" name="adj2"/>
              <a:gd fmla="val 23590" name="adj3"/>
              <a:gd fmla="val 25885" name="adj4"/>
            </a:avLst>
          </a:prstGeom>
          <a:solidFill>
            <a:srgbClr val="A8D08C"/>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dk1"/>
              </a:solidFill>
              <a:latin typeface="Arial"/>
              <a:ea typeface="Arial"/>
              <a:cs typeface="Arial"/>
              <a:sym typeface="Arial"/>
            </a:endParaRPr>
          </a:p>
        </p:txBody>
      </p:sp>
      <p:sp>
        <p:nvSpPr>
          <p:cNvPr id="1388" name="Google Shape;1388;p33"/>
          <p:cNvSpPr txBox="1"/>
          <p:nvPr/>
        </p:nvSpPr>
        <p:spPr>
          <a:xfrm>
            <a:off x="7720379" y="2025440"/>
            <a:ext cx="155595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Arial"/>
                <a:ea typeface="Arial"/>
                <a:cs typeface="Arial"/>
                <a:sym typeface="Arial"/>
              </a:rPr>
              <a:t>IDE</a:t>
            </a:r>
            <a:endParaRPr sz="1600">
              <a:solidFill>
                <a:schemeClr val="accent1"/>
              </a:solidFill>
              <a:latin typeface="Arial"/>
              <a:ea typeface="Arial"/>
              <a:cs typeface="Arial"/>
              <a:sym typeface="Arial"/>
            </a:endParaRPr>
          </a:p>
        </p:txBody>
      </p:sp>
      <p:pic>
        <p:nvPicPr>
          <p:cNvPr descr="JavaScript Component Testing and E2E Testing Framework | Cypress" id="1389" name="Google Shape;1389;p33"/>
          <p:cNvPicPr preferRelativeResize="0"/>
          <p:nvPr/>
        </p:nvPicPr>
        <p:blipFill rotWithShape="1">
          <a:blip r:embed="rId8">
            <a:alphaModFix/>
          </a:blip>
          <a:srcRect b="0" l="0" r="0" t="0"/>
          <a:stretch/>
        </p:blipFill>
        <p:spPr>
          <a:xfrm>
            <a:off x="9222029" y="4584741"/>
            <a:ext cx="771289" cy="403061"/>
          </a:xfrm>
          <a:prstGeom prst="rect">
            <a:avLst/>
          </a:prstGeom>
          <a:noFill/>
          <a:ln>
            <a:noFill/>
          </a:ln>
          <a:effectLst>
            <a:outerShdw blurRad="50800" rotWithShape="0" algn="tl" dir="2700000" dist="38100">
              <a:srgbClr val="000000">
                <a:alpha val="40000"/>
              </a:srgbClr>
            </a:outerShdw>
          </a:effectLst>
        </p:spPr>
      </p:pic>
      <p:sp>
        <p:nvSpPr>
          <p:cNvPr id="1390" name="Google Shape;1390;p33"/>
          <p:cNvSpPr/>
          <p:nvPr/>
        </p:nvSpPr>
        <p:spPr>
          <a:xfrm>
            <a:off x="8932852" y="4184789"/>
            <a:ext cx="2696882" cy="1015779"/>
          </a:xfrm>
          <a:prstGeom prst="roundRect">
            <a:avLst>
              <a:gd fmla="val 16667" name="adj"/>
            </a:avLst>
          </a:prstGeom>
          <a:noFill/>
          <a:ln cap="flat" cmpd="sng" w="12700">
            <a:solidFill>
              <a:srgbClr val="D91A1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391" name="Google Shape;1391;p33"/>
          <p:cNvSpPr/>
          <p:nvPr/>
        </p:nvSpPr>
        <p:spPr>
          <a:xfrm>
            <a:off x="8073889" y="5780007"/>
            <a:ext cx="1403907" cy="606866"/>
          </a:xfrm>
          <a:prstGeom prst="wedgeRoundRectCallout">
            <a:avLst>
              <a:gd fmla="val 69751" name="adj1"/>
              <a:gd fmla="val 17568" name="adj2"/>
              <a:gd fmla="val 16667" name="adj3"/>
            </a:avLst>
          </a:prstGeom>
          <a:gradFill>
            <a:gsLst>
              <a:gs pos="0">
                <a:srgbClr val="2968A2"/>
              </a:gs>
              <a:gs pos="48000">
                <a:srgbClr val="5F9DD6"/>
              </a:gs>
              <a:gs pos="100000">
                <a:srgbClr val="9CC2E5"/>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100">
                <a:solidFill>
                  <a:schemeClr val="lt1"/>
                </a:solidFill>
                <a:latin typeface="Arial"/>
                <a:ea typeface="Arial"/>
                <a:cs typeface="Arial"/>
                <a:sym typeface="Arial"/>
              </a:rPr>
              <a:t>Integracion en CI/CD</a:t>
            </a:r>
            <a:endParaRPr sz="1100">
              <a:solidFill>
                <a:schemeClr val="lt1"/>
              </a:solidFill>
              <a:latin typeface="Arial"/>
              <a:ea typeface="Arial"/>
              <a:cs typeface="Arial"/>
              <a:sym typeface="Arial"/>
            </a:endParaRPr>
          </a:p>
        </p:txBody>
      </p:sp>
      <p:sp>
        <p:nvSpPr>
          <p:cNvPr id="1392" name="Google Shape;1392;p33"/>
          <p:cNvSpPr txBox="1"/>
          <p:nvPr/>
        </p:nvSpPr>
        <p:spPr>
          <a:xfrm>
            <a:off x="7126014" y="3775967"/>
            <a:ext cx="131086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Arial"/>
                <a:ea typeface="Arial"/>
                <a:cs typeface="Arial"/>
                <a:sym typeface="Arial"/>
              </a:rPr>
              <a:t> Cucumber</a:t>
            </a:r>
            <a:endParaRPr sz="1600">
              <a:solidFill>
                <a:schemeClr val="accent1"/>
              </a:solidFill>
              <a:latin typeface="Arial"/>
              <a:ea typeface="Arial"/>
              <a:cs typeface="Arial"/>
              <a:sym typeface="Arial"/>
            </a:endParaRPr>
          </a:p>
        </p:txBody>
      </p:sp>
      <p:sp>
        <p:nvSpPr>
          <p:cNvPr id="1393" name="Google Shape;1393;p33"/>
          <p:cNvSpPr/>
          <p:nvPr/>
        </p:nvSpPr>
        <p:spPr>
          <a:xfrm>
            <a:off x="12429460" y="6709144"/>
            <a:ext cx="457200" cy="37942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34"/>
          <p:cNvSpPr txBox="1"/>
          <p:nvPr>
            <p:ph type="title"/>
          </p:nvPr>
        </p:nvSpPr>
        <p:spPr>
          <a:xfrm>
            <a:off x="2581757" y="324020"/>
            <a:ext cx="10399383" cy="60503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solidFill>
                  <a:schemeClr val="accent1"/>
                </a:solidFill>
              </a:rPr>
              <a:t>Cypress .</a:t>
            </a:r>
            <a:r>
              <a:rPr lang="es-ES" sz="1600">
                <a:solidFill>
                  <a:schemeClr val="accent1"/>
                </a:solidFill>
              </a:rPr>
              <a:t>  Detalles de uso.</a:t>
            </a:r>
            <a:endParaRPr sz="1600">
              <a:solidFill>
                <a:schemeClr val="accent1"/>
              </a:solidFill>
            </a:endParaRPr>
          </a:p>
        </p:txBody>
      </p:sp>
      <p:sp>
        <p:nvSpPr>
          <p:cNvPr id="1400" name="Google Shape;1400;p34"/>
          <p:cNvSpPr/>
          <p:nvPr/>
        </p:nvSpPr>
        <p:spPr>
          <a:xfrm>
            <a:off x="12369302" y="6183245"/>
            <a:ext cx="457200" cy="37942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401" name="Google Shape;1401;p34"/>
          <p:cNvSpPr/>
          <p:nvPr/>
        </p:nvSpPr>
        <p:spPr>
          <a:xfrm>
            <a:off x="2790139" y="1411230"/>
            <a:ext cx="4369895" cy="3294652"/>
          </a:xfrm>
          <a:prstGeom prst="rect">
            <a:avLst/>
          </a:prstGeom>
          <a:solidFill>
            <a:srgbClr val="F2F2F2"/>
          </a:solidFill>
          <a:ln>
            <a:noFill/>
          </a:ln>
        </p:spPr>
        <p:txBody>
          <a:bodyPr anchorCtr="0" anchor="ctr" bIns="45700" lIns="72000" spcFirstLastPara="1" rIns="91425" wrap="square" tIns="90000">
            <a:noAutofit/>
          </a:bodyPr>
          <a:lstStyle/>
          <a:p>
            <a:pPr indent="0" lvl="0" marL="0" marR="0" rtl="0" algn="l">
              <a:lnSpc>
                <a:spcPct val="107000"/>
              </a:lnSpc>
              <a:spcBef>
                <a:spcPts val="0"/>
              </a:spcBef>
              <a:spcAft>
                <a:spcPts val="0"/>
              </a:spcAft>
              <a:buNone/>
            </a:pPr>
            <a:r>
              <a:rPr b="1" lang="es-ES" sz="1400">
                <a:solidFill>
                  <a:schemeClr val="accent1"/>
                </a:solidFill>
                <a:latin typeface="Arial"/>
                <a:ea typeface="Arial"/>
                <a:cs typeface="Arial"/>
                <a:sym typeface="Arial"/>
              </a:rPr>
              <a:t>SIN USAR BDD</a:t>
            </a:r>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En este caso cada grupo  de los test se implementan de forma independiente y se crean mediante ‘</a:t>
            </a:r>
            <a:r>
              <a:rPr lang="es-ES" sz="1400">
                <a:solidFill>
                  <a:schemeClr val="dk1"/>
                </a:solidFill>
                <a:latin typeface="Arial"/>
                <a:ea typeface="Arial"/>
                <a:cs typeface="Arial"/>
                <a:sym typeface="Arial"/>
              </a:rPr>
              <a:t>describe</a:t>
            </a:r>
            <a:r>
              <a:rPr lang="es-ES" sz="1400">
                <a:solidFill>
                  <a:schemeClr val="accent1"/>
                </a:solidFill>
                <a:latin typeface="Arial"/>
                <a:ea typeface="Arial"/>
                <a:cs typeface="Arial"/>
                <a:sym typeface="Arial"/>
              </a:rPr>
              <a:t>’. (usando un parametro para la descripcion del grupo de test).</a:t>
            </a:r>
            <a:endParaRPr sz="1400">
              <a:solidFill>
                <a:schemeClr val="accent1"/>
              </a:solidFill>
              <a:latin typeface="Arial"/>
              <a:ea typeface="Arial"/>
              <a:cs typeface="Arial"/>
              <a:sym typeface="Arial"/>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Despues cada test lo declaramos con </a:t>
            </a:r>
            <a:r>
              <a:rPr lang="es-ES" sz="1400">
                <a:solidFill>
                  <a:schemeClr val="dk1"/>
                </a:solidFill>
                <a:latin typeface="Arial"/>
                <a:ea typeface="Arial"/>
                <a:cs typeface="Arial"/>
                <a:sym typeface="Arial"/>
              </a:rPr>
              <a:t>it</a:t>
            </a:r>
            <a:r>
              <a:rPr lang="es-ES" sz="1400">
                <a:solidFill>
                  <a:schemeClr val="accent1"/>
                </a:solidFill>
                <a:latin typeface="Arial"/>
                <a:ea typeface="Arial"/>
                <a:cs typeface="Arial"/>
                <a:sym typeface="Arial"/>
              </a:rPr>
              <a:t>. (usando  un parametro para describir el test)</a:t>
            </a:r>
            <a:endParaRPr sz="1400">
              <a:solidFill>
                <a:schemeClr val="accent1"/>
              </a:solidFill>
              <a:latin typeface="Arial"/>
              <a:ea typeface="Arial"/>
              <a:cs typeface="Arial"/>
              <a:sym typeface="Arial"/>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No provienen de un fichero feature descrito en Gherkin.</a:t>
            </a:r>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Los test en ficheros spec.</a:t>
            </a:r>
            <a:endParaRPr sz="1400">
              <a:solidFill>
                <a:schemeClr val="accent1"/>
              </a:solidFill>
              <a:latin typeface="Arial"/>
              <a:ea typeface="Arial"/>
              <a:cs typeface="Arial"/>
              <a:sym typeface="Arial"/>
            </a:endParaRPr>
          </a:p>
        </p:txBody>
      </p:sp>
      <p:sp>
        <p:nvSpPr>
          <p:cNvPr id="1402" name="Google Shape;1402;p34"/>
          <p:cNvSpPr/>
          <p:nvPr/>
        </p:nvSpPr>
        <p:spPr>
          <a:xfrm>
            <a:off x="7526172" y="1413339"/>
            <a:ext cx="5071730" cy="3755756"/>
          </a:xfrm>
          <a:prstGeom prst="rect">
            <a:avLst/>
          </a:prstGeom>
          <a:solidFill>
            <a:srgbClr val="F2F2F2"/>
          </a:solidFill>
          <a:ln>
            <a:noFill/>
          </a:ln>
        </p:spPr>
        <p:txBody>
          <a:bodyPr anchorCtr="0" anchor="ctr" bIns="45700" lIns="72000" spcFirstLastPara="1" rIns="91425" wrap="square" tIns="90000">
            <a:noAutofit/>
          </a:bodyPr>
          <a:lstStyle/>
          <a:p>
            <a:pPr indent="0" lvl="0" marL="0" marR="0" rtl="0" algn="l">
              <a:lnSpc>
                <a:spcPct val="107000"/>
              </a:lnSpc>
              <a:spcBef>
                <a:spcPts val="0"/>
              </a:spcBef>
              <a:spcAft>
                <a:spcPts val="0"/>
              </a:spcAft>
              <a:buNone/>
            </a:pPr>
            <a:r>
              <a:rPr b="1" lang="es-ES" sz="1400">
                <a:solidFill>
                  <a:schemeClr val="accent1"/>
                </a:solidFill>
                <a:latin typeface="Arial"/>
                <a:ea typeface="Arial"/>
                <a:cs typeface="Arial"/>
                <a:sym typeface="Arial"/>
              </a:rPr>
              <a:t>USANDO  BDD</a:t>
            </a:r>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En este caso disponemos de un fichero feature con lenguaje </a:t>
            </a:r>
            <a:r>
              <a:rPr lang="es-ES" sz="1400">
                <a:solidFill>
                  <a:schemeClr val="dk1"/>
                </a:solidFill>
                <a:latin typeface="Arial"/>
                <a:ea typeface="Arial"/>
                <a:cs typeface="Arial"/>
                <a:sym typeface="Arial"/>
              </a:rPr>
              <a:t>Gherkin</a:t>
            </a:r>
            <a:r>
              <a:rPr lang="es-ES" sz="1400">
                <a:solidFill>
                  <a:schemeClr val="accent1"/>
                </a:solidFill>
                <a:latin typeface="Arial"/>
                <a:ea typeface="Arial"/>
                <a:cs typeface="Arial"/>
                <a:sym typeface="Arial"/>
              </a:rPr>
              <a:t>, y el trabajo consiste en traducir las sentencias </a:t>
            </a:r>
            <a:r>
              <a:rPr lang="es-ES" sz="1400">
                <a:solidFill>
                  <a:schemeClr val="dk1"/>
                </a:solidFill>
                <a:latin typeface="Arial"/>
                <a:ea typeface="Arial"/>
                <a:cs typeface="Arial"/>
                <a:sym typeface="Arial"/>
              </a:rPr>
              <a:t>Gherkin</a:t>
            </a:r>
            <a:r>
              <a:rPr lang="es-ES" sz="1400">
                <a:solidFill>
                  <a:schemeClr val="accent1"/>
                </a:solidFill>
                <a:latin typeface="Arial"/>
                <a:ea typeface="Arial"/>
                <a:cs typeface="Arial"/>
                <a:sym typeface="Arial"/>
              </a:rPr>
              <a:t> en test.</a:t>
            </a:r>
            <a:endParaRPr/>
          </a:p>
          <a:p>
            <a:pPr indent="0" lvl="0" marL="0" marR="0" rtl="0" algn="l">
              <a:lnSpc>
                <a:spcPct val="107000"/>
              </a:lnSpc>
              <a:spcBef>
                <a:spcPts val="871"/>
              </a:spcBef>
              <a:spcAft>
                <a:spcPts val="0"/>
              </a:spcAft>
              <a:buNone/>
            </a:pPr>
            <a:r>
              <a:rPr lang="es-ES" sz="1400">
                <a:solidFill>
                  <a:schemeClr val="accent1"/>
                </a:solidFill>
                <a:latin typeface="Arial"/>
                <a:ea typeface="Arial"/>
                <a:cs typeface="Arial"/>
                <a:sym typeface="Arial"/>
              </a:rPr>
              <a:t>Los test se describen en ficheros features, dentro de la carpeta features.</a:t>
            </a:r>
            <a:endParaRPr/>
          </a:p>
          <a:p>
            <a:pPr indent="0" lvl="0" marL="0" marR="0" rtl="0" algn="l">
              <a:lnSpc>
                <a:spcPct val="107000"/>
              </a:lnSpc>
              <a:spcBef>
                <a:spcPts val="800"/>
              </a:spcBef>
              <a:spcAft>
                <a:spcPts val="0"/>
              </a:spcAft>
              <a:buNone/>
            </a:pPr>
            <a:r>
              <a:rPr lang="es-ES" sz="1400">
                <a:solidFill>
                  <a:schemeClr val="accent1"/>
                </a:solidFill>
                <a:latin typeface="Arial"/>
                <a:ea typeface="Arial"/>
                <a:cs typeface="Arial"/>
                <a:sym typeface="Arial"/>
              </a:rPr>
              <a:t>Los test se implementan en ficheros js/ts correspondientes a los spec definitions.</a:t>
            </a:r>
            <a:endParaRPr sz="1400">
              <a:solidFill>
                <a:schemeClr val="accent1"/>
              </a:solidFill>
              <a:latin typeface="Arial"/>
              <a:ea typeface="Arial"/>
              <a:cs typeface="Arial"/>
              <a:sym typeface="Arial"/>
            </a:endParaRPr>
          </a:p>
          <a:p>
            <a:pPr indent="0" lvl="0" marL="0" marR="0" rtl="0" algn="l">
              <a:lnSpc>
                <a:spcPct val="107000"/>
              </a:lnSpc>
              <a:spcBef>
                <a:spcPts val="800"/>
              </a:spcBef>
              <a:spcAft>
                <a:spcPts val="0"/>
              </a:spcAft>
              <a:buNone/>
            </a:pPr>
            <a:r>
              <a:rPr lang="es-ES" sz="1400">
                <a:solidFill>
                  <a:schemeClr val="accent1"/>
                </a:solidFill>
                <a:latin typeface="Arial"/>
                <a:ea typeface="Arial"/>
                <a:cs typeface="Arial"/>
                <a:sym typeface="Arial"/>
              </a:rPr>
              <a:t>Lanzamos los test por línea de comandos, indicando en el parametro el tag de la prueba a ejecutar. Dicho tag se encuentra en los ficheros features.</a:t>
            </a:r>
            <a:endParaRPr/>
          </a:p>
          <a:p>
            <a:pPr indent="0" lvl="0" marL="0" marR="0" rtl="0" algn="ctr">
              <a:lnSpc>
                <a:spcPct val="107000"/>
              </a:lnSpc>
              <a:spcBef>
                <a:spcPts val="871"/>
              </a:spcBef>
              <a:spcAft>
                <a:spcPts val="0"/>
              </a:spcAft>
              <a:buNone/>
            </a:pPr>
            <a:r>
              <a:rPr lang="es-ES" sz="1400">
                <a:solidFill>
                  <a:schemeClr val="dk1"/>
                </a:solidFill>
                <a:latin typeface="Arial"/>
                <a:ea typeface="Arial"/>
                <a:cs typeface="Arial"/>
                <a:sym typeface="Arial"/>
              </a:rPr>
              <a:t>Necesitamos además, instalar la dependencia de Cypress para BDD: Cypress-cucumber-preprocessor.</a:t>
            </a:r>
            <a:endParaRPr sz="1400">
              <a:solidFill>
                <a:schemeClr val="accent1"/>
              </a:solidFill>
              <a:latin typeface="Arial"/>
              <a:ea typeface="Arial"/>
              <a:cs typeface="Arial"/>
              <a:sym typeface="Arial"/>
            </a:endParaRPr>
          </a:p>
        </p:txBody>
      </p:sp>
      <p:pic>
        <p:nvPicPr>
          <p:cNvPr descr="Cucumber With Cypress" id="1403" name="Google Shape;1403;p34"/>
          <p:cNvPicPr preferRelativeResize="0"/>
          <p:nvPr/>
        </p:nvPicPr>
        <p:blipFill rotWithShape="1">
          <a:blip r:embed="rId3">
            <a:alphaModFix/>
          </a:blip>
          <a:srcRect b="0" l="0" r="0" t="0"/>
          <a:stretch/>
        </p:blipFill>
        <p:spPr>
          <a:xfrm>
            <a:off x="11357578" y="807955"/>
            <a:ext cx="866303" cy="891217"/>
          </a:xfrm>
          <a:prstGeom prst="rect">
            <a:avLst/>
          </a:prstGeom>
          <a:noFill/>
          <a:ln cap="flat" cmpd="sng" w="9525">
            <a:solidFill>
              <a:srgbClr val="7F7F7F"/>
            </a:solidFill>
            <a:prstDash val="solid"/>
            <a:round/>
            <a:headEnd len="sm" w="sm" type="none"/>
            <a:tailEnd len="sm" w="sm" type="none"/>
          </a:ln>
        </p:spPr>
      </p:pic>
      <p:sp>
        <p:nvSpPr>
          <p:cNvPr id="1404" name="Google Shape;1404;p34"/>
          <p:cNvSpPr/>
          <p:nvPr/>
        </p:nvSpPr>
        <p:spPr>
          <a:xfrm>
            <a:off x="2818583" y="5796543"/>
            <a:ext cx="4369895" cy="1206511"/>
          </a:xfrm>
          <a:prstGeom prst="rect">
            <a:avLst/>
          </a:prstGeom>
          <a:solidFill>
            <a:srgbClr val="F2F2F2"/>
          </a:solidFill>
          <a:ln>
            <a:noFill/>
          </a:ln>
        </p:spPr>
        <p:txBody>
          <a:bodyPr anchorCtr="0" anchor="ctr" bIns="45700" lIns="72000" spcFirstLastPara="1" rIns="91425" wrap="square" tIns="90000">
            <a:normAutofit/>
          </a:bodyPr>
          <a:lstStyle/>
          <a:p>
            <a:pPr indent="0" lvl="0" marL="0" marR="0" rtl="0" algn="l">
              <a:lnSpc>
                <a:spcPct val="107000"/>
              </a:lnSpc>
              <a:spcBef>
                <a:spcPts val="0"/>
              </a:spcBef>
              <a:spcAft>
                <a:spcPts val="0"/>
              </a:spcAft>
              <a:buNone/>
            </a:pPr>
            <a:r>
              <a:rPr b="1" lang="es-ES" sz="1600">
                <a:solidFill>
                  <a:schemeClr val="accent1"/>
                </a:solidFill>
                <a:latin typeface="Arial"/>
                <a:ea typeface="Arial"/>
                <a:cs typeface="Arial"/>
                <a:sym typeface="Arial"/>
              </a:rPr>
              <a:t>Usando el terminal:</a:t>
            </a:r>
            <a:endParaRPr/>
          </a:p>
          <a:p>
            <a:pPr indent="0" lvl="0" marL="0" marR="0" rtl="0" algn="l">
              <a:lnSpc>
                <a:spcPct val="107000"/>
              </a:lnSpc>
              <a:spcBef>
                <a:spcPts val="871"/>
              </a:spcBef>
              <a:spcAft>
                <a:spcPts val="0"/>
              </a:spcAft>
              <a:buNone/>
            </a:pPr>
            <a:r>
              <a:rPr b="0" lang="es-ES" sz="1400">
                <a:solidFill>
                  <a:srgbClr val="CCCCCC"/>
                </a:solidFill>
                <a:latin typeface="Consolas"/>
                <a:ea typeface="Consolas"/>
                <a:cs typeface="Consolas"/>
                <a:sym typeface="Consolas"/>
              </a:rPr>
              <a:t>  </a:t>
            </a:r>
            <a:r>
              <a:rPr b="0" lang="es-ES" sz="1400">
                <a:solidFill>
                  <a:srgbClr val="0070C0"/>
                </a:solidFill>
                <a:latin typeface="Consolas"/>
                <a:ea typeface="Consolas"/>
                <a:cs typeface="Consolas"/>
                <a:sym typeface="Consolas"/>
              </a:rPr>
              <a:t>npx cypress run</a:t>
            </a:r>
            <a:endParaRPr/>
          </a:p>
          <a:p>
            <a:pPr indent="0" lvl="0" marL="0" marR="0" rtl="0" algn="l">
              <a:lnSpc>
                <a:spcPct val="107000"/>
              </a:lnSpc>
              <a:spcBef>
                <a:spcPts val="871"/>
              </a:spcBef>
              <a:spcAft>
                <a:spcPts val="0"/>
              </a:spcAft>
              <a:buNone/>
            </a:pPr>
            <a:r>
              <a:rPr lang="es-ES" sz="1400">
                <a:solidFill>
                  <a:srgbClr val="0070C0"/>
                </a:solidFill>
                <a:latin typeface="Consolas"/>
                <a:ea typeface="Consolas"/>
                <a:cs typeface="Consolas"/>
                <a:sym typeface="Consolas"/>
              </a:rPr>
              <a:t>  </a:t>
            </a:r>
            <a:r>
              <a:rPr b="0" lang="es-ES" sz="1400">
                <a:solidFill>
                  <a:srgbClr val="0070C0"/>
                </a:solidFill>
                <a:latin typeface="Consolas"/>
                <a:ea typeface="Consolas"/>
                <a:cs typeface="Consolas"/>
                <a:sym typeface="Consolas"/>
              </a:rPr>
              <a:t>npx cypress run -e TAGS=@TagName</a:t>
            </a:r>
            <a:endParaRPr/>
          </a:p>
        </p:txBody>
      </p:sp>
      <p:sp>
        <p:nvSpPr>
          <p:cNvPr id="1405" name="Google Shape;1405;p34"/>
          <p:cNvSpPr txBox="1"/>
          <p:nvPr/>
        </p:nvSpPr>
        <p:spPr>
          <a:xfrm>
            <a:off x="2581757" y="963501"/>
            <a:ext cx="2014071"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Estructura de test</a:t>
            </a:r>
            <a:endParaRPr sz="1884">
              <a:solidFill>
                <a:schemeClr val="dk1"/>
              </a:solidFill>
              <a:latin typeface="Arial"/>
              <a:ea typeface="Arial"/>
              <a:cs typeface="Arial"/>
              <a:sym typeface="Arial"/>
            </a:endParaRPr>
          </a:p>
        </p:txBody>
      </p:sp>
      <p:sp>
        <p:nvSpPr>
          <p:cNvPr id="1406" name="Google Shape;1406;p34"/>
          <p:cNvSpPr txBox="1"/>
          <p:nvPr/>
        </p:nvSpPr>
        <p:spPr>
          <a:xfrm>
            <a:off x="2581757" y="5188058"/>
            <a:ext cx="2014071" cy="3822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84">
                <a:solidFill>
                  <a:schemeClr val="dk1"/>
                </a:solidFill>
                <a:latin typeface="Arial"/>
                <a:ea typeface="Arial"/>
                <a:cs typeface="Arial"/>
                <a:sym typeface="Arial"/>
              </a:rPr>
              <a:t>Modo de uso</a:t>
            </a:r>
            <a:endParaRPr sz="1884">
              <a:solidFill>
                <a:schemeClr val="dk1"/>
              </a:solidFill>
              <a:latin typeface="Arial"/>
              <a:ea typeface="Arial"/>
              <a:cs typeface="Arial"/>
              <a:sym typeface="Arial"/>
            </a:endParaRPr>
          </a:p>
        </p:txBody>
      </p:sp>
      <p:sp>
        <p:nvSpPr>
          <p:cNvPr id="1407" name="Google Shape;1407;p34"/>
          <p:cNvSpPr/>
          <p:nvPr/>
        </p:nvSpPr>
        <p:spPr>
          <a:xfrm>
            <a:off x="12483602" y="6623633"/>
            <a:ext cx="457200" cy="37942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84">
              <a:solidFill>
                <a:schemeClr val="lt1"/>
              </a:solidFill>
              <a:latin typeface="Arial"/>
              <a:ea typeface="Arial"/>
              <a:cs typeface="Arial"/>
              <a:sym typeface="Arial"/>
            </a:endParaRPr>
          </a:p>
        </p:txBody>
      </p:sp>
      <p:sp>
        <p:nvSpPr>
          <p:cNvPr id="1408" name="Google Shape;1408;p34"/>
          <p:cNvSpPr/>
          <p:nvPr/>
        </p:nvSpPr>
        <p:spPr>
          <a:xfrm>
            <a:off x="7526172" y="5796544"/>
            <a:ext cx="5071730" cy="827090"/>
          </a:xfrm>
          <a:prstGeom prst="rect">
            <a:avLst/>
          </a:prstGeom>
          <a:solidFill>
            <a:srgbClr val="F2F2F2"/>
          </a:solidFill>
          <a:ln>
            <a:noFill/>
          </a:ln>
        </p:spPr>
        <p:txBody>
          <a:bodyPr anchorCtr="0" anchor="ctr" bIns="45700" lIns="72000" spcFirstLastPara="1" rIns="91425" wrap="square" tIns="90000">
            <a:normAutofit/>
          </a:bodyPr>
          <a:lstStyle/>
          <a:p>
            <a:pPr indent="0" lvl="0" marL="0" marR="0" rtl="0" algn="l">
              <a:lnSpc>
                <a:spcPct val="107000"/>
              </a:lnSpc>
              <a:spcBef>
                <a:spcPts val="0"/>
              </a:spcBef>
              <a:spcAft>
                <a:spcPts val="0"/>
              </a:spcAft>
              <a:buNone/>
            </a:pPr>
            <a:r>
              <a:rPr b="1" lang="es-ES" sz="1600">
                <a:solidFill>
                  <a:schemeClr val="accent1"/>
                </a:solidFill>
                <a:latin typeface="Arial"/>
                <a:ea typeface="Arial"/>
                <a:cs typeface="Arial"/>
                <a:sym typeface="Arial"/>
              </a:rPr>
              <a:t>Modo gráfico:</a:t>
            </a:r>
            <a:endParaRPr/>
          </a:p>
          <a:p>
            <a:pPr indent="0" lvl="0" marL="0" marR="0" rtl="0" algn="l">
              <a:lnSpc>
                <a:spcPct val="107000"/>
              </a:lnSpc>
              <a:spcBef>
                <a:spcPts val="871"/>
              </a:spcBef>
              <a:spcAft>
                <a:spcPts val="0"/>
              </a:spcAft>
              <a:buNone/>
            </a:pPr>
            <a:r>
              <a:rPr lang="es-ES" sz="1400">
                <a:solidFill>
                  <a:srgbClr val="0070C0"/>
                </a:solidFill>
                <a:latin typeface="Consolas"/>
                <a:ea typeface="Consolas"/>
                <a:cs typeface="Consolas"/>
                <a:sym typeface="Consolas"/>
              </a:rPr>
              <a:t>  </a:t>
            </a:r>
            <a:r>
              <a:rPr b="0" lang="es-ES" sz="1400">
                <a:solidFill>
                  <a:srgbClr val="0070C0"/>
                </a:solidFill>
                <a:latin typeface="Consolas"/>
                <a:ea typeface="Consolas"/>
                <a:cs typeface="Consolas"/>
                <a:sym typeface="Consolas"/>
              </a:rPr>
              <a:t>npx cypress open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35"/>
          <p:cNvSpPr txBox="1"/>
          <p:nvPr>
            <p:ph type="title"/>
          </p:nvPr>
        </p:nvSpPr>
        <p:spPr>
          <a:xfrm>
            <a:off x="1744100" y="2535430"/>
            <a:ext cx="9788062" cy="119837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B5B5B"/>
              </a:buClr>
              <a:buSzPts val="4400"/>
              <a:buFont typeface="Montserrat"/>
              <a:buNone/>
            </a:pPr>
            <a:r>
              <a:rPr lang="es-ES"/>
              <a:t>Parte práctica:</a:t>
            </a:r>
            <a:br>
              <a:rPr lang="es-ES"/>
            </a:br>
            <a:r>
              <a:rPr lang="es-ES">
                <a:solidFill>
                  <a:schemeClr val="lt1"/>
                </a:solidFill>
              </a:rPr>
              <a:t>Framework Cypress + End2End</a:t>
            </a:r>
            <a:endParaRPr/>
          </a:p>
        </p:txBody>
      </p:sp>
      <p:sp>
        <p:nvSpPr>
          <p:cNvPr id="1415" name="Google Shape;1415;p35"/>
          <p:cNvSpPr txBox="1"/>
          <p:nvPr/>
        </p:nvSpPr>
        <p:spPr>
          <a:xfrm>
            <a:off x="4270786" y="4572000"/>
            <a:ext cx="5069984" cy="6722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884">
                <a:solidFill>
                  <a:schemeClr val="dk1"/>
                </a:solidFill>
                <a:latin typeface="Arial"/>
                <a:ea typeface="Arial"/>
                <a:cs typeface="Arial"/>
                <a:sym typeface="Arial"/>
              </a:rPr>
              <a:t>(En la práctica vamos a automatizar test sobre un pequeño proyecto de una tienda de animales)</a:t>
            </a:r>
            <a:endParaRPr sz="1884">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36"/>
          <p:cNvSpPr txBox="1"/>
          <p:nvPr>
            <p:ph idx="1" type="body"/>
          </p:nvPr>
        </p:nvSpPr>
        <p:spPr>
          <a:xfrm>
            <a:off x="440020" y="2671011"/>
            <a:ext cx="3124815" cy="3673768"/>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accent1"/>
              </a:buClr>
              <a:buSzPts val="1600"/>
              <a:buFont typeface="Arial"/>
              <a:buNone/>
            </a:pPr>
            <a:r>
              <a:rPr lang="es-ES"/>
              <a:t>El objetivo de este ejercicio es crear un nuevo proyecto de test que bien puede estar anexado a nuestro proyecto a probar o ser independiente.</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rPr lang="es-ES"/>
              <a:t>Vamos a usar un proyecto de ejemplo público que es una tienda de animales.</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421" name="Google Shape;1421;p36"/>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2: </a:t>
            </a:r>
            <a:r>
              <a:rPr lang="es-ES"/>
              <a:t>Proyecto de test E2E con Cypress.</a:t>
            </a:r>
            <a:endParaRPr/>
          </a:p>
        </p:txBody>
      </p:sp>
      <p:sp>
        <p:nvSpPr>
          <p:cNvPr id="1422" name="Google Shape;1422;p36"/>
          <p:cNvSpPr txBox="1"/>
          <p:nvPr>
            <p:ph idx="2" type="body"/>
          </p:nvPr>
        </p:nvSpPr>
        <p:spPr>
          <a:xfrm>
            <a:off x="4398110" y="418880"/>
            <a:ext cx="8575990" cy="6456482"/>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800"/>
              <a:buNone/>
            </a:pPr>
            <a:r>
              <a:rPr lang="es-ES">
                <a:solidFill>
                  <a:schemeClr val="dk1"/>
                </a:solidFill>
              </a:rPr>
              <a:t>Requisitos previos:</a:t>
            </a:r>
            <a:endParaRPr/>
          </a:p>
          <a:p>
            <a:pPr indent="0" lvl="0" marL="0" rtl="0" algn="l">
              <a:lnSpc>
                <a:spcPct val="100000"/>
              </a:lnSpc>
              <a:spcBef>
                <a:spcPts val="1200"/>
              </a:spcBef>
              <a:spcAft>
                <a:spcPts val="0"/>
              </a:spcAft>
              <a:buClr>
                <a:schemeClr val="dk1"/>
              </a:buClr>
              <a:buSzPts val="1800"/>
              <a:buNone/>
            </a:pPr>
            <a:r>
              <a:rPr lang="es-ES">
                <a:solidFill>
                  <a:schemeClr val="dk1"/>
                </a:solidFill>
              </a:rPr>
              <a:t>Partimos de un proyecto inicial en Cypress compartido para la práctica.</a:t>
            </a:r>
            <a:endParaRPr/>
          </a:p>
          <a:p>
            <a:pPr indent="0" lvl="0" marL="0" rtl="0" algn="l">
              <a:lnSpc>
                <a:spcPct val="100000"/>
              </a:lnSpc>
              <a:spcBef>
                <a:spcPts val="1200"/>
              </a:spcBef>
              <a:spcAft>
                <a:spcPts val="0"/>
              </a:spcAft>
              <a:buClr>
                <a:schemeClr val="dk1"/>
              </a:buClr>
              <a:buSzPts val="1800"/>
              <a:buNone/>
            </a:pPr>
            <a:r>
              <a:rPr lang="es-ES">
                <a:solidFill>
                  <a:schemeClr val="dk1"/>
                </a:solidFill>
              </a:rPr>
              <a:t>Tenemos instalado Node necesario para la ejecución de Cypress.</a:t>
            </a:r>
            <a:endParaRPr/>
          </a:p>
          <a:p>
            <a:pPr indent="0" lvl="0" marL="0" rtl="0" algn="l">
              <a:lnSpc>
                <a:spcPct val="100000"/>
              </a:lnSpc>
              <a:spcBef>
                <a:spcPts val="1200"/>
              </a:spcBef>
              <a:spcAft>
                <a:spcPts val="0"/>
              </a:spcAft>
              <a:buClr>
                <a:schemeClr val="dk1"/>
              </a:buClr>
              <a:buSzPts val="1800"/>
              <a:buNone/>
            </a:pPr>
            <a:r>
              <a:rPr lang="es-ES">
                <a:solidFill>
                  <a:schemeClr val="dk1"/>
                </a:solidFill>
              </a:rPr>
              <a:t>Tenemos instaladas las dependencias del proyecto (incluye la instalación de Cypress).</a:t>
            </a:r>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chemeClr val="accent1"/>
              </a:buClr>
              <a:buSzPts val="1800"/>
              <a:buNone/>
            </a:pPr>
            <a:r>
              <a:rPr lang="es-ES">
                <a:solidFill>
                  <a:schemeClr val="accent1"/>
                </a:solidFill>
              </a:rPr>
              <a:t>1- En esta práctica vamos a lanzar test en una aplicación de prueba  que es una tienda de animales.</a:t>
            </a:r>
            <a:endParaRPr/>
          </a:p>
          <a:p>
            <a:pPr indent="-342899" lvl="1" marL="1089778" rtl="0" algn="l">
              <a:lnSpc>
                <a:spcPct val="100000"/>
              </a:lnSpc>
              <a:spcBef>
                <a:spcPts val="1200"/>
              </a:spcBef>
              <a:spcAft>
                <a:spcPts val="0"/>
              </a:spcAft>
              <a:buClr>
                <a:schemeClr val="accent1"/>
              </a:buClr>
              <a:buSzPts val="1800"/>
              <a:buFont typeface="Montserrat Black"/>
              <a:buAutoNum type="arabicPeriod"/>
            </a:pPr>
            <a:r>
              <a:rPr lang="es-ES" sz="1800">
                <a:solidFill>
                  <a:schemeClr val="accent1"/>
                </a:solidFill>
              </a:rPr>
              <a:t>url de la app: </a:t>
            </a:r>
            <a:r>
              <a:rPr lang="es-ES" sz="1800" u="sng">
                <a:solidFill>
                  <a:schemeClr val="accent1"/>
                </a:solidFill>
                <a:hlinkClick r:id="rId3">
                  <a:extLst>
                    <a:ext uri="{A12FA001-AC4F-418D-AE19-62706E023703}">
                      <ahyp:hlinkClr val="tx"/>
                    </a:ext>
                  </a:extLst>
                </a:hlinkClick>
              </a:rPr>
              <a:t>https://petstore.octoperf.com</a:t>
            </a:r>
            <a:endParaRPr sz="1800">
              <a:solidFill>
                <a:schemeClr val="accent1"/>
              </a:solidFill>
            </a:endParaRPr>
          </a:p>
          <a:p>
            <a:pPr indent="-342899" lvl="1" marL="1089778" rtl="0" algn="l">
              <a:lnSpc>
                <a:spcPct val="100000"/>
              </a:lnSpc>
              <a:spcBef>
                <a:spcPts val="1200"/>
              </a:spcBef>
              <a:spcAft>
                <a:spcPts val="0"/>
              </a:spcAft>
              <a:buClr>
                <a:schemeClr val="accent1"/>
              </a:buClr>
              <a:buSzPts val="1800"/>
              <a:buFont typeface="Montserrat Black"/>
              <a:buAutoNum type="arabicPeriod"/>
            </a:pPr>
            <a:r>
              <a:rPr lang="es-ES" sz="1800">
                <a:solidFill>
                  <a:schemeClr val="accent1"/>
                </a:solidFill>
              </a:rPr>
              <a:t>El codigo esta en </a:t>
            </a:r>
            <a:r>
              <a:rPr lang="es-ES" sz="1800" u="sng">
                <a:solidFill>
                  <a:schemeClr val="accent1"/>
                </a:solidFill>
                <a:hlinkClick r:id="rId4">
                  <a:extLst>
                    <a:ext uri="{A12FA001-AC4F-418D-AE19-62706E023703}">
                      <ahyp:hlinkClr val="tx"/>
                    </a:ext>
                  </a:extLst>
                </a:hlinkClick>
              </a:rPr>
              <a:t>https://github.com/mybatis/jpetstore-6</a:t>
            </a:r>
            <a:r>
              <a:rPr lang="es-ES" sz="1800">
                <a:solidFill>
                  <a:schemeClr val="accent1"/>
                </a:solidFill>
              </a:rPr>
              <a:t> (podemos descargarlo y levantar esta app en forma local también)</a:t>
            </a:r>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rgbClr val="3A3838"/>
              </a:buClr>
              <a:buSzPts val="1800"/>
              <a:buNone/>
            </a:pPr>
            <a:r>
              <a:t/>
            </a:r>
            <a:endParaRPr>
              <a:solidFill>
                <a:schemeClr val="accent1"/>
              </a:solidFill>
            </a:endParaRPr>
          </a:p>
          <a:p>
            <a:pPr indent="0" lvl="0" marL="0" rtl="0" algn="l">
              <a:lnSpc>
                <a:spcPct val="100000"/>
              </a:lnSpc>
              <a:spcBef>
                <a:spcPts val="1200"/>
              </a:spcBef>
              <a:spcAft>
                <a:spcPts val="0"/>
              </a:spcAft>
              <a:buClr>
                <a:schemeClr val="accent1"/>
              </a:buClr>
              <a:buSzPts val="1800"/>
              <a:buNone/>
            </a:pPr>
            <a:r>
              <a:rPr lang="es-ES">
                <a:solidFill>
                  <a:schemeClr val="accent1"/>
                </a:solidFill>
              </a:rPr>
              <a:t>2- Lanzaremos la ejecución desde línea de comandos y desde el interfaz Web.</a:t>
            </a:r>
            <a:endParaRPr/>
          </a:p>
          <a:p>
            <a:pPr indent="-228600" lvl="0" marL="342900" rtl="0" algn="l">
              <a:lnSpc>
                <a:spcPct val="100000"/>
              </a:lnSpc>
              <a:spcBef>
                <a:spcPts val="1200"/>
              </a:spcBef>
              <a:spcAft>
                <a:spcPts val="0"/>
              </a:spcAft>
              <a:buClr>
                <a:srgbClr val="3A3838"/>
              </a:buClr>
              <a:buSzPts val="1800"/>
              <a:buFont typeface="Montserrat Black"/>
              <a:buNone/>
            </a:pPr>
            <a:r>
              <a:t/>
            </a:r>
            <a:endParaRPr>
              <a:solidFill>
                <a:schemeClr val="accent1"/>
              </a:solidFill>
            </a:endParaRPr>
          </a:p>
          <a:p>
            <a:pPr indent="0" lvl="0" marL="0" rtl="0" algn="l">
              <a:lnSpc>
                <a:spcPct val="100000"/>
              </a:lnSpc>
              <a:spcBef>
                <a:spcPts val="1200"/>
              </a:spcBef>
              <a:spcAft>
                <a:spcPts val="0"/>
              </a:spcAft>
              <a:buClr>
                <a:srgbClr val="3A3838"/>
              </a:buClr>
              <a:buSzPts val="1800"/>
              <a:buNone/>
            </a:pPr>
            <a:r>
              <a:t/>
            </a:r>
            <a:endParaRPr/>
          </a:p>
        </p:txBody>
      </p:sp>
      <p:pic>
        <p:nvPicPr>
          <p:cNvPr id="1423" name="Google Shape;1423;p36"/>
          <p:cNvPicPr preferRelativeResize="0"/>
          <p:nvPr/>
        </p:nvPicPr>
        <p:blipFill rotWithShape="1">
          <a:blip r:embed="rId5">
            <a:alphaModFix/>
          </a:blip>
          <a:srcRect b="0" l="0" r="0" t="0"/>
          <a:stretch/>
        </p:blipFill>
        <p:spPr>
          <a:xfrm>
            <a:off x="9913767" y="4150489"/>
            <a:ext cx="2469094" cy="2008044"/>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37"/>
          <p:cNvSpPr txBox="1"/>
          <p:nvPr>
            <p:ph idx="1" type="body"/>
          </p:nvPr>
        </p:nvSpPr>
        <p:spPr>
          <a:xfrm>
            <a:off x="440019" y="2881690"/>
            <a:ext cx="3124815" cy="2479723"/>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600"/>
              <a:buFont typeface="Arial"/>
              <a:buNone/>
            </a:pPr>
            <a:r>
              <a:rPr b="1" lang="es-ES">
                <a:solidFill>
                  <a:schemeClr val="dk1"/>
                </a:solidFill>
              </a:rPr>
              <a:t>Estructura del proyecto.</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430" name="Google Shape;1430;p37"/>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2: </a:t>
            </a:r>
            <a:r>
              <a:rPr lang="es-ES"/>
              <a:t>Proyecto de test E2E con Cypress.</a:t>
            </a:r>
            <a:endParaRPr/>
          </a:p>
        </p:txBody>
      </p:sp>
      <p:sp>
        <p:nvSpPr>
          <p:cNvPr id="1431" name="Google Shape;1431;p37"/>
          <p:cNvSpPr txBox="1"/>
          <p:nvPr/>
        </p:nvSpPr>
        <p:spPr>
          <a:xfrm>
            <a:off x="7211028" y="633463"/>
            <a:ext cx="5752618" cy="5728123"/>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400"/>
              <a:buFont typeface="Arial"/>
              <a:buNone/>
            </a:pPr>
            <a:r>
              <a:rPr b="1" lang="es-ES" sz="1400">
                <a:solidFill>
                  <a:srgbClr val="3A3838"/>
                </a:solidFill>
                <a:latin typeface="Arial"/>
                <a:ea typeface="Arial"/>
                <a:cs typeface="Arial"/>
                <a:sym typeface="Arial"/>
              </a:rPr>
              <a:t>CARPETA FEATURES</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Aquí estan todos los ficheros escritos en Gherkin y con extensión feature. Son los que Cypress interpreta como casos de uso , es su descripcion.</a:t>
            </a:r>
            <a:endParaRPr/>
          </a:p>
          <a:p>
            <a:pPr indent="0" lvl="0" marL="0" marR="0" rtl="0" algn="l">
              <a:lnSpc>
                <a:spcPct val="100000"/>
              </a:lnSpc>
              <a:spcBef>
                <a:spcPts val="1200"/>
              </a:spcBef>
              <a:spcAft>
                <a:spcPts val="0"/>
              </a:spcAft>
              <a:buClr>
                <a:srgbClr val="3A3838"/>
              </a:buClr>
              <a:buSzPts val="1400"/>
              <a:buFont typeface="Arial"/>
              <a:buNone/>
            </a:pPr>
            <a:r>
              <a:rPr b="1" lang="es-ES" sz="1400">
                <a:solidFill>
                  <a:srgbClr val="3A3838"/>
                </a:solidFill>
                <a:latin typeface="Arial"/>
                <a:ea typeface="Arial"/>
                <a:cs typeface="Arial"/>
                <a:sym typeface="Arial"/>
              </a:rPr>
              <a:t>CARPETA STEP_DEFINITIONS</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Todos los ficheros con un caso de uso, tienen su correspondiente fichero js dentro de esta carpeta y son para implementar (en este caso con javascript) el  caso de uso correspondiente escrito en Gherkin. </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Básicamente se trata de traducir cada sentencia Gherkin en codigo. Para ello usamos javascript y los comandos que nos provee Cypress (por ejemplo acciones sobre elementos de la web) o podemos crearlos propios.</a:t>
            </a:r>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a:p>
            <a:pPr indent="0" lvl="0" marL="0" marR="0" rtl="0" algn="l">
              <a:lnSpc>
                <a:spcPct val="100000"/>
              </a:lnSpc>
              <a:spcBef>
                <a:spcPts val="1200"/>
              </a:spcBef>
              <a:spcAft>
                <a:spcPts val="0"/>
              </a:spcAft>
              <a:buClr>
                <a:srgbClr val="3A3838"/>
              </a:buClr>
              <a:buSzPts val="1400"/>
              <a:buFont typeface="Arial"/>
              <a:buNone/>
            </a:pPr>
            <a:r>
              <a:rPr b="1" lang="es-ES" sz="1400">
                <a:solidFill>
                  <a:srgbClr val="3A3838"/>
                </a:solidFill>
                <a:latin typeface="Arial"/>
                <a:ea typeface="Arial"/>
                <a:cs typeface="Arial"/>
                <a:sym typeface="Arial"/>
              </a:rPr>
              <a:t>FICHERO COMMANDS.JS</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Declaración de los comandos que podremos utilizar a lo largo de nuestro framework.</a:t>
            </a:r>
            <a:endParaRPr/>
          </a:p>
          <a:p>
            <a:pPr indent="0" lvl="0" marL="0" marR="0" rtl="0" algn="l">
              <a:lnSpc>
                <a:spcPct val="100000"/>
              </a:lnSpc>
              <a:spcBef>
                <a:spcPts val="1200"/>
              </a:spcBef>
              <a:spcAft>
                <a:spcPts val="0"/>
              </a:spcAft>
              <a:buClr>
                <a:srgbClr val="3A3838"/>
              </a:buClr>
              <a:buSzPts val="1400"/>
              <a:buFont typeface="Arial"/>
              <a:buNone/>
            </a:pPr>
            <a:r>
              <a:rPr b="1" lang="es-ES" sz="1400">
                <a:solidFill>
                  <a:srgbClr val="3A3838"/>
                </a:solidFill>
                <a:latin typeface="Arial"/>
                <a:ea typeface="Arial"/>
                <a:cs typeface="Arial"/>
                <a:sym typeface="Arial"/>
              </a:rPr>
              <a:t>FICHERO CYPRESS.CONFIG.JS</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Parámetros de configuración para el funcionamiento de Cypress.</a:t>
            </a:r>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a:p>
            <a:pPr indent="0" lvl="0" marL="0" marR="0" rtl="0" algn="l">
              <a:lnSpc>
                <a:spcPct val="100000"/>
              </a:lnSpc>
              <a:spcBef>
                <a:spcPts val="1200"/>
              </a:spcBef>
              <a:spcAft>
                <a:spcPts val="0"/>
              </a:spcAft>
              <a:buClr>
                <a:srgbClr val="3A3838"/>
              </a:buClr>
              <a:buSzPts val="1400"/>
              <a:buFont typeface="Arial"/>
              <a:buNone/>
            </a:pPr>
            <a:r>
              <a:rPr b="1" lang="es-ES" sz="1400">
                <a:solidFill>
                  <a:srgbClr val="3A3838"/>
                </a:solidFill>
                <a:latin typeface="Arial"/>
                <a:ea typeface="Arial"/>
                <a:cs typeface="Arial"/>
                <a:sym typeface="Arial"/>
              </a:rPr>
              <a:t>POM</a:t>
            </a:r>
            <a:endParaRPr/>
          </a:p>
          <a:p>
            <a:pPr indent="0" lvl="0" marL="0" marR="0" rtl="0" algn="l">
              <a:lnSpc>
                <a:spcPct val="100000"/>
              </a:lnSpc>
              <a:spcBef>
                <a:spcPts val="1200"/>
              </a:spcBef>
              <a:spcAft>
                <a:spcPts val="0"/>
              </a:spcAft>
              <a:buClr>
                <a:srgbClr val="3A3838"/>
              </a:buClr>
              <a:buSzPts val="1400"/>
              <a:buFont typeface="Arial"/>
              <a:buNone/>
            </a:pPr>
            <a:r>
              <a:rPr lang="es-ES" sz="1400">
                <a:solidFill>
                  <a:srgbClr val="3A3838"/>
                </a:solidFill>
                <a:latin typeface="Arial"/>
                <a:ea typeface="Arial"/>
                <a:cs typeface="Arial"/>
                <a:sym typeface="Arial"/>
              </a:rPr>
              <a:t>Page Object Model. En este caso es muy sencillito, unicamente hemos abstraído en una clase la pagina del login de la tienda.</a:t>
            </a:r>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p:txBody>
      </p:sp>
      <p:pic>
        <p:nvPicPr>
          <p:cNvPr id="1432" name="Google Shape;1432;p37"/>
          <p:cNvPicPr preferRelativeResize="0"/>
          <p:nvPr/>
        </p:nvPicPr>
        <p:blipFill rotWithShape="1">
          <a:blip r:embed="rId3">
            <a:alphaModFix/>
          </a:blip>
          <a:srcRect b="0" l="0" r="0" t="0"/>
          <a:stretch/>
        </p:blipFill>
        <p:spPr>
          <a:xfrm>
            <a:off x="4362150" y="333979"/>
            <a:ext cx="2514818" cy="663759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38"/>
          <p:cNvSpPr txBox="1"/>
          <p:nvPr>
            <p:ph idx="1" type="body"/>
          </p:nvPr>
        </p:nvSpPr>
        <p:spPr>
          <a:xfrm>
            <a:off x="440020" y="3066884"/>
            <a:ext cx="3124815" cy="2479723"/>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dk1"/>
              </a:buClr>
              <a:buSzPts val="1600"/>
              <a:buFont typeface="Arial"/>
              <a:buNone/>
            </a:pPr>
            <a:r>
              <a:rPr b="1" lang="es-ES">
                <a:solidFill>
                  <a:schemeClr val="dk1"/>
                </a:solidFill>
              </a:rPr>
              <a:t>Lanzamiento de los test.</a:t>
            </a:r>
            <a:endParaRPr/>
          </a:p>
          <a:p>
            <a:pPr indent="0" lvl="0" marL="0" rtl="0" algn="l">
              <a:lnSpc>
                <a:spcPct val="100000"/>
              </a:lnSpc>
              <a:spcBef>
                <a:spcPts val="1200"/>
              </a:spcBef>
              <a:spcAft>
                <a:spcPts val="0"/>
              </a:spcAft>
              <a:buClr>
                <a:schemeClr val="accent1"/>
              </a:buClr>
              <a:buSzPts val="1600"/>
              <a:buFont typeface="Arial"/>
              <a:buNone/>
            </a:pPr>
            <a:r>
              <a:rPr lang="es-ES"/>
              <a:t>En el fichero readme del proyecto tenemos algunos ejemplos de ejecución del framework tanto para el caso línea de comandos como para el caso de la interfaz gráfica.</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rPr lang="es-ES"/>
              <a:t>Vamos a ver distintos modos de uso sobre el lanzamiento de los test.</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439" name="Google Shape;1439;p38"/>
          <p:cNvSpPr txBox="1"/>
          <p:nvPr/>
        </p:nvSpPr>
        <p:spPr>
          <a:xfrm>
            <a:off x="4377342" y="531624"/>
            <a:ext cx="7972845" cy="4700133"/>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chemeClr val="accent1"/>
              </a:buClr>
              <a:buSzPts val="1600"/>
              <a:buFont typeface="Arial"/>
              <a:buNone/>
            </a:pPr>
            <a:r>
              <a:rPr lang="es-ES" sz="1600">
                <a:solidFill>
                  <a:schemeClr val="accent1"/>
                </a:solidFill>
                <a:latin typeface="Arial"/>
                <a:ea typeface="Arial"/>
                <a:cs typeface="Arial"/>
                <a:sym typeface="Arial"/>
              </a:rPr>
              <a:t>Lanzar los test usando un tag determinado (un test determinado) </a:t>
            </a:r>
            <a:endParaRPr sz="1600">
              <a:solidFill>
                <a:schemeClr val="accent1"/>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chemeClr val="dk1"/>
              </a:buClr>
              <a:buSzPts val="1600"/>
              <a:buFont typeface="Arial"/>
              <a:buNone/>
            </a:pPr>
            <a:r>
              <a:rPr lang="es-ES" sz="1600">
                <a:solidFill>
                  <a:schemeClr val="dk1"/>
                </a:solidFill>
                <a:latin typeface="Arial"/>
                <a:ea typeface="Arial"/>
                <a:cs typeface="Arial"/>
                <a:sym typeface="Arial"/>
              </a:rPr>
              <a:t>npx cypress run –e TAGS=@End01   </a:t>
            </a:r>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dk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rPr lang="es-ES" sz="1600">
                <a:solidFill>
                  <a:schemeClr val="accent1"/>
                </a:solidFill>
                <a:latin typeface="Arial"/>
                <a:ea typeface="Arial"/>
                <a:cs typeface="Arial"/>
                <a:sym typeface="Arial"/>
              </a:rPr>
              <a:t>Lanzar los test que estan especificados en un fichero ‘feature’ concreto.</a:t>
            </a:r>
            <a:endParaRPr/>
          </a:p>
          <a:p>
            <a:pPr indent="0" lvl="0" marL="0" marR="0" rtl="0" algn="l">
              <a:lnSpc>
                <a:spcPct val="100000"/>
              </a:lnSpc>
              <a:spcBef>
                <a:spcPts val="1200"/>
              </a:spcBef>
              <a:spcAft>
                <a:spcPts val="0"/>
              </a:spcAft>
              <a:buClr>
                <a:schemeClr val="accent1"/>
              </a:buClr>
              <a:buSzPts val="1600"/>
              <a:buFont typeface="Arial"/>
              <a:buNone/>
            </a:pPr>
            <a:r>
              <a:rPr lang="es-ES" sz="1600">
                <a:solidFill>
                  <a:schemeClr val="accent1"/>
                </a:solidFill>
                <a:latin typeface="Arial"/>
                <a:ea typeface="Arial"/>
                <a:cs typeface="Arial"/>
                <a:sym typeface="Arial"/>
              </a:rPr>
              <a:t>  Además ejecutar los test con cabecera mediante navegador con interfaz gráfica.</a:t>
            </a:r>
            <a:endParaRPr/>
          </a:p>
          <a:p>
            <a:pPr indent="0" lvl="0" marL="0" marR="0" rtl="0" algn="l">
              <a:lnSpc>
                <a:spcPct val="100000"/>
              </a:lnSpc>
              <a:spcBef>
                <a:spcPts val="1200"/>
              </a:spcBef>
              <a:spcAft>
                <a:spcPts val="0"/>
              </a:spcAft>
              <a:buClr>
                <a:schemeClr val="accent1"/>
              </a:buClr>
              <a:buSzPts val="1600"/>
              <a:buFont typeface="Arial"/>
              <a:buNone/>
            </a:pPr>
            <a:r>
              <a:rPr lang="es-ES" sz="1600">
                <a:solidFill>
                  <a:schemeClr val="accent1"/>
                </a:solidFill>
                <a:latin typeface="Arial"/>
                <a:ea typeface="Arial"/>
                <a:cs typeface="Arial"/>
                <a:sym typeface="Arial"/>
              </a:rPr>
              <a:t>  Además especificando un navegador determinado.</a:t>
            </a:r>
            <a:endParaRPr/>
          </a:p>
          <a:p>
            <a:pPr indent="0" lvl="0" marL="0" marR="0" rtl="0" algn="l">
              <a:lnSpc>
                <a:spcPct val="100000"/>
              </a:lnSpc>
              <a:spcBef>
                <a:spcPts val="1200"/>
              </a:spcBef>
              <a:spcAft>
                <a:spcPts val="0"/>
              </a:spcAft>
              <a:buClr>
                <a:schemeClr val="dk1"/>
              </a:buClr>
              <a:buSzPts val="1600"/>
              <a:buFont typeface="Arial"/>
              <a:buNone/>
            </a:pPr>
            <a:r>
              <a:rPr lang="es-ES" sz="1600">
                <a:solidFill>
                  <a:schemeClr val="dk1"/>
                </a:solidFill>
                <a:latin typeface="Arial"/>
                <a:ea typeface="Arial"/>
                <a:cs typeface="Arial"/>
                <a:sym typeface="Arial"/>
              </a:rPr>
              <a:t>npx cypress run  --browser  Chrome  –headed –spec  “cypress/e2e/features/login.feature”</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rPr lang="es-ES" sz="1600">
                <a:solidFill>
                  <a:schemeClr val="accent1"/>
                </a:solidFill>
                <a:latin typeface="Arial"/>
                <a:ea typeface="Arial"/>
                <a:cs typeface="Arial"/>
                <a:sym typeface="Arial"/>
              </a:rPr>
              <a:t>Lanzamos Cypress en el modo gráfico.  (headed)</a:t>
            </a:r>
            <a:endParaRPr/>
          </a:p>
          <a:p>
            <a:pPr indent="0" lvl="0" marL="0" marR="0" rtl="0" algn="l">
              <a:lnSpc>
                <a:spcPct val="100000"/>
              </a:lnSpc>
              <a:spcBef>
                <a:spcPts val="1200"/>
              </a:spcBef>
              <a:spcAft>
                <a:spcPts val="0"/>
              </a:spcAft>
              <a:buClr>
                <a:schemeClr val="dk1"/>
              </a:buClr>
              <a:buSzPts val="1600"/>
              <a:buFont typeface="Arial"/>
              <a:buNone/>
            </a:pPr>
            <a:r>
              <a:rPr lang="es-ES" sz="1600">
                <a:solidFill>
                  <a:schemeClr val="dk1"/>
                </a:solidFill>
                <a:latin typeface="Arial"/>
                <a:ea typeface="Arial"/>
                <a:cs typeface="Arial"/>
                <a:sym typeface="Arial"/>
              </a:rPr>
              <a:t>npm run cypress:open</a:t>
            </a:r>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a:p>
            <a:pPr indent="0" lvl="0" marL="0" marR="0" rtl="0" algn="l">
              <a:lnSpc>
                <a:spcPct val="100000"/>
              </a:lnSpc>
              <a:spcBef>
                <a:spcPts val="1200"/>
              </a:spcBef>
              <a:spcAft>
                <a:spcPts val="0"/>
              </a:spcAft>
              <a:buClr>
                <a:schemeClr val="accent1"/>
              </a:buClr>
              <a:buSzPts val="1600"/>
              <a:buFont typeface="Arial"/>
              <a:buNone/>
            </a:pPr>
            <a:r>
              <a:t/>
            </a:r>
            <a:endParaRPr sz="1600">
              <a:solidFill>
                <a:schemeClr val="accent1"/>
              </a:solidFill>
              <a:latin typeface="Arial"/>
              <a:ea typeface="Arial"/>
              <a:cs typeface="Arial"/>
              <a:sym typeface="Arial"/>
            </a:endParaRPr>
          </a:p>
        </p:txBody>
      </p:sp>
      <p:sp>
        <p:nvSpPr>
          <p:cNvPr id="1440" name="Google Shape;1440;p38"/>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2: </a:t>
            </a:r>
            <a:r>
              <a:rPr lang="es-ES"/>
              <a:t>Proyecto de test E2E con Cypress.</a:t>
            </a:r>
            <a:endParaRPr/>
          </a:p>
        </p:txBody>
      </p:sp>
      <p:pic>
        <p:nvPicPr>
          <p:cNvPr id="1441" name="Google Shape;1441;p38"/>
          <p:cNvPicPr preferRelativeResize="0"/>
          <p:nvPr/>
        </p:nvPicPr>
        <p:blipFill rotWithShape="1">
          <a:blip r:embed="rId3">
            <a:alphaModFix/>
          </a:blip>
          <a:srcRect b="0" l="0" r="0" t="0"/>
          <a:stretch/>
        </p:blipFill>
        <p:spPr>
          <a:xfrm>
            <a:off x="8059677" y="4655286"/>
            <a:ext cx="4184753" cy="2479723"/>
          </a:xfrm>
          <a:prstGeom prst="rect">
            <a:avLst/>
          </a:prstGeom>
          <a:noFill/>
          <a:ln>
            <a:noFill/>
          </a:ln>
          <a:effectLst>
            <a:outerShdw blurRad="50800" rotWithShape="0" algn="tl" dir="2700000" dist="38100">
              <a:srgbClr val="000000">
                <a:alpha val="40000"/>
              </a:srgbClr>
            </a:outerShdw>
          </a:effectLst>
        </p:spPr>
      </p:pic>
      <p:sp>
        <p:nvSpPr>
          <p:cNvPr id="1442" name="Google Shape;1442;p38"/>
          <p:cNvSpPr txBox="1"/>
          <p:nvPr/>
        </p:nvSpPr>
        <p:spPr>
          <a:xfrm>
            <a:off x="4483100" y="5778699"/>
            <a:ext cx="357657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accent1"/>
                </a:solidFill>
                <a:latin typeface="Arial"/>
                <a:ea typeface="Arial"/>
                <a:cs typeface="Arial"/>
                <a:sym typeface="Arial"/>
              </a:rPr>
              <a:t>El modo gráfico hace mucho más facil localizar errores y encontrar los localizadores de los elementos en la web.</a:t>
            </a:r>
            <a:endParaRPr sz="1600">
              <a:solidFill>
                <a:schemeClr val="accent1"/>
              </a:solidFill>
              <a:latin typeface="Arial"/>
              <a:ea typeface="Arial"/>
              <a:cs typeface="Arial"/>
              <a:sym typeface="Arial"/>
            </a:endParaRPr>
          </a:p>
        </p:txBody>
      </p:sp>
      <p:cxnSp>
        <p:nvCxnSpPr>
          <p:cNvPr id="1443" name="Google Shape;1443;p38"/>
          <p:cNvCxnSpPr/>
          <p:nvPr/>
        </p:nvCxnSpPr>
        <p:spPr>
          <a:xfrm>
            <a:off x="6123008" y="4548851"/>
            <a:ext cx="1608881" cy="428263"/>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39"/>
          <p:cNvSpPr txBox="1"/>
          <p:nvPr>
            <p:ph type="title"/>
          </p:nvPr>
        </p:nvSpPr>
        <p:spPr>
          <a:xfrm>
            <a:off x="1744101" y="338014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ontserrat"/>
              <a:buNone/>
            </a:pPr>
            <a:r>
              <a:rPr lang="es-ES"/>
              <a:t>Ampliar Conocimiento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
          <p:cNvSpPr txBox="1"/>
          <p:nvPr>
            <p:ph type="title"/>
          </p:nvPr>
        </p:nvSpPr>
        <p:spPr>
          <a:xfrm>
            <a:off x="5463541" y="324020"/>
            <a:ext cx="7163888"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t>¿Quiénes somos?</a:t>
            </a:r>
            <a:endParaRPr/>
          </a:p>
        </p:txBody>
      </p:sp>
      <p:sp>
        <p:nvSpPr>
          <p:cNvPr id="415" name="Google Shape;415;p4"/>
          <p:cNvSpPr txBox="1"/>
          <p:nvPr/>
        </p:nvSpPr>
        <p:spPr>
          <a:xfrm>
            <a:off x="5524605" y="3310579"/>
            <a:ext cx="6995159" cy="3043922"/>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lang="es-ES" sz="2000">
                <a:solidFill>
                  <a:schemeClr val="dk1"/>
                </a:solidFill>
                <a:latin typeface="Montserrat"/>
                <a:ea typeface="Montserrat"/>
                <a:cs typeface="Montserrat"/>
                <a:sym typeface="Montserrat"/>
              </a:rPr>
              <a:t>Diego Gómez</a:t>
            </a:r>
            <a:br>
              <a:rPr b="1" lang="es-ES" sz="1800">
                <a:solidFill>
                  <a:schemeClr val="dk1"/>
                </a:solidFill>
                <a:latin typeface="Arial"/>
                <a:ea typeface="Arial"/>
                <a:cs typeface="Arial"/>
                <a:sym typeface="Arial"/>
              </a:rPr>
            </a:br>
            <a:r>
              <a:rPr b="1" i="1" lang="es-ES" sz="1400">
                <a:solidFill>
                  <a:srgbClr val="3A3838"/>
                </a:solidFill>
                <a:latin typeface="Arial"/>
                <a:ea typeface="Arial"/>
                <a:cs typeface="Arial"/>
                <a:sym typeface="Arial"/>
              </a:rPr>
              <a:t>Senior Consultant (QA) </a:t>
            </a:r>
            <a:r>
              <a:rPr i="1" lang="es-ES" sz="1400">
                <a:solidFill>
                  <a:srgbClr val="3A3838"/>
                </a:solidFill>
                <a:latin typeface="Arial"/>
                <a:ea typeface="Arial"/>
                <a:cs typeface="Arial"/>
                <a:sym typeface="Arial"/>
              </a:rPr>
              <a:t>en Izertis.</a:t>
            </a:r>
            <a:endParaRPr/>
          </a:p>
          <a:p>
            <a:pPr indent="0" lvl="0" marL="0" marR="0" rtl="0" algn="l">
              <a:lnSpc>
                <a:spcPct val="100000"/>
              </a:lnSpc>
              <a:spcBef>
                <a:spcPts val="1200"/>
              </a:spcBef>
              <a:spcAft>
                <a:spcPts val="0"/>
              </a:spcAft>
              <a:buClr>
                <a:srgbClr val="3A3838"/>
              </a:buClr>
              <a:buSzPts val="1400"/>
              <a:buFont typeface="Arial"/>
              <a:buNone/>
            </a:pPr>
            <a:r>
              <a:t/>
            </a:r>
            <a:endParaRPr i="1" sz="1400">
              <a:solidFill>
                <a:srgbClr val="3A3838"/>
              </a:solidFill>
              <a:latin typeface="Arial"/>
              <a:ea typeface="Arial"/>
              <a:cs typeface="Arial"/>
              <a:sym typeface="Arial"/>
            </a:endParaRPr>
          </a:p>
          <a:p>
            <a:pPr indent="-285750" lvl="0" marL="285750" marR="0" rtl="0" algn="l">
              <a:lnSpc>
                <a:spcPct val="100000"/>
              </a:lnSpc>
              <a:spcBef>
                <a:spcPts val="1200"/>
              </a:spcBef>
              <a:spcAft>
                <a:spcPts val="0"/>
              </a:spcAft>
              <a:buClr>
                <a:srgbClr val="3A3838"/>
              </a:buClr>
              <a:buSzPts val="1800"/>
              <a:buFont typeface="Arial"/>
              <a:buChar char="•"/>
            </a:pPr>
            <a:r>
              <a:rPr lang="es-ES" sz="1800">
                <a:solidFill>
                  <a:srgbClr val="3A3838"/>
                </a:solidFill>
                <a:latin typeface="Arial"/>
                <a:ea typeface="Arial"/>
                <a:cs typeface="Arial"/>
                <a:sym typeface="Arial"/>
              </a:rPr>
              <a:t>Más de 16 años de experiencia en todo lo relativo a QA, gestión de proyectos, metodologías y soluciones QA, planes de pruebas y frameworks de automatización de test.</a:t>
            </a:r>
            <a:endParaRPr/>
          </a:p>
          <a:p>
            <a:pPr indent="-285750" lvl="0" marL="285750" marR="0" rtl="0" algn="l">
              <a:lnSpc>
                <a:spcPct val="100000"/>
              </a:lnSpc>
              <a:spcBef>
                <a:spcPts val="1200"/>
              </a:spcBef>
              <a:spcAft>
                <a:spcPts val="0"/>
              </a:spcAft>
              <a:buClr>
                <a:srgbClr val="3A3838"/>
              </a:buClr>
              <a:buSzPts val="1800"/>
              <a:buFont typeface="Arial"/>
              <a:buChar char="•"/>
            </a:pPr>
            <a:r>
              <a:rPr lang="es-ES" sz="1800">
                <a:solidFill>
                  <a:srgbClr val="3A3838"/>
                </a:solidFill>
                <a:latin typeface="Arial"/>
                <a:ea typeface="Arial"/>
                <a:cs typeface="Arial"/>
                <a:sym typeface="Arial"/>
              </a:rPr>
              <a:t>Desde siempre muy implicado en la formación y divulgación en todo lo relativo a este campo, he llevado a cabo muchas formaciones en empresas, institutos y distintos eventos y workshops.</a:t>
            </a:r>
            <a:endParaRPr b="1" sz="1800">
              <a:solidFill>
                <a:srgbClr val="3A3838"/>
              </a:solidFill>
              <a:latin typeface="Arial"/>
              <a:ea typeface="Arial"/>
              <a:cs typeface="Arial"/>
              <a:sym typeface="Arial"/>
            </a:endParaRPr>
          </a:p>
        </p:txBody>
      </p:sp>
      <p:pic>
        <p:nvPicPr>
          <p:cNvPr id="416" name="Google Shape;416;p4"/>
          <p:cNvPicPr preferRelativeResize="0"/>
          <p:nvPr/>
        </p:nvPicPr>
        <p:blipFill rotWithShape="1">
          <a:blip r:embed="rId3">
            <a:alphaModFix/>
          </a:blip>
          <a:srcRect b="0" l="0" r="0" t="0"/>
          <a:stretch/>
        </p:blipFill>
        <p:spPr>
          <a:xfrm>
            <a:off x="5942603" y="1374487"/>
            <a:ext cx="1391055" cy="1777201"/>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0"/>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Para ampliar conocimiento.</a:t>
            </a:r>
            <a:endParaRPr/>
          </a:p>
        </p:txBody>
      </p:sp>
      <p:sp>
        <p:nvSpPr>
          <p:cNvPr id="1455" name="Google Shape;1455;p40"/>
          <p:cNvSpPr/>
          <p:nvPr/>
        </p:nvSpPr>
        <p:spPr>
          <a:xfrm>
            <a:off x="723068" y="1853507"/>
            <a:ext cx="2606640"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288000" spcFirstLastPara="1" rIns="0" wrap="square" tIns="0">
            <a:noAutofit/>
          </a:bodyPr>
          <a:lstStyle/>
          <a:p>
            <a:pPr indent="0" lvl="0" marL="0" marR="0" rtl="0" algn="l">
              <a:lnSpc>
                <a:spcPct val="100000"/>
              </a:lnSpc>
              <a:spcBef>
                <a:spcPts val="0"/>
              </a:spcBef>
              <a:spcAft>
                <a:spcPts val="0"/>
              </a:spcAft>
              <a:buNone/>
            </a:pPr>
            <a:r>
              <a:rPr b="1" lang="es-ES" sz="1600">
                <a:solidFill>
                  <a:schemeClr val="accent1"/>
                </a:solidFill>
                <a:latin typeface="Arial"/>
                <a:ea typeface="Arial"/>
                <a:cs typeface="Arial"/>
                <a:sym typeface="Arial"/>
              </a:rPr>
              <a:t>METODOLOGIAS</a:t>
            </a:r>
            <a:endParaRPr sz="1600">
              <a:solidFill>
                <a:schemeClr val="accent1"/>
              </a:solidFill>
              <a:latin typeface="Arial"/>
              <a:ea typeface="Arial"/>
              <a:cs typeface="Arial"/>
              <a:sym typeface="Arial"/>
            </a:endParaRPr>
          </a:p>
        </p:txBody>
      </p:sp>
      <p:sp>
        <p:nvSpPr>
          <p:cNvPr id="1456" name="Google Shape;1456;p40"/>
          <p:cNvSpPr/>
          <p:nvPr/>
        </p:nvSpPr>
        <p:spPr>
          <a:xfrm>
            <a:off x="3565682" y="1853507"/>
            <a:ext cx="9142536"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360000" spcFirstLastPara="1" rIns="108000" wrap="square" tIns="0">
            <a:noAutofit/>
          </a:bodyPr>
          <a:lstStyle/>
          <a:p>
            <a:pPr indent="0" lvl="0" marL="0" marR="0" rtl="0" algn="l">
              <a:lnSpc>
                <a:spcPct val="100000"/>
              </a:lnSpc>
              <a:spcBef>
                <a:spcPts val="0"/>
              </a:spcBef>
              <a:spcAft>
                <a:spcPts val="0"/>
              </a:spcAft>
              <a:buNone/>
            </a:pPr>
            <a:r>
              <a:rPr lang="es-ES" sz="1600">
                <a:solidFill>
                  <a:schemeClr val="accent1"/>
                </a:solidFill>
                <a:latin typeface="Arial"/>
                <a:ea typeface="Arial"/>
                <a:cs typeface="Arial"/>
                <a:sym typeface="Arial"/>
              </a:rPr>
              <a:t>TDD 🡪 BDD 🡪 ATDD. </a:t>
            </a:r>
            <a:r>
              <a:rPr lang="es-ES" sz="1600">
                <a:solidFill>
                  <a:schemeClr val="accent1"/>
                </a:solidFill>
                <a:latin typeface="Arial"/>
                <a:ea typeface="Arial"/>
                <a:cs typeface="Arial"/>
                <a:sym typeface="Arial"/>
              </a:rPr>
              <a:t>Metodologías de desarrollo (fuertemente apoyadas por pruebas)</a:t>
            </a:r>
            <a:endParaRPr sz="1600">
              <a:solidFill>
                <a:schemeClr val="accent1"/>
              </a:solidFill>
              <a:latin typeface="Arial"/>
              <a:ea typeface="Arial"/>
              <a:cs typeface="Arial"/>
              <a:sym typeface="Arial"/>
            </a:endParaRPr>
          </a:p>
        </p:txBody>
      </p:sp>
      <p:sp>
        <p:nvSpPr>
          <p:cNvPr id="1457" name="Google Shape;1457;p40"/>
          <p:cNvSpPr/>
          <p:nvPr/>
        </p:nvSpPr>
        <p:spPr>
          <a:xfrm>
            <a:off x="723068" y="2940911"/>
            <a:ext cx="2606640"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288000" spcFirstLastPara="1" rIns="0" wrap="square" tIns="0">
            <a:noAutofit/>
          </a:bodyPr>
          <a:lstStyle/>
          <a:p>
            <a:pPr indent="0" lvl="0" marL="0" marR="0" rtl="0" algn="l">
              <a:lnSpc>
                <a:spcPct val="100000"/>
              </a:lnSpc>
              <a:spcBef>
                <a:spcPts val="0"/>
              </a:spcBef>
              <a:spcAft>
                <a:spcPts val="0"/>
              </a:spcAft>
              <a:buNone/>
            </a:pPr>
            <a:r>
              <a:rPr b="1" lang="es-ES" sz="1600">
                <a:solidFill>
                  <a:schemeClr val="accent1"/>
                </a:solidFill>
                <a:latin typeface="Arial"/>
                <a:ea typeface="Arial"/>
                <a:cs typeface="Arial"/>
                <a:sym typeface="Arial"/>
              </a:rPr>
              <a:t>Integracion QA en CI/CD</a:t>
            </a:r>
            <a:endParaRPr sz="1600">
              <a:solidFill>
                <a:schemeClr val="accent1"/>
              </a:solidFill>
              <a:latin typeface="Arial"/>
              <a:ea typeface="Arial"/>
              <a:cs typeface="Arial"/>
              <a:sym typeface="Arial"/>
            </a:endParaRPr>
          </a:p>
        </p:txBody>
      </p:sp>
      <p:sp>
        <p:nvSpPr>
          <p:cNvPr id="1458" name="Google Shape;1458;p40"/>
          <p:cNvSpPr/>
          <p:nvPr/>
        </p:nvSpPr>
        <p:spPr>
          <a:xfrm>
            <a:off x="3565682" y="2940911"/>
            <a:ext cx="9142536"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360000" spcFirstLastPara="1" rIns="108000" wrap="square" tIns="0">
            <a:noAutofit/>
          </a:bodyPr>
          <a:lstStyle/>
          <a:p>
            <a:pPr indent="0" lvl="0" marL="0" marR="0" rtl="0" algn="l">
              <a:lnSpc>
                <a:spcPct val="100000"/>
              </a:lnSpc>
              <a:spcBef>
                <a:spcPts val="0"/>
              </a:spcBef>
              <a:spcAft>
                <a:spcPts val="0"/>
              </a:spcAft>
              <a:buNone/>
            </a:pPr>
            <a:r>
              <a:rPr lang="es-ES" sz="1600">
                <a:solidFill>
                  <a:schemeClr val="accent1"/>
                </a:solidFill>
                <a:latin typeface="Arial"/>
                <a:ea typeface="Arial"/>
                <a:cs typeface="Arial"/>
                <a:sym typeface="Arial"/>
              </a:rPr>
              <a:t>Como aprovecharse de las automatizaciones de pruebas del tipo que sea en el ciclo de integración y despliegue continuo.</a:t>
            </a:r>
            <a:endParaRPr/>
          </a:p>
        </p:txBody>
      </p:sp>
      <p:sp>
        <p:nvSpPr>
          <p:cNvPr id="1459" name="Google Shape;1459;p40"/>
          <p:cNvSpPr/>
          <p:nvPr/>
        </p:nvSpPr>
        <p:spPr>
          <a:xfrm>
            <a:off x="723067" y="4078230"/>
            <a:ext cx="2606640"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288000" spcFirstLastPara="1" rIns="0" wrap="square" tIns="0">
            <a:noAutofit/>
          </a:bodyPr>
          <a:lstStyle/>
          <a:p>
            <a:pPr indent="0" lvl="0" marL="0" marR="0" rtl="0" algn="l">
              <a:lnSpc>
                <a:spcPct val="100000"/>
              </a:lnSpc>
              <a:spcBef>
                <a:spcPts val="0"/>
              </a:spcBef>
              <a:spcAft>
                <a:spcPts val="0"/>
              </a:spcAft>
              <a:buNone/>
            </a:pPr>
            <a:r>
              <a:rPr b="1" lang="es-ES" sz="1600">
                <a:solidFill>
                  <a:schemeClr val="accent1"/>
                </a:solidFill>
                <a:latin typeface="Arial"/>
                <a:ea typeface="Arial"/>
                <a:cs typeface="Arial"/>
                <a:sym typeface="Arial"/>
              </a:rPr>
              <a:t>Especialización de Test.</a:t>
            </a:r>
            <a:endParaRPr sz="1600">
              <a:solidFill>
                <a:schemeClr val="accent1"/>
              </a:solidFill>
              <a:latin typeface="Arial"/>
              <a:ea typeface="Arial"/>
              <a:cs typeface="Arial"/>
              <a:sym typeface="Arial"/>
            </a:endParaRPr>
          </a:p>
        </p:txBody>
      </p:sp>
      <p:sp>
        <p:nvSpPr>
          <p:cNvPr id="1460" name="Google Shape;1460;p40"/>
          <p:cNvSpPr/>
          <p:nvPr/>
        </p:nvSpPr>
        <p:spPr>
          <a:xfrm>
            <a:off x="3565681" y="4078230"/>
            <a:ext cx="9142536"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360000" spcFirstLastPara="1" rIns="108000" wrap="square" tIns="0">
            <a:noAutofit/>
          </a:bodyPr>
          <a:lstStyle/>
          <a:p>
            <a:pPr indent="0" lvl="0" marL="0" marR="0" rtl="0" algn="l">
              <a:lnSpc>
                <a:spcPct val="100000"/>
              </a:lnSpc>
              <a:spcBef>
                <a:spcPts val="0"/>
              </a:spcBef>
              <a:spcAft>
                <a:spcPts val="0"/>
              </a:spcAft>
              <a:buNone/>
            </a:pPr>
            <a:r>
              <a:rPr lang="es-ES" sz="1600">
                <a:solidFill>
                  <a:schemeClr val="accent1"/>
                </a:solidFill>
                <a:latin typeface="Arial"/>
                <a:ea typeface="Arial"/>
                <a:cs typeface="Arial"/>
                <a:sym typeface="Arial"/>
              </a:rPr>
              <a:t>Existen otros tipos de test muy relevantes ademas del End2End que hemos visto, como son Test de APIs en arquitecturas orientadas a servicios/microservicios. O test de performance para poder comprobar el desempeño de capacidad de una aplicación.</a:t>
            </a:r>
            <a:endParaRPr/>
          </a:p>
        </p:txBody>
      </p:sp>
      <p:sp>
        <p:nvSpPr>
          <p:cNvPr id="1461" name="Google Shape;1461;p40"/>
          <p:cNvSpPr/>
          <p:nvPr/>
        </p:nvSpPr>
        <p:spPr>
          <a:xfrm>
            <a:off x="723067" y="5215549"/>
            <a:ext cx="2606640"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288000" spcFirstLastPara="1" rIns="0" wrap="square" tIns="0">
            <a:noAutofit/>
          </a:bodyPr>
          <a:lstStyle/>
          <a:p>
            <a:pPr indent="0" lvl="0" marL="0" marR="0" rtl="0" algn="l">
              <a:lnSpc>
                <a:spcPct val="100000"/>
              </a:lnSpc>
              <a:spcBef>
                <a:spcPts val="0"/>
              </a:spcBef>
              <a:spcAft>
                <a:spcPts val="0"/>
              </a:spcAft>
              <a:buNone/>
            </a:pPr>
            <a:r>
              <a:rPr b="1" lang="es-ES" sz="1600">
                <a:solidFill>
                  <a:schemeClr val="accent1"/>
                </a:solidFill>
                <a:latin typeface="Arial"/>
                <a:ea typeface="Arial"/>
                <a:cs typeface="Arial"/>
                <a:sym typeface="Arial"/>
              </a:rPr>
              <a:t>Testing en dispositivos Moviles.</a:t>
            </a:r>
            <a:endParaRPr sz="1600">
              <a:solidFill>
                <a:schemeClr val="accent1"/>
              </a:solidFill>
              <a:latin typeface="Arial"/>
              <a:ea typeface="Arial"/>
              <a:cs typeface="Arial"/>
              <a:sym typeface="Arial"/>
            </a:endParaRPr>
          </a:p>
        </p:txBody>
      </p:sp>
      <p:sp>
        <p:nvSpPr>
          <p:cNvPr id="1462" name="Google Shape;1462;p40"/>
          <p:cNvSpPr/>
          <p:nvPr/>
        </p:nvSpPr>
        <p:spPr>
          <a:xfrm>
            <a:off x="3565681" y="5215549"/>
            <a:ext cx="9142536" cy="797088"/>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0" lIns="360000" spcFirstLastPara="1" rIns="108000" wrap="square" tIns="0">
            <a:noAutofit/>
          </a:bodyPr>
          <a:lstStyle/>
          <a:p>
            <a:pPr indent="0" lvl="0" marL="0" marR="0" rtl="0" algn="l">
              <a:lnSpc>
                <a:spcPct val="100000"/>
              </a:lnSpc>
              <a:spcBef>
                <a:spcPts val="0"/>
              </a:spcBef>
              <a:spcAft>
                <a:spcPts val="0"/>
              </a:spcAft>
              <a:buNone/>
            </a:pPr>
            <a:r>
              <a:rPr lang="es-ES" sz="1600">
                <a:solidFill>
                  <a:schemeClr val="accent1"/>
                </a:solidFill>
                <a:latin typeface="Arial"/>
                <a:ea typeface="Arial"/>
                <a:cs typeface="Arial"/>
                <a:sym typeface="Arial"/>
              </a:rPr>
              <a:t>Hoy día los dispositivos móviles han cobrado gran relevancia y ya soportan un amplio espectro de aplicaciones. También existe tipo y automatización específica de pruebas en este contexto.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41"/>
          <p:cNvSpPr txBox="1"/>
          <p:nvPr>
            <p:ph type="title"/>
          </p:nvPr>
        </p:nvSpPr>
        <p:spPr>
          <a:xfrm>
            <a:off x="1744101" y="3116802"/>
            <a:ext cx="9788062" cy="1233996"/>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B5B5B"/>
              </a:buClr>
              <a:buSzPts val="4400"/>
              <a:buFont typeface="Montserrat"/>
              <a:buNone/>
            </a:pPr>
            <a:r>
              <a:rPr lang="es-ES"/>
              <a:t>Prácticas para ampliar conocimiento.</a:t>
            </a:r>
            <a:endParaRPr>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42"/>
          <p:cNvSpPr txBox="1"/>
          <p:nvPr>
            <p:ph idx="1" type="body"/>
          </p:nvPr>
        </p:nvSpPr>
        <p:spPr>
          <a:xfrm>
            <a:off x="440020" y="3264200"/>
            <a:ext cx="3239095" cy="1812536"/>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accent1"/>
              </a:buClr>
              <a:buSzPts val="1600"/>
              <a:buFont typeface="Arial"/>
              <a:buNone/>
            </a:pPr>
            <a:r>
              <a:rPr lang="es-ES"/>
              <a:t>El objetivo de este ejercicio es entender una de las principales ventajas de Cypress:  el uso de comandos. Podemos sobre-escribir los que tiene Cypress o bien crearlos nuevos y son una especie de ‘macros’ con instrucciones a ejecutar.</a:t>
            </a:r>
            <a:endParaRPr/>
          </a:p>
          <a:p>
            <a:pPr indent="0" lvl="0" marL="0" rtl="0" algn="l">
              <a:lnSpc>
                <a:spcPct val="100000"/>
              </a:lnSpc>
              <a:spcBef>
                <a:spcPts val="1200"/>
              </a:spcBef>
              <a:spcAft>
                <a:spcPts val="0"/>
              </a:spcAft>
              <a:buClr>
                <a:schemeClr val="accent1"/>
              </a:buClr>
              <a:buSzPts val="1600"/>
              <a:buFont typeface="Arial"/>
              <a:buNone/>
            </a:pPr>
            <a:r>
              <a:t/>
            </a:r>
            <a:endParaRPr/>
          </a:p>
          <a:p>
            <a:pPr indent="0" lvl="0" marL="0" rtl="0" algn="l">
              <a:lnSpc>
                <a:spcPct val="100000"/>
              </a:lnSpc>
              <a:spcBef>
                <a:spcPts val="1200"/>
              </a:spcBef>
              <a:spcAft>
                <a:spcPts val="0"/>
              </a:spcAft>
              <a:buClr>
                <a:schemeClr val="accent1"/>
              </a:buClr>
              <a:buSzPts val="1600"/>
              <a:buFont typeface="Arial"/>
              <a:buNone/>
            </a:pPr>
            <a:r>
              <a:rPr lang="es-ES"/>
              <a:t>De esta manera, los comandos nos permiten implementar una lógica reutilizable a lo largo de distíntos test, y ademas hace que la implementación de los mismos test se simplifique.</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475" name="Google Shape;1475;p42"/>
          <p:cNvSpPr txBox="1"/>
          <p:nvPr>
            <p:ph type="title"/>
          </p:nvPr>
        </p:nvSpPr>
        <p:spPr>
          <a:xfrm>
            <a:off x="440020" y="614804"/>
            <a:ext cx="323909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3: </a:t>
            </a:r>
            <a:r>
              <a:rPr lang="es-ES" sz="2800"/>
              <a:t>Entendiendo comandos de Cypress.</a:t>
            </a:r>
            <a:endParaRPr/>
          </a:p>
        </p:txBody>
      </p:sp>
      <p:sp>
        <p:nvSpPr>
          <p:cNvPr id="1476" name="Google Shape;1476;p42"/>
          <p:cNvSpPr txBox="1"/>
          <p:nvPr>
            <p:ph idx="2" type="body"/>
          </p:nvPr>
        </p:nvSpPr>
        <p:spPr>
          <a:xfrm>
            <a:off x="4488477" y="258369"/>
            <a:ext cx="8575990" cy="760204"/>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rgbClr val="3A3838"/>
              </a:buClr>
              <a:buSzPts val="1800"/>
              <a:buNone/>
            </a:pPr>
            <a:r>
              <a:rPr lang="es-ES"/>
              <a:t>Vamos a partir del proyecto de pruebas que ya hemos usado en el taller.</a:t>
            </a:r>
            <a:endParaRPr>
              <a:highlight>
                <a:srgbClr val="FFFF00"/>
              </a:highlight>
            </a:endParaRPr>
          </a:p>
          <a:p>
            <a:pPr indent="0" lvl="0" marL="0" rtl="0" algn="l">
              <a:lnSpc>
                <a:spcPct val="100000"/>
              </a:lnSpc>
              <a:spcBef>
                <a:spcPts val="1200"/>
              </a:spcBef>
              <a:spcAft>
                <a:spcPts val="0"/>
              </a:spcAft>
              <a:buClr>
                <a:srgbClr val="3A3838"/>
              </a:buClr>
              <a:buSzPts val="1800"/>
              <a:buNone/>
            </a:pPr>
            <a:r>
              <a:t/>
            </a:r>
            <a:endParaRPr/>
          </a:p>
        </p:txBody>
      </p:sp>
      <p:pic>
        <p:nvPicPr>
          <p:cNvPr id="1477" name="Google Shape;1477;p42"/>
          <p:cNvPicPr preferRelativeResize="0"/>
          <p:nvPr/>
        </p:nvPicPr>
        <p:blipFill rotWithShape="1">
          <a:blip r:embed="rId3">
            <a:alphaModFix/>
          </a:blip>
          <a:srcRect b="0" l="0" r="0" t="0"/>
          <a:stretch/>
        </p:blipFill>
        <p:spPr>
          <a:xfrm>
            <a:off x="4466735" y="669683"/>
            <a:ext cx="5222952" cy="4272202"/>
          </a:xfrm>
          <a:prstGeom prst="rect">
            <a:avLst/>
          </a:prstGeom>
          <a:noFill/>
          <a:ln>
            <a:noFill/>
          </a:ln>
          <a:effectLst>
            <a:outerShdw blurRad="50800" rotWithShape="0" algn="tl" dir="2700000" dist="38100">
              <a:srgbClr val="000000">
                <a:alpha val="40000"/>
              </a:srgbClr>
            </a:outerShdw>
          </a:effectLst>
        </p:spPr>
      </p:pic>
      <p:sp>
        <p:nvSpPr>
          <p:cNvPr id="1478" name="Google Shape;1478;p42"/>
          <p:cNvSpPr/>
          <p:nvPr/>
        </p:nvSpPr>
        <p:spPr>
          <a:xfrm>
            <a:off x="9917482" y="547498"/>
            <a:ext cx="2606325" cy="575313"/>
          </a:xfrm>
          <a:prstGeom prst="wedgeRoundRectCallout">
            <a:avLst>
              <a:gd fmla="val -76928" name="adj1"/>
              <a:gd fmla="val 12143" name="adj2"/>
              <a:gd fmla="val 16667" name="adj3"/>
            </a:avLst>
          </a:prstGeom>
          <a:solidFill>
            <a:srgbClr val="0070C0"/>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900">
                <a:solidFill>
                  <a:schemeClr val="lt1"/>
                </a:solidFill>
                <a:latin typeface="Arial"/>
                <a:ea typeface="Arial"/>
                <a:cs typeface="Arial"/>
                <a:sym typeface="Arial"/>
              </a:rPr>
              <a:t>En este fichero command, codificamos las instrucciones que queremos que haga nuestro comando.</a:t>
            </a:r>
            <a:endParaRPr sz="900">
              <a:solidFill>
                <a:schemeClr val="lt1"/>
              </a:solidFill>
              <a:latin typeface="Arial"/>
              <a:ea typeface="Arial"/>
              <a:cs typeface="Arial"/>
              <a:sym typeface="Arial"/>
            </a:endParaRPr>
          </a:p>
        </p:txBody>
      </p:sp>
      <p:sp>
        <p:nvSpPr>
          <p:cNvPr id="1479" name="Google Shape;1479;p42"/>
          <p:cNvSpPr/>
          <p:nvPr/>
        </p:nvSpPr>
        <p:spPr>
          <a:xfrm>
            <a:off x="9415074" y="1307703"/>
            <a:ext cx="2229058" cy="451650"/>
          </a:xfrm>
          <a:prstGeom prst="wedgeRoundRectCallout">
            <a:avLst>
              <a:gd fmla="val -114109" name="adj1"/>
              <a:gd fmla="val -32732" name="adj2"/>
              <a:gd fmla="val 16667" name="adj3"/>
            </a:avLst>
          </a:prstGeom>
          <a:solidFill>
            <a:srgbClr val="0070C0"/>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900">
                <a:solidFill>
                  <a:schemeClr val="lt1"/>
                </a:solidFill>
                <a:latin typeface="Arial"/>
                <a:ea typeface="Arial"/>
                <a:cs typeface="Arial"/>
                <a:sym typeface="Arial"/>
              </a:rPr>
              <a:t>Para comando preexistentes en Cypress como ‘click’ sobre-escribimos</a:t>
            </a:r>
            <a:endParaRPr sz="900">
              <a:solidFill>
                <a:schemeClr val="lt1"/>
              </a:solidFill>
              <a:latin typeface="Arial"/>
              <a:ea typeface="Arial"/>
              <a:cs typeface="Arial"/>
              <a:sym typeface="Arial"/>
            </a:endParaRPr>
          </a:p>
        </p:txBody>
      </p:sp>
      <p:sp>
        <p:nvSpPr>
          <p:cNvPr id="1480" name="Google Shape;1480;p42"/>
          <p:cNvSpPr/>
          <p:nvPr/>
        </p:nvSpPr>
        <p:spPr>
          <a:xfrm>
            <a:off x="8310839" y="2245252"/>
            <a:ext cx="1516067" cy="623048"/>
          </a:xfrm>
          <a:prstGeom prst="wedgeRoundRectCallout">
            <a:avLst>
              <a:gd fmla="val -103852" name="adj1"/>
              <a:gd fmla="val 50219" name="adj2"/>
              <a:gd fmla="val 16667" name="adj3"/>
            </a:avLst>
          </a:prstGeom>
          <a:solidFill>
            <a:srgbClr val="0070C0"/>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900">
                <a:solidFill>
                  <a:schemeClr val="lt1"/>
                </a:solidFill>
                <a:latin typeface="Arial"/>
                <a:ea typeface="Arial"/>
                <a:cs typeface="Arial"/>
                <a:sym typeface="Arial"/>
              </a:rPr>
              <a:t>Para nuevos comandos que hemos creado como ‘search’, añadimos instrucciones.</a:t>
            </a:r>
            <a:endParaRPr sz="900">
              <a:solidFill>
                <a:schemeClr val="lt1"/>
              </a:solidFill>
              <a:latin typeface="Arial"/>
              <a:ea typeface="Arial"/>
              <a:cs typeface="Arial"/>
              <a:sym typeface="Arial"/>
            </a:endParaRPr>
          </a:p>
        </p:txBody>
      </p:sp>
      <p:sp>
        <p:nvSpPr>
          <p:cNvPr id="1481" name="Google Shape;1481;p42"/>
          <p:cNvSpPr txBox="1"/>
          <p:nvPr/>
        </p:nvSpPr>
        <p:spPr>
          <a:xfrm>
            <a:off x="4341385" y="5171051"/>
            <a:ext cx="4264392" cy="1110155"/>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400"/>
              <a:buFont typeface="Arial"/>
              <a:buNone/>
            </a:pPr>
            <a:r>
              <a:rPr lang="es-ES" sz="1400">
                <a:solidFill>
                  <a:srgbClr val="3A3838"/>
                </a:solidFill>
                <a:latin typeface="Arial"/>
                <a:ea typeface="Arial"/>
                <a:cs typeface="Arial"/>
                <a:sym typeface="Arial"/>
              </a:rPr>
              <a:t>Vamos a sacar el contenido del comando ‘search’, eliminar su declaración en este fichero y llevarlo al fichero que implementa el test, dentro de los step_definitions que es donde lo estamos utilizando (search.js):</a:t>
            </a:r>
            <a:endParaRPr sz="14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p:txBody>
      </p:sp>
      <p:pic>
        <p:nvPicPr>
          <p:cNvPr id="1482" name="Google Shape;1482;p42"/>
          <p:cNvPicPr preferRelativeResize="0"/>
          <p:nvPr/>
        </p:nvPicPr>
        <p:blipFill rotWithShape="1">
          <a:blip r:embed="rId4">
            <a:alphaModFix/>
          </a:blip>
          <a:srcRect b="0" l="0" r="0" t="0"/>
          <a:stretch/>
        </p:blipFill>
        <p:spPr>
          <a:xfrm>
            <a:off x="8731127" y="4599301"/>
            <a:ext cx="3596952" cy="2141406"/>
          </a:xfrm>
          <a:prstGeom prst="rect">
            <a:avLst/>
          </a:prstGeom>
          <a:noFill/>
          <a:ln>
            <a:noFill/>
          </a:ln>
          <a:effectLst>
            <a:outerShdw blurRad="50800" rotWithShape="0" algn="tl" dir="2700000" dist="38100">
              <a:srgbClr val="000000">
                <a:alpha val="40000"/>
              </a:srgbClr>
            </a:outerShdw>
          </a:effectLst>
        </p:spPr>
      </p:pic>
      <p:cxnSp>
        <p:nvCxnSpPr>
          <p:cNvPr id="1483" name="Google Shape;1483;p42"/>
          <p:cNvCxnSpPr/>
          <p:nvPr/>
        </p:nvCxnSpPr>
        <p:spPr>
          <a:xfrm>
            <a:off x="7662441" y="3090441"/>
            <a:ext cx="1886673" cy="2579563"/>
          </a:xfrm>
          <a:prstGeom prst="straightConnector1">
            <a:avLst/>
          </a:prstGeom>
          <a:noFill/>
          <a:ln cap="flat" cmpd="sng" w="19050">
            <a:solidFill>
              <a:schemeClr val="accent4"/>
            </a:solidFill>
            <a:prstDash val="solid"/>
            <a:miter lim="800000"/>
            <a:headEnd len="sm" w="sm" type="none"/>
            <a:tailEnd len="med" w="med" type="triangle"/>
          </a:ln>
        </p:spPr>
      </p:cxnSp>
      <p:sp>
        <p:nvSpPr>
          <p:cNvPr id="1484" name="Google Shape;1484;p42"/>
          <p:cNvSpPr txBox="1"/>
          <p:nvPr/>
        </p:nvSpPr>
        <p:spPr>
          <a:xfrm>
            <a:off x="5126492" y="6633651"/>
            <a:ext cx="4077005" cy="760204"/>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400"/>
              <a:buFont typeface="Arial"/>
              <a:buNone/>
            </a:pPr>
            <a:r>
              <a:rPr lang="es-ES" sz="1400">
                <a:solidFill>
                  <a:srgbClr val="3A3838"/>
                </a:solidFill>
                <a:latin typeface="Arial"/>
                <a:ea typeface="Arial"/>
                <a:cs typeface="Arial"/>
                <a:sym typeface="Arial"/>
              </a:rPr>
              <a:t>Si lanzamos los test, comprobaremos que el funcionamiento de este test sigue siendo el mismo.</a:t>
            </a:r>
            <a:endParaRPr sz="14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43"/>
          <p:cNvSpPr txBox="1"/>
          <p:nvPr>
            <p:ph idx="1" type="body"/>
          </p:nvPr>
        </p:nvSpPr>
        <p:spPr>
          <a:xfrm>
            <a:off x="440020" y="3200399"/>
            <a:ext cx="3124815" cy="314437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accent1"/>
              </a:buClr>
              <a:buSzPts val="1600"/>
              <a:buFont typeface="Arial"/>
              <a:buNone/>
            </a:pPr>
            <a:r>
              <a:rPr lang="es-ES"/>
              <a:t>El objetivo de este ejercicio es crear nuevo fichero feature en el framework que deberá de ser ‘automatizado’ dentro de la parte de los steps definition.</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491" name="Google Shape;1491;p43"/>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4: </a:t>
            </a:r>
            <a:r>
              <a:rPr lang="es-ES" sz="2800"/>
              <a:t>Ampliación de la cobertura de test a nuevos casos.</a:t>
            </a:r>
            <a:endParaRPr/>
          </a:p>
        </p:txBody>
      </p:sp>
      <p:sp>
        <p:nvSpPr>
          <p:cNvPr id="1492" name="Google Shape;1492;p43"/>
          <p:cNvSpPr txBox="1"/>
          <p:nvPr>
            <p:ph idx="2" type="body"/>
          </p:nvPr>
        </p:nvSpPr>
        <p:spPr>
          <a:xfrm>
            <a:off x="4609259" y="509404"/>
            <a:ext cx="7959175" cy="5619814"/>
          </a:xfrm>
          <a:prstGeom prst="rect">
            <a:avLst/>
          </a:prstGeom>
          <a:noFill/>
          <a:ln>
            <a:noFill/>
          </a:ln>
        </p:spPr>
        <p:txBody>
          <a:bodyPr anchorCtr="0" anchor="t" bIns="45700" lIns="0" spcFirstLastPara="1" rIns="0" wrap="square" tIns="45700">
            <a:noAutofit/>
          </a:bodyPr>
          <a:lstStyle/>
          <a:p>
            <a:pPr indent="-457200" lvl="0" marL="457200" rtl="0" algn="l">
              <a:lnSpc>
                <a:spcPct val="100000"/>
              </a:lnSpc>
              <a:spcBef>
                <a:spcPts val="0"/>
              </a:spcBef>
              <a:spcAft>
                <a:spcPts val="0"/>
              </a:spcAft>
              <a:buClr>
                <a:srgbClr val="3A3838"/>
              </a:buClr>
              <a:buSzPts val="1800"/>
              <a:buFont typeface="Montserrat Black"/>
              <a:buAutoNum type="arabicPeriod"/>
            </a:pPr>
            <a:r>
              <a:rPr lang="es-ES"/>
              <a:t>Utiliza el mismo repositorio y proyecto de pruebas que hemos creado para el taller.</a:t>
            </a:r>
            <a:endParaRPr/>
          </a:p>
          <a:p>
            <a:pPr indent="-457200" lvl="0" marL="457200" rtl="0" algn="l">
              <a:lnSpc>
                <a:spcPct val="100000"/>
              </a:lnSpc>
              <a:spcBef>
                <a:spcPts val="600"/>
              </a:spcBef>
              <a:spcAft>
                <a:spcPts val="0"/>
              </a:spcAft>
              <a:buClr>
                <a:srgbClr val="3A3838"/>
              </a:buClr>
              <a:buSzPts val="1800"/>
              <a:buFont typeface="Montserrat Black"/>
              <a:buAutoNum type="arabicPeriod"/>
            </a:pPr>
            <a:r>
              <a:rPr lang="es-ES"/>
              <a:t>Vamos a automatizar una nueva funcionalidad:</a:t>
            </a:r>
            <a:endParaRPr/>
          </a:p>
          <a:p>
            <a:pPr indent="-355599" lvl="1" marL="1204078" rtl="0" algn="l">
              <a:lnSpc>
                <a:spcPct val="100000"/>
              </a:lnSpc>
              <a:spcBef>
                <a:spcPts val="600"/>
              </a:spcBef>
              <a:spcAft>
                <a:spcPts val="0"/>
              </a:spcAft>
              <a:buClr>
                <a:srgbClr val="3A3838"/>
              </a:buClr>
              <a:buSzPts val="1600"/>
              <a:buFont typeface="Montserrat Black"/>
              <a:buNone/>
            </a:pPr>
            <a:r>
              <a:t/>
            </a:r>
            <a:endParaRPr/>
          </a:p>
          <a:p>
            <a:pPr indent="-355599" lvl="1" marL="1204078" rtl="0" algn="l">
              <a:lnSpc>
                <a:spcPct val="100000"/>
              </a:lnSpc>
              <a:spcBef>
                <a:spcPts val="600"/>
              </a:spcBef>
              <a:spcAft>
                <a:spcPts val="0"/>
              </a:spcAft>
              <a:buClr>
                <a:srgbClr val="3A3838"/>
              </a:buClr>
              <a:buSzPts val="1600"/>
              <a:buFont typeface="Montserrat Black"/>
              <a:buNone/>
            </a:pPr>
            <a:r>
              <a:t/>
            </a:r>
            <a:endParaRPr/>
          </a:p>
          <a:p>
            <a:pPr indent="-355599" lvl="1" marL="1204078" rtl="0" algn="l">
              <a:lnSpc>
                <a:spcPct val="100000"/>
              </a:lnSpc>
              <a:spcBef>
                <a:spcPts val="600"/>
              </a:spcBef>
              <a:spcAft>
                <a:spcPts val="0"/>
              </a:spcAft>
              <a:buClr>
                <a:srgbClr val="3A3838"/>
              </a:buClr>
              <a:buSzPts val="1600"/>
              <a:buFont typeface="Montserrat Black"/>
              <a:buNone/>
            </a:pPr>
            <a:r>
              <a:t/>
            </a:r>
            <a:endParaRPr/>
          </a:p>
          <a:p>
            <a:pPr indent="-355599" lvl="1" marL="1204078" rtl="0" algn="l">
              <a:lnSpc>
                <a:spcPct val="100000"/>
              </a:lnSpc>
              <a:spcBef>
                <a:spcPts val="600"/>
              </a:spcBef>
              <a:spcAft>
                <a:spcPts val="0"/>
              </a:spcAft>
              <a:buClr>
                <a:srgbClr val="3A3838"/>
              </a:buClr>
              <a:buSzPts val="1600"/>
              <a:buFont typeface="Montserrat Black"/>
              <a:buNone/>
            </a:pPr>
            <a:r>
              <a:t/>
            </a:r>
            <a:endParaRPr/>
          </a:p>
          <a:p>
            <a:pPr indent="-355599" lvl="1" marL="1204078" rtl="0" algn="l">
              <a:lnSpc>
                <a:spcPct val="100000"/>
              </a:lnSpc>
              <a:spcBef>
                <a:spcPts val="600"/>
              </a:spcBef>
              <a:spcAft>
                <a:spcPts val="0"/>
              </a:spcAft>
              <a:buClr>
                <a:srgbClr val="3A3838"/>
              </a:buClr>
              <a:buSzPts val="1600"/>
              <a:buFont typeface="Montserrat Black"/>
              <a:buNone/>
            </a:pPr>
            <a:r>
              <a:t/>
            </a:r>
            <a:endParaRPr/>
          </a:p>
          <a:p>
            <a:pPr indent="0" lvl="1" marL="746878" rtl="0" algn="l">
              <a:lnSpc>
                <a:spcPct val="100000"/>
              </a:lnSpc>
              <a:spcBef>
                <a:spcPts val="600"/>
              </a:spcBef>
              <a:spcAft>
                <a:spcPts val="0"/>
              </a:spcAft>
              <a:buClr>
                <a:srgbClr val="3A3838"/>
              </a:buClr>
              <a:buSzPts val="1600"/>
              <a:buNone/>
            </a:pPr>
            <a:r>
              <a:t/>
            </a:r>
            <a:endParaRPr/>
          </a:p>
          <a:p>
            <a:pPr indent="0" lvl="1" marL="746878" rtl="0" algn="l">
              <a:lnSpc>
                <a:spcPct val="100000"/>
              </a:lnSpc>
              <a:spcBef>
                <a:spcPts val="600"/>
              </a:spcBef>
              <a:spcAft>
                <a:spcPts val="0"/>
              </a:spcAft>
              <a:buClr>
                <a:srgbClr val="3A3838"/>
              </a:buClr>
              <a:buSzPts val="1600"/>
              <a:buNone/>
            </a:pPr>
            <a:r>
              <a:t/>
            </a:r>
            <a:endParaRPr/>
          </a:p>
          <a:p>
            <a:pPr indent="-457200" lvl="0" marL="457200" rtl="0" algn="l">
              <a:lnSpc>
                <a:spcPct val="100000"/>
              </a:lnSpc>
              <a:spcBef>
                <a:spcPts val="600"/>
              </a:spcBef>
              <a:spcAft>
                <a:spcPts val="0"/>
              </a:spcAft>
              <a:buClr>
                <a:srgbClr val="3A3838"/>
              </a:buClr>
              <a:buSzPts val="1800"/>
              <a:buFont typeface="Montserrat Black"/>
              <a:buAutoNum type="arabicPeriod"/>
            </a:pPr>
            <a:r>
              <a:rPr lang="es-ES"/>
              <a:t>Crea un nuevo fichero .feature donde escribiremos en Gherkin esta nueva funcionalidad usando las clausulas de este pseudo-lenguaje. Este fichero lo crearemos en la carpeta features. (fijarse en los casos que ya tenemos).</a:t>
            </a:r>
            <a:endParaRPr/>
          </a:p>
          <a:p>
            <a:pPr indent="-342900" lvl="0" marL="457200" rtl="0" algn="l">
              <a:lnSpc>
                <a:spcPct val="100000"/>
              </a:lnSpc>
              <a:spcBef>
                <a:spcPts val="600"/>
              </a:spcBef>
              <a:spcAft>
                <a:spcPts val="0"/>
              </a:spcAft>
              <a:buClr>
                <a:srgbClr val="3A3838"/>
              </a:buClr>
              <a:buSzPts val="1800"/>
              <a:buFont typeface="Montserrat Black"/>
              <a:buNone/>
            </a:pPr>
            <a:r>
              <a:t/>
            </a:r>
            <a:endParaRPr/>
          </a:p>
          <a:p>
            <a:pPr indent="-457200" lvl="0" marL="457200" rtl="0" algn="l">
              <a:lnSpc>
                <a:spcPct val="100000"/>
              </a:lnSpc>
              <a:spcBef>
                <a:spcPts val="600"/>
              </a:spcBef>
              <a:spcAft>
                <a:spcPts val="0"/>
              </a:spcAft>
              <a:buClr>
                <a:srgbClr val="3A3838"/>
              </a:buClr>
              <a:buSzPts val="1800"/>
              <a:buFont typeface="Montserrat Black"/>
              <a:buAutoNum type="arabicPeriod"/>
            </a:pPr>
            <a:r>
              <a:rPr lang="es-ES"/>
              <a:t>Implementar el test con el fichero js correspondiente (crearlo también). Este fichero debe estar en la carpeta steps_definitions. (fíjate en los casos ya implementados).</a:t>
            </a:r>
            <a:endParaRPr/>
          </a:p>
          <a:p>
            <a:pPr indent="0" lvl="1" marL="746878" rtl="0" algn="l">
              <a:lnSpc>
                <a:spcPct val="100000"/>
              </a:lnSpc>
              <a:spcBef>
                <a:spcPts val="600"/>
              </a:spcBef>
              <a:spcAft>
                <a:spcPts val="0"/>
              </a:spcAft>
              <a:buClr>
                <a:schemeClr val="dk1"/>
              </a:buClr>
              <a:buSzPts val="1600"/>
              <a:buNone/>
            </a:pPr>
            <a:r>
              <a:rPr lang="es-ES">
                <a:solidFill>
                  <a:schemeClr val="dk1"/>
                </a:solidFill>
              </a:rPr>
              <a:t>+ info: </a:t>
            </a:r>
            <a:r>
              <a:rPr lang="es-ES" u="sng">
                <a:solidFill>
                  <a:schemeClr val="dk1"/>
                </a:solidFill>
                <a:hlinkClick r:id="rId3">
                  <a:extLst>
                    <a:ext uri="{A12FA001-AC4F-418D-AE19-62706E023703}">
                      <ahyp:hlinkClr val="tx"/>
                    </a:ext>
                  </a:extLst>
                </a:hlinkClick>
              </a:rPr>
              <a:t>https://docs.cypress.io/guides/overview/why-cypress</a:t>
            </a:r>
            <a:endParaRPr>
              <a:solidFill>
                <a:schemeClr val="dk1"/>
              </a:solidFill>
            </a:endParaRPr>
          </a:p>
          <a:p>
            <a:pPr indent="-355599" lvl="1" marL="1204078" rtl="0" algn="l">
              <a:lnSpc>
                <a:spcPct val="100000"/>
              </a:lnSpc>
              <a:spcBef>
                <a:spcPts val="600"/>
              </a:spcBef>
              <a:spcAft>
                <a:spcPts val="0"/>
              </a:spcAft>
              <a:buClr>
                <a:srgbClr val="3A3838"/>
              </a:buClr>
              <a:buSzPts val="1600"/>
              <a:buFont typeface="Montserrat Black"/>
              <a:buNone/>
            </a:pPr>
            <a:r>
              <a:t/>
            </a:r>
            <a:endParaRPr>
              <a:highlight>
                <a:srgbClr val="FFFF00"/>
              </a:highlight>
            </a:endParaRPr>
          </a:p>
        </p:txBody>
      </p:sp>
      <p:sp>
        <p:nvSpPr>
          <p:cNvPr id="1493" name="Google Shape;1493;p43"/>
          <p:cNvSpPr txBox="1"/>
          <p:nvPr/>
        </p:nvSpPr>
        <p:spPr>
          <a:xfrm>
            <a:off x="4942390" y="2050075"/>
            <a:ext cx="2222340" cy="1537999"/>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400"/>
              <a:buFont typeface="Arial"/>
              <a:buNone/>
            </a:pPr>
            <a:r>
              <a:rPr lang="es-ES" sz="1400">
                <a:solidFill>
                  <a:srgbClr val="3A3838"/>
                </a:solidFill>
                <a:latin typeface="Arial"/>
                <a:ea typeface="Arial"/>
                <a:cs typeface="Arial"/>
                <a:sym typeface="Arial"/>
              </a:rPr>
              <a:t>Hacer click en el link “Fish” de la parte superior de la web y comprobar que en el resultado se muestra un tipo de pez determinado.</a:t>
            </a:r>
            <a:endParaRPr sz="14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400"/>
              <a:buFont typeface="Arial"/>
              <a:buNone/>
            </a:pPr>
            <a:r>
              <a:t/>
            </a:r>
            <a:endParaRPr sz="1400">
              <a:solidFill>
                <a:srgbClr val="3A3838"/>
              </a:solidFill>
              <a:latin typeface="Arial"/>
              <a:ea typeface="Arial"/>
              <a:cs typeface="Arial"/>
              <a:sym typeface="Arial"/>
            </a:endParaRPr>
          </a:p>
        </p:txBody>
      </p:sp>
      <p:pic>
        <p:nvPicPr>
          <p:cNvPr id="1494" name="Google Shape;1494;p43"/>
          <p:cNvPicPr preferRelativeResize="0"/>
          <p:nvPr/>
        </p:nvPicPr>
        <p:blipFill rotWithShape="1">
          <a:blip r:embed="rId4">
            <a:alphaModFix/>
          </a:blip>
          <a:srcRect b="0" l="0" r="0" t="0"/>
          <a:stretch/>
        </p:blipFill>
        <p:spPr>
          <a:xfrm>
            <a:off x="8092082" y="1661178"/>
            <a:ext cx="3025040" cy="1537999"/>
          </a:xfrm>
          <a:prstGeom prst="rect">
            <a:avLst/>
          </a:prstGeom>
          <a:noFill/>
          <a:ln>
            <a:noFill/>
          </a:ln>
          <a:effectLst>
            <a:outerShdw blurRad="50800" rotWithShape="0" algn="tl" dir="2700000" dist="38100">
              <a:srgbClr val="000000">
                <a:alpha val="40000"/>
              </a:srgbClr>
            </a:outerShdw>
          </a:effectLst>
        </p:spPr>
      </p:pic>
      <p:cxnSp>
        <p:nvCxnSpPr>
          <p:cNvPr id="1495" name="Google Shape;1495;p43"/>
          <p:cNvCxnSpPr/>
          <p:nvPr/>
        </p:nvCxnSpPr>
        <p:spPr>
          <a:xfrm flipH="1" rot="10800000">
            <a:off x="7164730" y="2050076"/>
            <a:ext cx="1921397" cy="369033"/>
          </a:xfrm>
          <a:prstGeom prst="straightConnector1">
            <a:avLst/>
          </a:prstGeom>
          <a:noFill/>
          <a:ln cap="flat" cmpd="sng" w="19050">
            <a:solidFill>
              <a:schemeClr val="accent2"/>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44"/>
          <p:cNvSpPr txBox="1"/>
          <p:nvPr>
            <p:ph idx="1" type="body"/>
          </p:nvPr>
        </p:nvSpPr>
        <p:spPr>
          <a:xfrm>
            <a:off x="440020" y="3200399"/>
            <a:ext cx="3124815" cy="3144379"/>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chemeClr val="accent1"/>
              </a:buClr>
              <a:buSzPts val="1600"/>
              <a:buFont typeface="Arial"/>
              <a:buNone/>
            </a:pPr>
            <a:r>
              <a:rPr lang="es-ES"/>
              <a:t>El objetivo de este ejercicio es crear nuevo fichero feature en el framework que deberá de ser ‘automatizado’ dentro de la parte de los steps definition.</a:t>
            </a:r>
            <a:endParaRPr/>
          </a:p>
          <a:p>
            <a:pPr indent="0" lvl="0" marL="0" rtl="0" algn="l">
              <a:lnSpc>
                <a:spcPct val="100000"/>
              </a:lnSpc>
              <a:spcBef>
                <a:spcPts val="1200"/>
              </a:spcBef>
              <a:spcAft>
                <a:spcPts val="0"/>
              </a:spcAft>
              <a:buClr>
                <a:schemeClr val="accent1"/>
              </a:buClr>
              <a:buSzPts val="1600"/>
              <a:buFont typeface="Arial"/>
              <a:buNone/>
            </a:pPr>
            <a:r>
              <a:t/>
            </a:r>
            <a:endParaRPr/>
          </a:p>
        </p:txBody>
      </p:sp>
      <p:sp>
        <p:nvSpPr>
          <p:cNvPr id="1502" name="Google Shape;1502;p44"/>
          <p:cNvSpPr txBox="1"/>
          <p:nvPr>
            <p:ph type="title"/>
          </p:nvPr>
        </p:nvSpPr>
        <p:spPr>
          <a:xfrm>
            <a:off x="440020" y="614804"/>
            <a:ext cx="3124815" cy="1006090"/>
          </a:xfrm>
          <a:prstGeom prst="rect">
            <a:avLst/>
          </a:prstGeom>
          <a:noFill/>
          <a:ln>
            <a:noFill/>
          </a:ln>
        </p:spPr>
        <p:txBody>
          <a:bodyPr anchorCtr="0" anchor="t" bIns="46800" lIns="0" spcFirstLastPara="1" rIns="0" wrap="square" tIns="46800">
            <a:noAutofit/>
          </a:bodyPr>
          <a:lstStyle/>
          <a:p>
            <a:pPr indent="0" lvl="0" marL="0" rtl="0" algn="l">
              <a:lnSpc>
                <a:spcPct val="90000"/>
              </a:lnSpc>
              <a:spcBef>
                <a:spcPts val="0"/>
              </a:spcBef>
              <a:spcAft>
                <a:spcPts val="0"/>
              </a:spcAft>
              <a:buClr>
                <a:schemeClr val="dk1"/>
              </a:buClr>
              <a:buSzPts val="3200"/>
              <a:buFont typeface="Montserrat"/>
              <a:buNone/>
            </a:pPr>
            <a:r>
              <a:rPr lang="es-ES">
                <a:solidFill>
                  <a:schemeClr val="dk1"/>
                </a:solidFill>
              </a:rPr>
              <a:t>Práctica 4: </a:t>
            </a:r>
            <a:r>
              <a:rPr lang="es-ES" sz="2800"/>
              <a:t>Ampliación de la cobertura de test a nuevos casos.</a:t>
            </a:r>
            <a:endParaRPr/>
          </a:p>
        </p:txBody>
      </p:sp>
      <p:sp>
        <p:nvSpPr>
          <p:cNvPr id="1503" name="Google Shape;1503;p44"/>
          <p:cNvSpPr txBox="1"/>
          <p:nvPr>
            <p:ph idx="2" type="body"/>
          </p:nvPr>
        </p:nvSpPr>
        <p:spPr>
          <a:xfrm>
            <a:off x="4444678" y="261951"/>
            <a:ext cx="7985980" cy="352853"/>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Clr>
                <a:srgbClr val="3A3838"/>
              </a:buClr>
              <a:buSzPts val="1800"/>
              <a:buFont typeface="Arial"/>
              <a:buNone/>
            </a:pPr>
            <a:r>
              <a:rPr lang="es-ES"/>
              <a:t>Una posible solución podría ser:</a:t>
            </a:r>
            <a:endParaRPr/>
          </a:p>
          <a:p>
            <a:pPr indent="0" lvl="0" marL="0" rtl="0" algn="l">
              <a:lnSpc>
                <a:spcPct val="100000"/>
              </a:lnSpc>
              <a:spcBef>
                <a:spcPts val="1200"/>
              </a:spcBef>
              <a:spcAft>
                <a:spcPts val="0"/>
              </a:spcAft>
              <a:buClr>
                <a:srgbClr val="3A3838"/>
              </a:buClr>
              <a:buSzPts val="1800"/>
              <a:buFont typeface="Arial"/>
              <a:buNone/>
            </a:pPr>
            <a:r>
              <a:t/>
            </a:r>
            <a:endParaRPr/>
          </a:p>
        </p:txBody>
      </p:sp>
      <p:pic>
        <p:nvPicPr>
          <p:cNvPr id="1504" name="Google Shape;1504;p44"/>
          <p:cNvPicPr preferRelativeResize="0"/>
          <p:nvPr/>
        </p:nvPicPr>
        <p:blipFill rotWithShape="1">
          <a:blip r:embed="rId3">
            <a:alphaModFix/>
          </a:blip>
          <a:srcRect b="0" l="0" r="0" t="0"/>
          <a:stretch/>
        </p:blipFill>
        <p:spPr>
          <a:xfrm>
            <a:off x="5088467" y="1371441"/>
            <a:ext cx="5738357" cy="1828958"/>
          </a:xfrm>
          <a:prstGeom prst="rect">
            <a:avLst/>
          </a:prstGeom>
          <a:noFill/>
          <a:ln>
            <a:noFill/>
          </a:ln>
          <a:effectLst>
            <a:outerShdw blurRad="50800" rotWithShape="0" algn="tl" dir="2700000" dist="38100">
              <a:srgbClr val="000000">
                <a:alpha val="40000"/>
              </a:srgbClr>
            </a:outerShdw>
          </a:effectLst>
        </p:spPr>
      </p:pic>
      <p:sp>
        <p:nvSpPr>
          <p:cNvPr id="1505" name="Google Shape;1505;p44"/>
          <p:cNvSpPr txBox="1"/>
          <p:nvPr/>
        </p:nvSpPr>
        <p:spPr>
          <a:xfrm>
            <a:off x="4444678" y="941422"/>
            <a:ext cx="4375231" cy="352854"/>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600"/>
              <a:buFont typeface="Arial"/>
              <a:buNone/>
            </a:pPr>
            <a:r>
              <a:rPr lang="es-ES" sz="1600">
                <a:solidFill>
                  <a:srgbClr val="3A3838"/>
                </a:solidFill>
                <a:latin typeface="Arial"/>
                <a:ea typeface="Arial"/>
                <a:cs typeface="Arial"/>
                <a:sym typeface="Arial"/>
              </a:rPr>
              <a:t>Caso de prueba:  Fichero feature escrito en Gherkin</a:t>
            </a:r>
            <a:endParaRPr sz="16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600"/>
              <a:buFont typeface="Arial"/>
              <a:buNone/>
            </a:pPr>
            <a:r>
              <a:t/>
            </a:r>
            <a:endParaRPr sz="1600">
              <a:solidFill>
                <a:srgbClr val="3A3838"/>
              </a:solidFill>
              <a:latin typeface="Arial"/>
              <a:ea typeface="Arial"/>
              <a:cs typeface="Arial"/>
              <a:sym typeface="Arial"/>
            </a:endParaRPr>
          </a:p>
        </p:txBody>
      </p:sp>
      <p:sp>
        <p:nvSpPr>
          <p:cNvPr id="1506" name="Google Shape;1506;p44"/>
          <p:cNvSpPr txBox="1"/>
          <p:nvPr/>
        </p:nvSpPr>
        <p:spPr>
          <a:xfrm>
            <a:off x="4444678" y="3530366"/>
            <a:ext cx="3669175" cy="352854"/>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600"/>
              <a:buFont typeface="Arial"/>
              <a:buNone/>
            </a:pPr>
            <a:r>
              <a:rPr lang="es-ES" sz="1600">
                <a:solidFill>
                  <a:srgbClr val="3A3838"/>
                </a:solidFill>
                <a:latin typeface="Arial"/>
                <a:ea typeface="Arial"/>
                <a:cs typeface="Arial"/>
                <a:sym typeface="Arial"/>
              </a:rPr>
              <a:t>Implementación del caso de prueba:</a:t>
            </a:r>
            <a:endParaRPr sz="16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600"/>
              <a:buFont typeface="Arial"/>
              <a:buNone/>
            </a:pPr>
            <a:r>
              <a:t/>
            </a:r>
            <a:endParaRPr sz="1600">
              <a:solidFill>
                <a:srgbClr val="3A3838"/>
              </a:solidFill>
              <a:latin typeface="Arial"/>
              <a:ea typeface="Arial"/>
              <a:cs typeface="Arial"/>
              <a:sym typeface="Arial"/>
            </a:endParaRPr>
          </a:p>
        </p:txBody>
      </p:sp>
      <p:pic>
        <p:nvPicPr>
          <p:cNvPr id="1507" name="Google Shape;1507;p44"/>
          <p:cNvPicPr preferRelativeResize="0"/>
          <p:nvPr/>
        </p:nvPicPr>
        <p:blipFill rotWithShape="1">
          <a:blip r:embed="rId4">
            <a:alphaModFix/>
          </a:blip>
          <a:srcRect b="0" l="0" r="0" t="0"/>
          <a:stretch/>
        </p:blipFill>
        <p:spPr>
          <a:xfrm>
            <a:off x="4444678" y="3957036"/>
            <a:ext cx="8636595" cy="2464911"/>
          </a:xfrm>
          <a:prstGeom prst="rect">
            <a:avLst/>
          </a:prstGeom>
          <a:noFill/>
          <a:ln>
            <a:noFill/>
          </a:ln>
          <a:effectLst>
            <a:outerShdw blurRad="50800" rotWithShape="0" algn="tl" dir="2700000" dist="38100">
              <a:srgbClr val="000000">
                <a:alpha val="40000"/>
              </a:srgbClr>
            </a:outerShdw>
          </a:effectLst>
        </p:spPr>
      </p:pic>
      <p:sp>
        <p:nvSpPr>
          <p:cNvPr id="1508" name="Google Shape;1508;p44"/>
          <p:cNvSpPr/>
          <p:nvPr/>
        </p:nvSpPr>
        <p:spPr>
          <a:xfrm>
            <a:off x="10826824" y="3957036"/>
            <a:ext cx="1453554" cy="985776"/>
          </a:xfrm>
          <a:prstGeom prst="wedgeRoundRectCallout">
            <a:avLst>
              <a:gd fmla="val -95794" name="adj1"/>
              <a:gd fmla="val 71769" name="adj2"/>
              <a:gd fmla="val 16667" name="adj3"/>
            </a:avLst>
          </a:prstGeom>
          <a:solidFill>
            <a:srgbClr val="0070C0"/>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900">
                <a:solidFill>
                  <a:schemeClr val="lt1"/>
                </a:solidFill>
                <a:latin typeface="Arial"/>
                <a:ea typeface="Arial"/>
                <a:cs typeface="Arial"/>
                <a:sym typeface="Arial"/>
              </a:rPr>
              <a:t>Para encontrar la referencia del elemento (link) a clicar, usa el interfaz grafica de cypress y su ‘localizador’ de elementos.</a:t>
            </a:r>
            <a:endParaRPr sz="900">
              <a:solidFill>
                <a:schemeClr val="lt1"/>
              </a:solidFill>
              <a:latin typeface="Arial"/>
              <a:ea typeface="Arial"/>
              <a:cs typeface="Arial"/>
              <a:sym typeface="Arial"/>
            </a:endParaRPr>
          </a:p>
        </p:txBody>
      </p:sp>
      <p:sp>
        <p:nvSpPr>
          <p:cNvPr id="1509" name="Google Shape;1509;p44"/>
          <p:cNvSpPr txBox="1"/>
          <p:nvPr/>
        </p:nvSpPr>
        <p:spPr>
          <a:xfrm>
            <a:off x="4573929" y="6657460"/>
            <a:ext cx="7440593" cy="352854"/>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3A3838"/>
              </a:buClr>
              <a:buSzPts val="1600"/>
              <a:buFont typeface="Arial"/>
              <a:buNone/>
            </a:pPr>
            <a:r>
              <a:rPr lang="es-ES" sz="1600">
                <a:solidFill>
                  <a:srgbClr val="3A3838"/>
                </a:solidFill>
                <a:latin typeface="Arial"/>
                <a:ea typeface="Arial"/>
                <a:cs typeface="Arial"/>
                <a:sym typeface="Arial"/>
              </a:rPr>
              <a:t>Añade este caso de prueba, y lanza los test para ver que efectivamente se ejecuta.</a:t>
            </a:r>
            <a:endParaRPr sz="1600">
              <a:solidFill>
                <a:srgbClr val="3A3838"/>
              </a:solidFill>
              <a:highlight>
                <a:srgbClr val="FFFF00"/>
              </a:highlight>
              <a:latin typeface="Arial"/>
              <a:ea typeface="Arial"/>
              <a:cs typeface="Arial"/>
              <a:sym typeface="Arial"/>
            </a:endParaRPr>
          </a:p>
          <a:p>
            <a:pPr indent="0" lvl="0" marL="0" marR="0" rtl="0" algn="l">
              <a:lnSpc>
                <a:spcPct val="100000"/>
              </a:lnSpc>
              <a:spcBef>
                <a:spcPts val="1200"/>
              </a:spcBef>
              <a:spcAft>
                <a:spcPts val="0"/>
              </a:spcAft>
              <a:buClr>
                <a:srgbClr val="3A3838"/>
              </a:buClr>
              <a:buSzPts val="1600"/>
              <a:buFont typeface="Arial"/>
              <a:buNone/>
            </a:pPr>
            <a:r>
              <a:t/>
            </a:r>
            <a:endParaRPr sz="1600">
              <a:solidFill>
                <a:srgbClr val="3A3838"/>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45"/>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Clr>
                <a:schemeClr val="lt1"/>
              </a:buClr>
              <a:buSzPts val="3200"/>
              <a:buFont typeface="Montserrat"/>
              <a:buNone/>
            </a:pPr>
            <a:r>
              <a:rPr lang="es-ES"/>
              <a:t>Conoce más sobre nosotros:</a:t>
            </a:r>
            <a:endParaRPr/>
          </a:p>
        </p:txBody>
      </p:sp>
      <p:pic>
        <p:nvPicPr>
          <p:cNvPr descr="Código QR&#10;&#10;Descripción generada automáticamente" id="1515" name="Google Shape;1515;p45"/>
          <p:cNvPicPr preferRelativeResize="0"/>
          <p:nvPr/>
        </p:nvPicPr>
        <p:blipFill rotWithShape="1">
          <a:blip r:embed="rId3">
            <a:alphaModFix/>
          </a:blip>
          <a:srcRect b="0" l="0" r="0" t="0"/>
          <a:stretch/>
        </p:blipFill>
        <p:spPr>
          <a:xfrm>
            <a:off x="4674209" y="1510305"/>
            <a:ext cx="3912742" cy="3912742"/>
          </a:xfrm>
          <a:prstGeom prst="rect">
            <a:avLst/>
          </a:prstGeom>
          <a:solidFill>
            <a:schemeClr val="dk2"/>
          </a:solidFill>
          <a:ln>
            <a:noFill/>
          </a:ln>
        </p:spPr>
      </p:pic>
      <p:pic>
        <p:nvPicPr>
          <p:cNvPr descr="Logotipo, nombre de la empresa&#10;&#10;Descripción generada automáticamente" id="1516" name="Google Shape;1516;p45"/>
          <p:cNvPicPr preferRelativeResize="0"/>
          <p:nvPr/>
        </p:nvPicPr>
        <p:blipFill rotWithShape="1">
          <a:blip r:embed="rId4">
            <a:alphaModFix/>
          </a:blip>
          <a:srcRect b="0" l="0" r="0" t="0"/>
          <a:stretch/>
        </p:blipFill>
        <p:spPr>
          <a:xfrm>
            <a:off x="5387161" y="5972581"/>
            <a:ext cx="2486838" cy="11348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
          <p:cNvSpPr txBox="1"/>
          <p:nvPr>
            <p:ph type="title"/>
          </p:nvPr>
        </p:nvSpPr>
        <p:spPr>
          <a:xfrm>
            <a:off x="2570963" y="3134615"/>
            <a:ext cx="8134336" cy="119837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B5B5B"/>
              </a:buClr>
              <a:buSzPts val="4400"/>
              <a:buFont typeface="Montserrat"/>
              <a:buNone/>
            </a:pPr>
            <a:r>
              <a:rPr lang="es-ES"/>
              <a:t>QA y automatizacion de casos de prueba.</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
          <p:cNvSpPr txBox="1"/>
          <p:nvPr>
            <p:ph type="title"/>
          </p:nvPr>
        </p:nvSpPr>
        <p:spPr>
          <a:xfrm>
            <a:off x="5463541" y="1301480"/>
            <a:ext cx="7163888"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accent1"/>
              </a:buClr>
              <a:buSzPts val="3200"/>
              <a:buFont typeface="Montserrat"/>
              <a:buNone/>
            </a:pPr>
            <a:r>
              <a:rPr lang="es-ES"/>
              <a:t>Especificación y </a:t>
            </a:r>
            <a:r>
              <a:rPr lang="es-ES">
                <a:solidFill>
                  <a:schemeClr val="dk1"/>
                </a:solidFill>
              </a:rPr>
              <a:t>automatización de casos </a:t>
            </a:r>
            <a:br>
              <a:rPr lang="es-ES">
                <a:solidFill>
                  <a:schemeClr val="dk1"/>
                </a:solidFill>
              </a:rPr>
            </a:br>
            <a:r>
              <a:rPr lang="es-ES">
                <a:solidFill>
                  <a:schemeClr val="dk1"/>
                </a:solidFill>
              </a:rPr>
              <a:t>de prueba</a:t>
            </a:r>
            <a:endParaRPr/>
          </a:p>
        </p:txBody>
      </p:sp>
      <p:sp>
        <p:nvSpPr>
          <p:cNvPr id="428" name="Google Shape;428;p6"/>
          <p:cNvSpPr txBox="1"/>
          <p:nvPr>
            <p:ph idx="1" type="body"/>
          </p:nvPr>
        </p:nvSpPr>
        <p:spPr>
          <a:xfrm>
            <a:off x="5463541" y="2996744"/>
            <a:ext cx="7163888" cy="2816774"/>
          </a:xfrm>
          <a:prstGeom prst="rect">
            <a:avLst/>
          </a:prstGeom>
          <a:noFill/>
          <a:ln>
            <a:noFill/>
          </a:ln>
        </p:spPr>
        <p:txBody>
          <a:bodyPr anchorCtr="0" anchor="t" bIns="45700" lIns="0" spcFirstLastPara="1" rIns="0" wrap="square" tIns="45700">
            <a:noAutofit/>
          </a:bodyPr>
          <a:lstStyle/>
          <a:p>
            <a:pPr indent="-342900" lvl="0" marL="342900" rtl="0" algn="l">
              <a:lnSpc>
                <a:spcPct val="100000"/>
              </a:lnSpc>
              <a:spcBef>
                <a:spcPts val="0"/>
              </a:spcBef>
              <a:spcAft>
                <a:spcPts val="0"/>
              </a:spcAft>
              <a:buClr>
                <a:srgbClr val="3A3838"/>
              </a:buClr>
              <a:buSzPts val="1800"/>
              <a:buFont typeface="Arial"/>
              <a:buChar char="•"/>
            </a:pPr>
            <a:r>
              <a:rPr lang="es-ES"/>
              <a:t>Introducción a QA</a:t>
            </a:r>
            <a:endParaRPr/>
          </a:p>
          <a:p>
            <a:pPr indent="-342900" lvl="0" marL="342900" rtl="0" algn="l">
              <a:lnSpc>
                <a:spcPct val="100000"/>
              </a:lnSpc>
              <a:spcBef>
                <a:spcPts val="1200"/>
              </a:spcBef>
              <a:spcAft>
                <a:spcPts val="0"/>
              </a:spcAft>
              <a:buClr>
                <a:srgbClr val="3A3838"/>
              </a:buClr>
              <a:buSzPts val="1800"/>
              <a:buFont typeface="Arial"/>
              <a:buChar char="•"/>
            </a:pPr>
            <a:r>
              <a:rPr lang="es-ES"/>
              <a:t>Especificación de casos de prueba:</a:t>
            </a:r>
            <a:endParaRPr/>
          </a:p>
          <a:p>
            <a:pPr indent="-342899" lvl="1" marL="1089778" rtl="0" algn="l">
              <a:lnSpc>
                <a:spcPct val="100000"/>
              </a:lnSpc>
              <a:spcBef>
                <a:spcPts val="1200"/>
              </a:spcBef>
              <a:spcAft>
                <a:spcPts val="0"/>
              </a:spcAft>
              <a:buClr>
                <a:srgbClr val="3A3838"/>
              </a:buClr>
              <a:buSzPts val="1600"/>
              <a:buChar char="•"/>
            </a:pPr>
            <a:r>
              <a:rPr lang="es-ES"/>
              <a:t>Que es, especificación tradicional</a:t>
            </a:r>
            <a:endParaRPr/>
          </a:p>
          <a:p>
            <a:pPr indent="-342899" lvl="1" marL="1089778" rtl="0" algn="l">
              <a:lnSpc>
                <a:spcPct val="100000"/>
              </a:lnSpc>
              <a:spcBef>
                <a:spcPts val="1200"/>
              </a:spcBef>
              <a:spcAft>
                <a:spcPts val="0"/>
              </a:spcAft>
              <a:buClr>
                <a:srgbClr val="3A3838"/>
              </a:buClr>
              <a:buSzPts val="1600"/>
              <a:buChar char="•"/>
            </a:pPr>
            <a:r>
              <a:rPr lang="es-ES"/>
              <a:t>Gherkin: que es, keywords, tipos y ejemplos</a:t>
            </a:r>
            <a:endParaRPr/>
          </a:p>
          <a:p>
            <a:pPr indent="-342900" lvl="0" marL="342900" rtl="0" algn="l">
              <a:lnSpc>
                <a:spcPct val="100000"/>
              </a:lnSpc>
              <a:spcBef>
                <a:spcPts val="1200"/>
              </a:spcBef>
              <a:spcAft>
                <a:spcPts val="0"/>
              </a:spcAft>
              <a:buClr>
                <a:srgbClr val="3A3838"/>
              </a:buClr>
              <a:buSzPts val="1800"/>
              <a:buFont typeface="Arial"/>
              <a:buChar char="•"/>
            </a:pPr>
            <a:r>
              <a:rPr lang="es-ES"/>
              <a:t>Herramientas de automatización de pruebas: visión general (Selenium - Cypress - Postman…) </a:t>
            </a:r>
            <a:endParaRPr/>
          </a:p>
          <a:p>
            <a:pPr indent="-342900" lvl="0" marL="342900" rtl="0" algn="l">
              <a:lnSpc>
                <a:spcPct val="100000"/>
              </a:lnSpc>
              <a:spcBef>
                <a:spcPts val="1200"/>
              </a:spcBef>
              <a:spcAft>
                <a:spcPts val="0"/>
              </a:spcAft>
              <a:buClr>
                <a:srgbClr val="3A3838"/>
              </a:buClr>
              <a:buSzPts val="1800"/>
              <a:buFont typeface="Arial"/>
              <a:buChar char="•"/>
            </a:pPr>
            <a:r>
              <a:rPr lang="es-ES"/>
              <a:t>Ejemplo práctico: Cypress</a:t>
            </a:r>
            <a:endParaRPr sz="1400"/>
          </a:p>
          <a:p>
            <a:pPr indent="0" lvl="0" marL="0" rtl="0" algn="l">
              <a:lnSpc>
                <a:spcPct val="100000"/>
              </a:lnSpc>
              <a:spcBef>
                <a:spcPts val="1200"/>
              </a:spcBef>
              <a:spcAft>
                <a:spcPts val="0"/>
              </a:spcAft>
              <a:buClr>
                <a:srgbClr val="3A3838"/>
              </a:buClr>
              <a:buSzPts val="18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
          <p:cNvSpPr txBox="1"/>
          <p:nvPr>
            <p:ph type="title"/>
          </p:nvPr>
        </p:nvSpPr>
        <p:spPr>
          <a:xfrm>
            <a:off x="1744101" y="3380143"/>
            <a:ext cx="9788062" cy="70731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Montserrat"/>
              <a:buNone/>
            </a:pPr>
            <a:r>
              <a:rPr lang="es-ES"/>
              <a:t>¿QUÉ ES QA?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
          <p:cNvSpPr txBox="1"/>
          <p:nvPr>
            <p:ph type="title"/>
          </p:nvPr>
        </p:nvSpPr>
        <p:spPr>
          <a:xfrm>
            <a:off x="638005" y="545630"/>
            <a:ext cx="11985151" cy="605035"/>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lt1"/>
              </a:buClr>
              <a:buSzPts val="3200"/>
              <a:buFont typeface="Montserrat"/>
              <a:buNone/>
            </a:pPr>
            <a:r>
              <a:rPr lang="es-ES"/>
              <a:t>¿Qué es QA?</a:t>
            </a:r>
            <a:endParaRPr/>
          </a:p>
        </p:txBody>
      </p:sp>
      <p:sp>
        <p:nvSpPr>
          <p:cNvPr id="441" name="Google Shape;441;p8"/>
          <p:cNvSpPr txBox="1"/>
          <p:nvPr/>
        </p:nvSpPr>
        <p:spPr>
          <a:xfrm>
            <a:off x="8701934" y="5018413"/>
            <a:ext cx="3578671"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s-ES" sz="3200">
                <a:solidFill>
                  <a:schemeClr val="dk1"/>
                </a:solidFill>
                <a:latin typeface="Montserrat"/>
                <a:ea typeface="Montserrat"/>
                <a:cs typeface="Montserrat"/>
                <a:sym typeface="Montserrat"/>
              </a:rPr>
              <a:t>Es un rol mas dentro de los equipos</a:t>
            </a:r>
            <a:endParaRPr/>
          </a:p>
        </p:txBody>
      </p:sp>
      <p:sp>
        <p:nvSpPr>
          <p:cNvPr id="442" name="Google Shape;442;p8"/>
          <p:cNvSpPr txBox="1"/>
          <p:nvPr/>
        </p:nvSpPr>
        <p:spPr>
          <a:xfrm>
            <a:off x="1918903" y="4103023"/>
            <a:ext cx="67830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200">
                <a:solidFill>
                  <a:schemeClr val="lt1"/>
                </a:solidFill>
                <a:latin typeface="Open Sans"/>
                <a:ea typeface="Open Sans"/>
                <a:cs typeface="Open Sans"/>
                <a:sym typeface="Open Sans"/>
              </a:rPr>
              <a:t>E</a:t>
            </a:r>
            <a:r>
              <a:rPr b="1" i="0" lang="es-ES" sz="1200">
                <a:solidFill>
                  <a:schemeClr val="lt1"/>
                </a:solidFill>
                <a:latin typeface="Open Sans"/>
                <a:ea typeface="Open Sans"/>
                <a:cs typeface="Open Sans"/>
                <a:sym typeface="Open Sans"/>
              </a:rPr>
              <a:t>l control de calidad está orientado al producto final. </a:t>
            </a:r>
            <a:r>
              <a:rPr b="0" i="0" lang="es-ES" sz="1200">
                <a:solidFill>
                  <a:schemeClr val="lt1"/>
                </a:solidFill>
                <a:latin typeface="Open Sans"/>
                <a:ea typeface="Open Sans"/>
                <a:cs typeface="Open Sans"/>
                <a:sym typeface="Open Sans"/>
              </a:rPr>
              <a:t>El control de calidad, por tanto, se centra en comprobar que el producto final cumple con los criterios de calidad</a:t>
            </a:r>
            <a:endParaRPr sz="1200">
              <a:solidFill>
                <a:schemeClr val="lt1"/>
              </a:solidFill>
              <a:latin typeface="Arial"/>
              <a:ea typeface="Arial"/>
              <a:cs typeface="Arial"/>
              <a:sym typeface="Arial"/>
            </a:endParaRPr>
          </a:p>
        </p:txBody>
      </p:sp>
      <p:sp>
        <p:nvSpPr>
          <p:cNvPr id="443" name="Google Shape;443;p8"/>
          <p:cNvSpPr txBox="1"/>
          <p:nvPr/>
        </p:nvSpPr>
        <p:spPr>
          <a:xfrm>
            <a:off x="1860495" y="2292160"/>
            <a:ext cx="67830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200">
                <a:solidFill>
                  <a:schemeClr val="lt1"/>
                </a:solidFill>
                <a:latin typeface="Open Sans"/>
                <a:ea typeface="Open Sans"/>
                <a:cs typeface="Open Sans"/>
                <a:sym typeface="Open Sans"/>
              </a:rPr>
              <a:t>El Quality Assurance tiene una naturaleza más preventiva y orientada al control de los procesos . </a:t>
            </a:r>
            <a:r>
              <a:rPr b="0" i="0" lang="es-ES" sz="1200">
                <a:solidFill>
                  <a:schemeClr val="lt1"/>
                </a:solidFill>
                <a:latin typeface="Open Sans"/>
                <a:ea typeface="Open Sans"/>
                <a:cs typeface="Open Sans"/>
                <a:sym typeface="Open Sans"/>
              </a:rPr>
              <a:t>El Quality Assurance incluye todas las tareas y actividades dentro de un sistema de calidad destinadas a asegurar de forma fiable que el producto final cumplirá con las especificaciones</a:t>
            </a:r>
            <a:endParaRPr sz="1200">
              <a:solidFill>
                <a:schemeClr val="lt1"/>
              </a:solidFill>
              <a:latin typeface="Arial"/>
              <a:ea typeface="Arial"/>
              <a:cs typeface="Arial"/>
              <a:sym typeface="Arial"/>
            </a:endParaRPr>
          </a:p>
        </p:txBody>
      </p:sp>
      <p:sp>
        <p:nvSpPr>
          <p:cNvPr id="444" name="Google Shape;444;p8"/>
          <p:cNvSpPr txBox="1"/>
          <p:nvPr/>
        </p:nvSpPr>
        <p:spPr>
          <a:xfrm>
            <a:off x="1918903" y="5881490"/>
            <a:ext cx="627086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ES" sz="1200">
                <a:solidFill>
                  <a:schemeClr val="lt1"/>
                </a:solidFill>
                <a:latin typeface="Open Sans"/>
                <a:ea typeface="Open Sans"/>
                <a:cs typeface="Open Sans"/>
                <a:sym typeface="Open Sans"/>
              </a:rPr>
              <a:t>Todo lo relacionado con el testing ya sea  manual / automatizado</a:t>
            </a:r>
            <a:endParaRPr sz="1200">
              <a:solidFill>
                <a:schemeClr val="lt1"/>
              </a:solidFill>
              <a:latin typeface="Arial"/>
              <a:ea typeface="Arial"/>
              <a:cs typeface="Arial"/>
              <a:sym typeface="Arial"/>
            </a:endParaRPr>
          </a:p>
        </p:txBody>
      </p:sp>
      <p:sp>
        <p:nvSpPr>
          <p:cNvPr id="445" name="Google Shape;445;p8"/>
          <p:cNvSpPr/>
          <p:nvPr/>
        </p:nvSpPr>
        <p:spPr>
          <a:xfrm>
            <a:off x="1447867" y="1657675"/>
            <a:ext cx="7193853" cy="476580"/>
          </a:xfrm>
          <a:prstGeom prst="roundRect">
            <a:avLst>
              <a:gd fmla="val 16667" name="adj"/>
            </a:avLst>
          </a:prstGeom>
          <a:solidFill>
            <a:srgbClr val="E1EFD8"/>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400">
                <a:solidFill>
                  <a:schemeClr val="accent1"/>
                </a:solidFill>
                <a:latin typeface="Arial"/>
                <a:ea typeface="Arial"/>
                <a:cs typeface="Arial"/>
                <a:sym typeface="Arial"/>
              </a:rPr>
              <a:t>Quality </a:t>
            </a:r>
            <a:r>
              <a:rPr b="1" lang="es-ES" sz="2800">
                <a:solidFill>
                  <a:schemeClr val="accent1"/>
                </a:solidFill>
                <a:latin typeface="Arial"/>
                <a:ea typeface="Arial"/>
                <a:cs typeface="Arial"/>
                <a:sym typeface="Arial"/>
              </a:rPr>
              <a:t>Assurance</a:t>
            </a:r>
            <a:r>
              <a:rPr b="1" lang="es-ES" sz="2400">
                <a:solidFill>
                  <a:schemeClr val="accent1"/>
                </a:solidFill>
                <a:latin typeface="Arial"/>
                <a:ea typeface="Arial"/>
                <a:cs typeface="Arial"/>
                <a:sym typeface="Arial"/>
              </a:rPr>
              <a:t> (QA)</a:t>
            </a:r>
            <a:endParaRPr b="1" sz="2400">
              <a:solidFill>
                <a:schemeClr val="accent1"/>
              </a:solidFill>
              <a:latin typeface="Arial"/>
              <a:ea typeface="Arial"/>
              <a:cs typeface="Arial"/>
              <a:sym typeface="Arial"/>
            </a:endParaRPr>
          </a:p>
        </p:txBody>
      </p:sp>
      <p:sp>
        <p:nvSpPr>
          <p:cNvPr id="446" name="Google Shape;446;p8"/>
          <p:cNvSpPr/>
          <p:nvPr/>
        </p:nvSpPr>
        <p:spPr>
          <a:xfrm>
            <a:off x="1447866" y="3355862"/>
            <a:ext cx="4727023" cy="476580"/>
          </a:xfrm>
          <a:prstGeom prst="roundRect">
            <a:avLst>
              <a:gd fmla="val 16667" name="adj"/>
            </a:avLst>
          </a:prstGeom>
          <a:solidFill>
            <a:srgbClr val="E1EFD8"/>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accent1"/>
                </a:solidFill>
                <a:latin typeface="Arial"/>
                <a:ea typeface="Arial"/>
                <a:cs typeface="Arial"/>
                <a:sym typeface="Arial"/>
              </a:rPr>
              <a:t>Quality Control (QC)</a:t>
            </a:r>
            <a:endParaRPr b="1" sz="2000">
              <a:solidFill>
                <a:schemeClr val="accent1"/>
              </a:solidFill>
              <a:latin typeface="Arial"/>
              <a:ea typeface="Arial"/>
              <a:cs typeface="Arial"/>
              <a:sym typeface="Arial"/>
            </a:endParaRPr>
          </a:p>
        </p:txBody>
      </p:sp>
      <p:sp>
        <p:nvSpPr>
          <p:cNvPr id="447" name="Google Shape;447;p8"/>
          <p:cNvSpPr/>
          <p:nvPr/>
        </p:nvSpPr>
        <p:spPr>
          <a:xfrm>
            <a:off x="1447865" y="5054049"/>
            <a:ext cx="3672775" cy="476580"/>
          </a:xfrm>
          <a:prstGeom prst="roundRect">
            <a:avLst>
              <a:gd fmla="val 16667" name="adj"/>
            </a:avLst>
          </a:prstGeom>
          <a:solidFill>
            <a:srgbClr val="E1EFD8"/>
          </a:solidFill>
          <a:ln cap="flat" cmpd="sng" w="12700">
            <a:solidFill>
              <a:srgbClr val="1619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accent1"/>
                </a:solidFill>
                <a:latin typeface="Arial"/>
                <a:ea typeface="Arial"/>
                <a:cs typeface="Arial"/>
                <a:sym typeface="Arial"/>
              </a:rPr>
              <a:t>Testing Quality Control</a:t>
            </a:r>
            <a:endParaRPr b="1" sz="2000">
              <a:solidFill>
                <a:schemeClr val="accen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9"/>
          <p:cNvSpPr txBox="1"/>
          <p:nvPr>
            <p:ph type="title"/>
          </p:nvPr>
        </p:nvSpPr>
        <p:spPr>
          <a:xfrm>
            <a:off x="1744101" y="3380143"/>
            <a:ext cx="9788062" cy="70731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9DE94"/>
              </a:buClr>
              <a:buSzPts val="4400"/>
              <a:buFont typeface="Montserrat"/>
              <a:buNone/>
            </a:pPr>
            <a:r>
              <a:rPr lang="es-ES">
                <a:solidFill>
                  <a:srgbClr val="F9DE94"/>
                </a:solidFill>
              </a:rPr>
              <a:t>Especificación</a:t>
            </a:r>
            <a:br>
              <a:rPr lang="es-ES"/>
            </a:br>
            <a:r>
              <a:rPr lang="es-ES"/>
              <a:t>Estrategias y tipos de Test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izertis">
      <a:dk1>
        <a:srgbClr val="EB5B5B"/>
      </a:dk1>
      <a:lt1>
        <a:srgbClr val="FFFFFF"/>
      </a:lt1>
      <a:dk2>
        <a:srgbClr val="EB5B5B"/>
      </a:dk2>
      <a:lt2>
        <a:srgbClr val="E7E6E6"/>
      </a:lt2>
      <a:accent1>
        <a:srgbClr val="363D58"/>
      </a:accent1>
      <a:accent2>
        <a:srgbClr val="EB5B5B"/>
      </a:accent2>
      <a:accent3>
        <a:srgbClr val="A5A5A5"/>
      </a:accent3>
      <a:accent4>
        <a:srgbClr val="F5C851"/>
      </a:accent4>
      <a:accent5>
        <a:srgbClr val="5B9BD5"/>
      </a:accent5>
      <a:accent6>
        <a:srgbClr val="70AD47"/>
      </a:accent6>
      <a:hlink>
        <a:srgbClr val="363D58"/>
      </a:hlink>
      <a:folHlink>
        <a:srgbClr val="EB5B5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2019-07-02T09:40:49Z</dcterms:created>
  <dc:creator>Luciano Castañón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0x010100327443D94441BD4EBA20CF678A351580</vt:lpwstr>
  </property>
</Properties>
</file>